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8"/>
  </p:notesMasterIdLst>
  <p:sldIdLst>
    <p:sldId id="278" r:id="rId2"/>
    <p:sldId id="279" r:id="rId3"/>
    <p:sldId id="280" r:id="rId4"/>
    <p:sldId id="281" r:id="rId5"/>
    <p:sldId id="282" r:id="rId6"/>
    <p:sldId id="290" r:id="rId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9E0C1-B35B-4532-AADD-A1F614606D3E}" v="74" dt="2023-04-17T02:28:50.49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111" d="100"/>
          <a:sy n="111" d="100"/>
        </p:scale>
        <p:origin x="594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1729E0C1-B35B-4532-AADD-A1F614606D3E}"/>
    <pc:docChg chg="undo custSel delSld modSld">
      <pc:chgData name="Lindsey Anderson" userId="6d4fb49d4867a9b1" providerId="LiveId" clId="{1729E0C1-B35B-4532-AADD-A1F614606D3E}" dt="2023-04-17T02:28:50.494" v="889"/>
      <pc:docMkLst>
        <pc:docMk/>
      </pc:docMkLst>
      <pc:sldChg chg="modTransition">
        <pc:chgData name="Lindsey Anderson" userId="6d4fb49d4867a9b1" providerId="LiveId" clId="{1729E0C1-B35B-4532-AADD-A1F614606D3E}" dt="2023-04-17T01:39:57.925" v="59"/>
        <pc:sldMkLst>
          <pc:docMk/>
          <pc:sldMk cId="2131568492" sldId="278"/>
        </pc:sldMkLst>
      </pc:sldChg>
      <pc:sldChg chg="addSp delSp modSp mod modTransition addAnim delAnim modAnim">
        <pc:chgData name="Lindsey Anderson" userId="6d4fb49d4867a9b1" providerId="LiveId" clId="{1729E0C1-B35B-4532-AADD-A1F614606D3E}" dt="2023-04-17T01:40:01.808" v="60"/>
        <pc:sldMkLst>
          <pc:docMk/>
          <pc:sldMk cId="3855531800" sldId="279"/>
        </pc:sldMkLst>
        <pc:picChg chg="add mod">
          <ac:chgData name="Lindsey Anderson" userId="6d4fb49d4867a9b1" providerId="LiveId" clId="{1729E0C1-B35B-4532-AADD-A1F614606D3E}" dt="2023-04-17T01:39:26.501" v="57"/>
          <ac:picMkLst>
            <pc:docMk/>
            <pc:sldMk cId="3855531800" sldId="279"/>
            <ac:picMk id="2" creationId="{BC0664F9-7B32-964B-0FC0-524081FF7DD7}"/>
          </ac:picMkLst>
        </pc:picChg>
        <pc:picChg chg="add del">
          <ac:chgData name="Lindsey Anderson" userId="6d4fb49d4867a9b1" providerId="LiveId" clId="{1729E0C1-B35B-4532-AADD-A1F614606D3E}" dt="2023-04-17T01:39:27.016" v="58" actId="478"/>
          <ac:picMkLst>
            <pc:docMk/>
            <pc:sldMk cId="3855531800" sldId="279"/>
            <ac:picMk id="8" creationId="{A6119971-EF5D-1F6E-64A4-53E468AB93BE}"/>
          </ac:picMkLst>
        </pc:picChg>
      </pc:sldChg>
      <pc:sldChg chg="addSp delSp modSp mod modTransition">
        <pc:chgData name="Lindsey Anderson" userId="6d4fb49d4867a9b1" providerId="LiveId" clId="{1729E0C1-B35B-4532-AADD-A1F614606D3E}" dt="2023-04-17T02:10:32.761" v="504"/>
        <pc:sldMkLst>
          <pc:docMk/>
          <pc:sldMk cId="979622006" sldId="280"/>
        </pc:sldMkLst>
        <pc:spChg chg="mod">
          <ac:chgData name="Lindsey Anderson" userId="6d4fb49d4867a9b1" providerId="LiveId" clId="{1729E0C1-B35B-4532-AADD-A1F614606D3E}" dt="2023-04-17T01:40:43.270" v="90" actId="1076"/>
          <ac:spMkLst>
            <pc:docMk/>
            <pc:sldMk cId="979622006" sldId="280"/>
            <ac:spMk id="2" creationId="{4A940BC6-9DA0-FB4D-8879-DC8B3958C07C}"/>
          </ac:spMkLst>
        </pc:spChg>
        <pc:spChg chg="mod">
          <ac:chgData name="Lindsey Anderson" userId="6d4fb49d4867a9b1" providerId="LiveId" clId="{1729E0C1-B35B-4532-AADD-A1F614606D3E}" dt="2023-04-17T02:10:17.772" v="503" actId="1076"/>
          <ac:spMkLst>
            <pc:docMk/>
            <pc:sldMk cId="979622006" sldId="280"/>
            <ac:spMk id="3" creationId="{1E0B8C4B-3A3C-9FD1-59FB-1666C1F09376}"/>
          </ac:spMkLst>
        </pc:spChg>
        <pc:spChg chg="add del">
          <ac:chgData name="Lindsey Anderson" userId="6d4fb49d4867a9b1" providerId="LiveId" clId="{1729E0C1-B35B-4532-AADD-A1F614606D3E}" dt="2023-04-17T01:40:18.461" v="61" actId="478"/>
          <ac:spMkLst>
            <pc:docMk/>
            <pc:sldMk cId="979622006" sldId="280"/>
            <ac:spMk id="14" creationId="{03571BF2-FCCE-E7A0-736D-9168D2BBFF63}"/>
          </ac:spMkLst>
        </pc:spChg>
        <pc:spChg chg="add del">
          <ac:chgData name="Lindsey Anderson" userId="6d4fb49d4867a9b1" providerId="LiveId" clId="{1729E0C1-B35B-4532-AADD-A1F614606D3E}" dt="2023-04-17T01:40:22.612" v="62" actId="478"/>
          <ac:spMkLst>
            <pc:docMk/>
            <pc:sldMk cId="979622006" sldId="280"/>
            <ac:spMk id="15" creationId="{7FC3FD3F-45EE-74E3-AD64-441303B83EF3}"/>
          </ac:spMkLst>
        </pc:spChg>
        <pc:picChg chg="add mod">
          <ac:chgData name="Lindsey Anderson" userId="6d4fb49d4867a9b1" providerId="LiveId" clId="{1729E0C1-B35B-4532-AADD-A1F614606D3E}" dt="2023-04-17T01:42:00.577" v="99" actId="1076"/>
          <ac:picMkLst>
            <pc:docMk/>
            <pc:sldMk cId="979622006" sldId="280"/>
            <ac:picMk id="1026" creationId="{FC932039-36FE-30F2-07B1-BE4727366349}"/>
          </ac:picMkLst>
        </pc:picChg>
      </pc:sldChg>
      <pc:sldChg chg="addSp modSp mod modTransition">
        <pc:chgData name="Lindsey Anderson" userId="6d4fb49d4867a9b1" providerId="LiveId" clId="{1729E0C1-B35B-4532-AADD-A1F614606D3E}" dt="2023-04-17T02:10:47.731" v="505"/>
        <pc:sldMkLst>
          <pc:docMk/>
          <pc:sldMk cId="2952923800" sldId="281"/>
        </pc:sldMkLst>
        <pc:spChg chg="mod">
          <ac:chgData name="Lindsey Anderson" userId="6d4fb49d4867a9b1" providerId="LiveId" clId="{1729E0C1-B35B-4532-AADD-A1F614606D3E}" dt="2023-04-17T02:08:24.728" v="487" actId="1076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Lindsey Anderson" userId="6d4fb49d4867a9b1" providerId="LiveId" clId="{1729E0C1-B35B-4532-AADD-A1F614606D3E}" dt="2023-04-17T02:00:50.723" v="446" actId="1076"/>
          <ac:spMkLst>
            <pc:docMk/>
            <pc:sldMk cId="2952923800" sldId="281"/>
            <ac:spMk id="3" creationId="{A2E339BF-E6D7-DD0E-AF02-6813852EE723}"/>
          </ac:spMkLst>
        </pc:spChg>
        <pc:spChg chg="add mod">
          <ac:chgData name="Lindsey Anderson" userId="6d4fb49d4867a9b1" providerId="LiveId" clId="{1729E0C1-B35B-4532-AADD-A1F614606D3E}" dt="2023-04-17T02:08:31.111" v="488" actId="1076"/>
          <ac:spMkLst>
            <pc:docMk/>
            <pc:sldMk cId="2952923800" sldId="281"/>
            <ac:spMk id="4" creationId="{203CE2B7-F62A-EDF6-9CBE-A7BF7EFC8A23}"/>
          </ac:spMkLst>
        </pc:spChg>
        <pc:spChg chg="add mod">
          <ac:chgData name="Lindsey Anderson" userId="6d4fb49d4867a9b1" providerId="LiveId" clId="{1729E0C1-B35B-4532-AADD-A1F614606D3E}" dt="2023-04-17T02:08:43.198" v="491" actId="1076"/>
          <ac:spMkLst>
            <pc:docMk/>
            <pc:sldMk cId="2952923800" sldId="281"/>
            <ac:spMk id="5" creationId="{A1A932F4-A060-7332-EBCC-8063560F409B}"/>
          </ac:spMkLst>
        </pc:spChg>
        <pc:spChg chg="add mod">
          <ac:chgData name="Lindsey Anderson" userId="6d4fb49d4867a9b1" providerId="LiveId" clId="{1729E0C1-B35B-4532-AADD-A1F614606D3E}" dt="2023-04-17T02:06:24.392" v="477" actId="1076"/>
          <ac:spMkLst>
            <pc:docMk/>
            <pc:sldMk cId="2952923800" sldId="281"/>
            <ac:spMk id="6" creationId="{CCD517EF-A1B1-4009-28AF-983F6ED47342}"/>
          </ac:spMkLst>
        </pc:spChg>
        <pc:spChg chg="add mod">
          <ac:chgData name="Lindsey Anderson" userId="6d4fb49d4867a9b1" providerId="LiveId" clId="{1729E0C1-B35B-4532-AADD-A1F614606D3E}" dt="2023-04-17T02:09:36.147" v="497" actId="14100"/>
          <ac:spMkLst>
            <pc:docMk/>
            <pc:sldMk cId="2952923800" sldId="281"/>
            <ac:spMk id="7" creationId="{F2081798-A79D-81D2-553C-626927679FC2}"/>
          </ac:spMkLst>
        </pc:spChg>
        <pc:picChg chg="add mod">
          <ac:chgData name="Lindsey Anderson" userId="6d4fb49d4867a9b1" providerId="LiveId" clId="{1729E0C1-B35B-4532-AADD-A1F614606D3E}" dt="2023-04-17T02:00:16.503" v="440" actId="1076"/>
          <ac:picMkLst>
            <pc:docMk/>
            <pc:sldMk cId="2952923800" sldId="281"/>
            <ac:picMk id="2050" creationId="{CBF2AB80-FC59-3EB6-74A4-4C3042343F05}"/>
          </ac:picMkLst>
        </pc:picChg>
        <pc:picChg chg="add mod">
          <ac:chgData name="Lindsey Anderson" userId="6d4fb49d4867a9b1" providerId="LiveId" clId="{1729E0C1-B35B-4532-AADD-A1F614606D3E}" dt="2023-04-17T02:08:38.468" v="490" actId="1076"/>
          <ac:picMkLst>
            <pc:docMk/>
            <pc:sldMk cId="2952923800" sldId="281"/>
            <ac:picMk id="2052" creationId="{D8BED488-992D-B892-5B50-48E1F2933D99}"/>
          </ac:picMkLst>
        </pc:picChg>
        <pc:picChg chg="add mod">
          <ac:chgData name="Lindsey Anderson" userId="6d4fb49d4867a9b1" providerId="LiveId" clId="{1729E0C1-B35B-4532-AADD-A1F614606D3E}" dt="2023-04-17T02:06:47.641" v="482" actId="1076"/>
          <ac:picMkLst>
            <pc:docMk/>
            <pc:sldMk cId="2952923800" sldId="281"/>
            <ac:picMk id="2054" creationId="{E7DC7437-E274-B1F7-2915-0F82F1AAE3EE}"/>
          </ac:picMkLst>
        </pc:picChg>
        <pc:picChg chg="add mod">
          <ac:chgData name="Lindsey Anderson" userId="6d4fb49d4867a9b1" providerId="LiveId" clId="{1729E0C1-B35B-4532-AADD-A1F614606D3E}" dt="2023-04-17T02:08:49.528" v="492" actId="1076"/>
          <ac:picMkLst>
            <pc:docMk/>
            <pc:sldMk cId="2952923800" sldId="281"/>
            <ac:picMk id="2056" creationId="{F5117E38-6D4A-1778-E4DC-EBAF4E6B16E1}"/>
          </ac:picMkLst>
        </pc:picChg>
      </pc:sldChg>
      <pc:sldChg chg="addSp delSp modSp mod modTransition">
        <pc:chgData name="Lindsey Anderson" userId="6d4fb49d4867a9b1" providerId="LiveId" clId="{1729E0C1-B35B-4532-AADD-A1F614606D3E}" dt="2023-04-17T02:22:16.153" v="798"/>
        <pc:sldMkLst>
          <pc:docMk/>
          <pc:sldMk cId="685681062" sldId="282"/>
        </pc:sldMkLst>
        <pc:spChg chg="del mod">
          <ac:chgData name="Lindsey Anderson" userId="6d4fb49d4867a9b1" providerId="LiveId" clId="{1729E0C1-B35B-4532-AADD-A1F614606D3E}" dt="2023-04-17T02:13:23.920" v="507" actId="478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Lindsey Anderson" userId="6d4fb49d4867a9b1" providerId="LiveId" clId="{1729E0C1-B35B-4532-AADD-A1F614606D3E}" dt="2023-04-17T02:22:04.995" v="797" actId="20577"/>
          <ac:spMkLst>
            <pc:docMk/>
            <pc:sldMk cId="685681062" sldId="282"/>
            <ac:spMk id="4" creationId="{D2BBD890-6A99-C160-C084-2916E2310718}"/>
          </ac:spMkLst>
        </pc:spChg>
        <pc:spChg chg="del mod">
          <ac:chgData name="Lindsey Anderson" userId="6d4fb49d4867a9b1" providerId="LiveId" clId="{1729E0C1-B35B-4532-AADD-A1F614606D3E}" dt="2023-04-17T02:13:39.024" v="510" actId="478"/>
          <ac:spMkLst>
            <pc:docMk/>
            <pc:sldMk cId="685681062" sldId="282"/>
            <ac:spMk id="5" creationId="{EEE736C0-59DE-A4DF-7A05-6F22D48CC0D3}"/>
          </ac:spMkLst>
        </pc:spChg>
        <pc:spChg chg="del">
          <ac:chgData name="Lindsey Anderson" userId="6d4fb49d4867a9b1" providerId="LiveId" clId="{1729E0C1-B35B-4532-AADD-A1F614606D3E}" dt="2023-04-17T02:13:44.814" v="512" actId="478"/>
          <ac:spMkLst>
            <pc:docMk/>
            <pc:sldMk cId="685681062" sldId="282"/>
            <ac:spMk id="6" creationId="{8E016EE4-D06F-BB48-F27D-14F290F0FE86}"/>
          </ac:spMkLst>
        </pc:spChg>
        <pc:spChg chg="add del mod">
          <ac:chgData name="Lindsey Anderson" userId="6d4fb49d4867a9b1" providerId="LiveId" clId="{1729E0C1-B35B-4532-AADD-A1F614606D3E}" dt="2023-04-17T02:13:41.464" v="511" actId="478"/>
          <ac:spMkLst>
            <pc:docMk/>
            <pc:sldMk cId="685681062" sldId="282"/>
            <ac:spMk id="7" creationId="{587720FD-4AAE-E255-E245-0CFBD4F6F59B}"/>
          </ac:spMkLst>
        </pc:spChg>
        <pc:spChg chg="add del mod">
          <ac:chgData name="Lindsey Anderson" userId="6d4fb49d4867a9b1" providerId="LiveId" clId="{1729E0C1-B35B-4532-AADD-A1F614606D3E}" dt="2023-04-17T02:13:47.561" v="513" actId="478"/>
          <ac:spMkLst>
            <pc:docMk/>
            <pc:sldMk cId="685681062" sldId="282"/>
            <ac:spMk id="9" creationId="{C08B6F76-ED33-5FEE-7C5E-B8C58F6EBF74}"/>
          </ac:spMkLst>
        </pc:spChg>
        <pc:spChg chg="del">
          <ac:chgData name="Lindsey Anderson" userId="6d4fb49d4867a9b1" providerId="LiveId" clId="{1729E0C1-B35B-4532-AADD-A1F614606D3E}" dt="2023-04-17T02:13:52.785" v="514" actId="478"/>
          <ac:spMkLst>
            <pc:docMk/>
            <pc:sldMk cId="685681062" sldId="282"/>
            <ac:spMk id="23" creationId="{94FF72B7-0438-3641-5939-75128934B0DF}"/>
          </ac:spMkLst>
        </pc:spChg>
        <pc:picChg chg="add mod">
          <ac:chgData name="Lindsey Anderson" userId="6d4fb49d4867a9b1" providerId="LiveId" clId="{1729E0C1-B35B-4532-AADD-A1F614606D3E}" dt="2023-04-17T02:19:45.913" v="779" actId="1076"/>
          <ac:picMkLst>
            <pc:docMk/>
            <pc:sldMk cId="685681062" sldId="282"/>
            <ac:picMk id="3074" creationId="{61AC6F7D-3418-75AD-0EAD-1C3EBADCAC81}"/>
          </ac:picMkLst>
        </pc:picChg>
      </pc:sldChg>
      <pc:sldChg chg="addSp delSp modSp mod modTransition">
        <pc:chgData name="Lindsey Anderson" userId="6d4fb49d4867a9b1" providerId="LiveId" clId="{1729E0C1-B35B-4532-AADD-A1F614606D3E}" dt="2023-04-17T02:28:50.494" v="889"/>
        <pc:sldMkLst>
          <pc:docMk/>
          <pc:sldMk cId="3170280394" sldId="290"/>
        </pc:sldMkLst>
        <pc:spChg chg="mod">
          <ac:chgData name="Lindsey Anderson" userId="6d4fb49d4867a9b1" providerId="LiveId" clId="{1729E0C1-B35B-4532-AADD-A1F614606D3E}" dt="2023-04-17T02:25:31.520" v="828" actId="1076"/>
          <ac:spMkLst>
            <pc:docMk/>
            <pc:sldMk cId="3170280394" sldId="290"/>
            <ac:spMk id="2" creationId="{86B309B0-6209-D3D0-9D5E-308B9F6E7303}"/>
          </ac:spMkLst>
        </pc:spChg>
        <pc:spChg chg="add del mod">
          <ac:chgData name="Lindsey Anderson" userId="6d4fb49d4867a9b1" providerId="LiveId" clId="{1729E0C1-B35B-4532-AADD-A1F614606D3E}" dt="2023-04-17T02:25:14.163" v="823" actId="478"/>
          <ac:spMkLst>
            <pc:docMk/>
            <pc:sldMk cId="3170280394" sldId="290"/>
            <ac:spMk id="4" creationId="{14FC8646-6FB4-C245-FB14-5D156385ED61}"/>
          </ac:spMkLst>
        </pc:spChg>
        <pc:spChg chg="add del mod">
          <ac:chgData name="Lindsey Anderson" userId="6d4fb49d4867a9b1" providerId="LiveId" clId="{1729E0C1-B35B-4532-AADD-A1F614606D3E}" dt="2023-04-17T02:25:19.847" v="825" actId="478"/>
          <ac:spMkLst>
            <pc:docMk/>
            <pc:sldMk cId="3170280394" sldId="290"/>
            <ac:spMk id="6" creationId="{0A9F69AA-F1FE-2CAC-64AA-8B0CCCC3974B}"/>
          </ac:spMkLst>
        </pc:spChg>
        <pc:spChg chg="add del mod">
          <ac:chgData name="Lindsey Anderson" userId="6d4fb49d4867a9b1" providerId="LiveId" clId="{1729E0C1-B35B-4532-AADD-A1F614606D3E}" dt="2023-04-17T02:25:28.065" v="827" actId="478"/>
          <ac:spMkLst>
            <pc:docMk/>
            <pc:sldMk cId="3170280394" sldId="290"/>
            <ac:spMk id="8" creationId="{E0D16B89-DC6A-BAA2-2314-AF13FECE95EB}"/>
          </ac:spMkLst>
        </pc:spChg>
        <pc:spChg chg="mod">
          <ac:chgData name="Lindsey Anderson" userId="6d4fb49d4867a9b1" providerId="LiveId" clId="{1729E0C1-B35B-4532-AADD-A1F614606D3E}" dt="2023-04-17T02:26:08.343" v="863" actId="1076"/>
          <ac:spMkLst>
            <pc:docMk/>
            <pc:sldMk cId="3170280394" sldId="290"/>
            <ac:spMk id="11" creationId="{A2C39DD0-CD86-2929-7808-58D17FC2C0A6}"/>
          </ac:spMkLst>
        </pc:spChg>
        <pc:spChg chg="del">
          <ac:chgData name="Lindsey Anderson" userId="6d4fb49d4867a9b1" providerId="LiveId" clId="{1729E0C1-B35B-4532-AADD-A1F614606D3E}" dt="2023-04-17T02:25:12.003" v="822" actId="478"/>
          <ac:spMkLst>
            <pc:docMk/>
            <pc:sldMk cId="3170280394" sldId="290"/>
            <ac:spMk id="12" creationId="{CE3C1BFF-2275-1E7D-0604-E6F5CFEC01F6}"/>
          </ac:spMkLst>
        </pc:spChg>
        <pc:spChg chg="del">
          <ac:chgData name="Lindsey Anderson" userId="6d4fb49d4867a9b1" providerId="LiveId" clId="{1729E0C1-B35B-4532-AADD-A1F614606D3E}" dt="2023-04-17T02:25:24.112" v="826" actId="478"/>
          <ac:spMkLst>
            <pc:docMk/>
            <pc:sldMk cId="3170280394" sldId="290"/>
            <ac:spMk id="13" creationId="{F618F075-837C-1005-19D6-8DC90759CD53}"/>
          </ac:spMkLst>
        </pc:spChg>
        <pc:spChg chg="del">
          <ac:chgData name="Lindsey Anderson" userId="6d4fb49d4867a9b1" providerId="LiveId" clId="{1729E0C1-B35B-4532-AADD-A1F614606D3E}" dt="2023-04-17T02:25:16.968" v="824" actId="478"/>
          <ac:spMkLst>
            <pc:docMk/>
            <pc:sldMk cId="3170280394" sldId="290"/>
            <ac:spMk id="14" creationId="{DD1D0BF9-FCAA-67DA-79AB-E6E7E6D2B6A1}"/>
          </ac:spMkLst>
        </pc:spChg>
        <pc:spChg chg="del">
          <ac:chgData name="Lindsey Anderson" userId="6d4fb49d4867a9b1" providerId="LiveId" clId="{1729E0C1-B35B-4532-AADD-A1F614606D3E}" dt="2023-04-17T02:25:03.055" v="821" actId="478"/>
          <ac:spMkLst>
            <pc:docMk/>
            <pc:sldMk cId="3170280394" sldId="290"/>
            <ac:spMk id="25" creationId="{5058AE03-D409-0714-CCED-4548A9C92023}"/>
          </ac:spMkLst>
        </pc:spChg>
        <pc:picChg chg="add mod">
          <ac:chgData name="Lindsey Anderson" userId="6d4fb49d4867a9b1" providerId="LiveId" clId="{1729E0C1-B35B-4532-AADD-A1F614606D3E}" dt="2023-04-17T02:28:36.655" v="888" actId="166"/>
          <ac:picMkLst>
            <pc:docMk/>
            <pc:sldMk cId="3170280394" sldId="290"/>
            <ac:picMk id="4098" creationId="{EF478A2A-48D4-79F8-FE0E-638E52B4A6A3}"/>
          </ac:picMkLst>
        </pc:picChg>
        <pc:picChg chg="add mod">
          <ac:chgData name="Lindsey Anderson" userId="6d4fb49d4867a9b1" providerId="LiveId" clId="{1729E0C1-B35B-4532-AADD-A1F614606D3E}" dt="2023-04-17T02:28:25.387" v="886" actId="1076"/>
          <ac:picMkLst>
            <pc:docMk/>
            <pc:sldMk cId="3170280394" sldId="290"/>
            <ac:picMk id="4100" creationId="{6014A820-F865-7216-B1D3-14D01451FAEB}"/>
          </ac:picMkLst>
        </pc:picChg>
        <pc:picChg chg="add mod">
          <ac:chgData name="Lindsey Anderson" userId="6d4fb49d4867a9b1" providerId="LiveId" clId="{1729E0C1-B35B-4532-AADD-A1F614606D3E}" dt="2023-04-17T02:28:19.647" v="884" actId="14100"/>
          <ac:picMkLst>
            <pc:docMk/>
            <pc:sldMk cId="3170280394" sldId="290"/>
            <ac:picMk id="4102" creationId="{9DD82FEE-7859-24C7-E7FE-037087CBC91B}"/>
          </ac:picMkLst>
        </pc:picChg>
      </pc:sldChg>
      <pc:sldChg chg="del">
        <pc:chgData name="Lindsey Anderson" userId="6d4fb49d4867a9b1" providerId="LiveId" clId="{1729E0C1-B35B-4532-AADD-A1F614606D3E}" dt="2023-04-17T02:22:23.700" v="799" actId="2696"/>
        <pc:sldMkLst>
          <pc:docMk/>
          <pc:sldMk cId="94818171" sldId="292"/>
        </pc:sldMkLst>
      </pc:sldChg>
      <pc:sldChg chg="del">
        <pc:chgData name="Lindsey Anderson" userId="6d4fb49d4867a9b1" providerId="LiveId" clId="{1729E0C1-B35B-4532-AADD-A1F614606D3E}" dt="2023-04-17T02:22:26.126" v="800" actId="2696"/>
        <pc:sldMkLst>
          <pc:docMk/>
          <pc:sldMk cId="1003962426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89fWM9ex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Wassily Kandinsky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16, 1866 – December 13, 1944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WASSILY KANDINSKY FACTS FOR KIDS | LOU BEE ABC">
            <a:hlinkClick r:id="" action="ppaction://media"/>
            <a:extLst>
              <a:ext uri="{FF2B5EF4-FFF2-40B4-BE49-F238E27FC236}">
                <a16:creationId xmlns:a16="http://schemas.microsoft.com/office/drawing/2014/main" id="{A6119971-EF5D-1F6E-64A4-53E468AB93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6074" y="545523"/>
            <a:ext cx="10679851" cy="60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845" y="226491"/>
            <a:ext cx="6766560" cy="768096"/>
          </a:xfrm>
        </p:spPr>
        <p:txBody>
          <a:bodyPr/>
          <a:lstStyle/>
          <a:p>
            <a:r>
              <a:rPr lang="en-US" dirty="0"/>
              <a:t>life of </a:t>
            </a:r>
            <a:r>
              <a:rPr lang="en-US" dirty="0" err="1"/>
              <a:t>wassily</a:t>
            </a:r>
            <a:r>
              <a:rPr lang="en-US" dirty="0"/>
              <a:t> </a:t>
            </a:r>
            <a:r>
              <a:rPr lang="en-US" dirty="0" err="1"/>
              <a:t>kandinsky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546" y="1175741"/>
            <a:ext cx="3754906" cy="55356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Born in Moscow Russia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As a child he was fascinated by color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Studied Law &amp; Economics in college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He didn’t begin studying art until he was 30 years old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/>
              <a:t>In 1933 he moved to France where he lived the rest of his life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Wassily Kandinsky - Wikipedia">
            <a:extLst>
              <a:ext uri="{FF2B5EF4-FFF2-40B4-BE49-F238E27FC236}">
                <a16:creationId xmlns:a16="http://schemas.microsoft.com/office/drawing/2014/main" id="{FC932039-36FE-30F2-07B1-BE472736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07" y="1825296"/>
            <a:ext cx="2778513" cy="44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17" y="0"/>
            <a:ext cx="3608717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Art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530" y="170287"/>
            <a:ext cx="2944482" cy="1846398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Kandinsky was inspired by Monet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>
                <a:latin typeface="Sabon Next LT" panose="02000500000000000000" pitchFamily="2" charset="0"/>
                <a:cs typeface="Sabon Next LT" panose="02000500000000000000" pitchFamily="2" charset="0"/>
              </a:rPr>
              <a:t>Known as the father of abstract art</a:t>
            </a:r>
            <a:endParaRPr lang="en-US" sz="22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2050" name="Picture 2" descr="Vassily Kandinsky">
            <a:extLst>
              <a:ext uri="{FF2B5EF4-FFF2-40B4-BE49-F238E27FC236}">
                <a16:creationId xmlns:a16="http://schemas.microsoft.com/office/drawing/2014/main" id="{CBF2AB80-FC59-3EB6-74A4-4C304234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7" y="981513"/>
            <a:ext cx="4006404" cy="28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CE2B7-F62A-EDF6-9CBE-A7BF7EFC8A23}"/>
              </a:ext>
            </a:extLst>
          </p:cNvPr>
          <p:cNvSpPr txBox="1"/>
          <p:nvPr/>
        </p:nvSpPr>
        <p:spPr>
          <a:xfrm>
            <a:off x="219543" y="673736"/>
            <a:ext cx="4229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Vassily</a:t>
            </a:r>
            <a:r>
              <a:rPr lang="en-US" sz="1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Kandinsky, Composition VIII, 1923, New York</a:t>
            </a:r>
          </a:p>
        </p:txBody>
      </p:sp>
      <p:pic>
        <p:nvPicPr>
          <p:cNvPr id="2052" name="Picture 4" descr="Vassily Kandinsky">
            <a:extLst>
              <a:ext uri="{FF2B5EF4-FFF2-40B4-BE49-F238E27FC236}">
                <a16:creationId xmlns:a16="http://schemas.microsoft.com/office/drawing/2014/main" id="{D8BED488-992D-B892-5B50-48E1F293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35" y="2157700"/>
            <a:ext cx="3693838" cy="35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932F4-A060-7332-EBCC-8063560F409B}"/>
              </a:ext>
            </a:extLst>
          </p:cNvPr>
          <p:cNvSpPr txBox="1"/>
          <p:nvPr/>
        </p:nvSpPr>
        <p:spPr>
          <a:xfrm>
            <a:off x="4915620" y="1649116"/>
            <a:ext cx="258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Vassily</a:t>
            </a:r>
            <a:r>
              <a:rPr lang="en-US" sz="16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Kandinsky, 293, 1913</a:t>
            </a:r>
          </a:p>
        </p:txBody>
      </p:sp>
      <p:pic>
        <p:nvPicPr>
          <p:cNvPr id="2054" name="Picture 6" descr="Vassily Kandinsky">
            <a:extLst>
              <a:ext uri="{FF2B5EF4-FFF2-40B4-BE49-F238E27FC236}">
                <a16:creationId xmlns:a16="http://schemas.microsoft.com/office/drawing/2014/main" id="{E7DC7437-E274-B1F7-2915-0F82F1AA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24" y="2964517"/>
            <a:ext cx="3424046" cy="342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517EF-A1B1-4009-28AF-983F6ED47342}"/>
              </a:ext>
            </a:extLst>
          </p:cNvPr>
          <p:cNvSpPr txBox="1"/>
          <p:nvPr/>
        </p:nvSpPr>
        <p:spPr>
          <a:xfrm>
            <a:off x="8445261" y="6388563"/>
            <a:ext cx="3605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Vassily</a:t>
            </a:r>
            <a:r>
              <a:rPr lang="en-US" sz="1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Kandinsky, Circles in a Circle, 1923</a:t>
            </a:r>
          </a:p>
        </p:txBody>
      </p:sp>
      <p:pic>
        <p:nvPicPr>
          <p:cNvPr id="2056" name="Picture 8" descr="Yellow-Red-Blue">
            <a:extLst>
              <a:ext uri="{FF2B5EF4-FFF2-40B4-BE49-F238E27FC236}">
                <a16:creationId xmlns:a16="http://schemas.microsoft.com/office/drawing/2014/main" id="{F5117E38-6D4A-1778-E4DC-EBAF4E6B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2" y="3845964"/>
            <a:ext cx="3955154" cy="25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81798-A79D-81D2-553C-626927679FC2}"/>
              </a:ext>
            </a:extLst>
          </p:cNvPr>
          <p:cNvSpPr txBox="1"/>
          <p:nvPr/>
        </p:nvSpPr>
        <p:spPr>
          <a:xfrm>
            <a:off x="379561" y="6461185"/>
            <a:ext cx="3693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Vassily</a:t>
            </a:r>
            <a:r>
              <a:rPr lang="en-US" sz="16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Kandinsky, Yellow-Red-Blue, 1925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931" y="1030437"/>
            <a:ext cx="5574390" cy="494766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Wassily was an artistic idealist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He always experimented with new materials and processes, even used scrambled eggshells sometimes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He didn’t paint reality, he replaced reality with objects, patterns &amp; color</a:t>
            </a:r>
          </a:p>
        </p:txBody>
      </p:sp>
      <p:pic>
        <p:nvPicPr>
          <p:cNvPr id="3074" name="Picture 2" descr="Wassily Kandinsky - A Portrait of Kandinsky the Artist">
            <a:extLst>
              <a:ext uri="{FF2B5EF4-FFF2-40B4-BE49-F238E27FC236}">
                <a16:creationId xmlns:a16="http://schemas.microsoft.com/office/drawing/2014/main" id="{61AC6F7D-3418-75AD-0EAD-1C3EBADC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17" y="1000664"/>
            <a:ext cx="3553690" cy="48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445" y="303305"/>
            <a:ext cx="8165592" cy="768096"/>
          </a:xfrm>
        </p:spPr>
        <p:txBody>
          <a:bodyPr/>
          <a:lstStyle/>
          <a:p>
            <a:r>
              <a:rPr lang="en-US" dirty="0"/>
              <a:t>Today’s art lesson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071401"/>
            <a:ext cx="5813341" cy="411480"/>
          </a:xfrm>
        </p:spPr>
        <p:txBody>
          <a:bodyPr/>
          <a:lstStyle/>
          <a:p>
            <a:r>
              <a:rPr lang="en-US" dirty="0"/>
              <a:t>Colorful squares with circles</a:t>
            </a:r>
          </a:p>
        </p:txBody>
      </p:sp>
      <p:pic>
        <p:nvPicPr>
          <p:cNvPr id="4100" name="Picture 4" descr="Concentric Circles detail by Artist Wassily Kandinsky Counted Cross St |  Orenco Originals LLC">
            <a:extLst>
              <a:ext uri="{FF2B5EF4-FFF2-40B4-BE49-F238E27FC236}">
                <a16:creationId xmlns:a16="http://schemas.microsoft.com/office/drawing/2014/main" id="{6014A820-F865-7216-B1D3-14D01451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01" y="1483189"/>
            <a:ext cx="2783615" cy="27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andinsky and His Circles -- Our Kandinsky Project">
            <a:extLst>
              <a:ext uri="{FF2B5EF4-FFF2-40B4-BE49-F238E27FC236}">
                <a16:creationId xmlns:a16="http://schemas.microsoft.com/office/drawing/2014/main" id="{9DD82FEE-7859-24C7-E7FE-037087CB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71" y="1555472"/>
            <a:ext cx="2643937" cy="26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assily Kandinsky — 610 artworks, biography, books, quotes, articles">
            <a:extLst>
              <a:ext uri="{FF2B5EF4-FFF2-40B4-BE49-F238E27FC236}">
                <a16:creationId xmlns:a16="http://schemas.microsoft.com/office/drawing/2014/main" id="{EF478A2A-48D4-79F8-FE0E-638E52B4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41" y="4079670"/>
            <a:ext cx="3483928" cy="25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{89C52EA9-5AC5-469F-939C-7181BACF5AC9}tf78438558_win32</Template>
  <TotalTime>65</TotalTime>
  <Words>145</Words>
  <Application>Microsoft Office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Sabon Next LT</vt:lpstr>
      <vt:lpstr>Wingdings</vt:lpstr>
      <vt:lpstr>Office Theme</vt:lpstr>
      <vt:lpstr>Wassily Kandinsky </vt:lpstr>
      <vt:lpstr>PowerPoint Presentation</vt:lpstr>
      <vt:lpstr>life of wassily kandinsky</vt:lpstr>
      <vt:lpstr>Art work</vt:lpstr>
      <vt:lpstr>PowerPoint Presentation</vt:lpstr>
      <vt:lpstr>Today’s art lesson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Wassily Kandinsky </dc:title>
  <dc:subject/>
  <dc:creator>Lindsey Anderson</dc:creator>
  <cp:lastModifiedBy>Lindsey Anderson</cp:lastModifiedBy>
  <cp:revision>1</cp:revision>
  <dcterms:created xsi:type="dcterms:W3CDTF">2023-04-05T00:48:44Z</dcterms:created>
  <dcterms:modified xsi:type="dcterms:W3CDTF">2023-04-17T02:28:59Z</dcterms:modified>
</cp:coreProperties>
</file>