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BC397D-710D-4EC5-98B4-EB234D8F6FD2}" v="84" dt="2023-01-22T11:31:45.4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14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dsey Anderson" userId="6d4fb49d4867a9b1" providerId="LiveId" clId="{6CBC397D-710D-4EC5-98B4-EB234D8F6FD2}"/>
    <pc:docChg chg="undo custSel addSld delSld modSld sldOrd">
      <pc:chgData name="Lindsey Anderson" userId="6d4fb49d4867a9b1" providerId="LiveId" clId="{6CBC397D-710D-4EC5-98B4-EB234D8F6FD2}" dt="2023-01-22T11:31:45.451" v="1354"/>
      <pc:docMkLst>
        <pc:docMk/>
      </pc:docMkLst>
      <pc:sldChg chg="delSp del mod ord delAnim">
        <pc:chgData name="Lindsey Anderson" userId="6d4fb49d4867a9b1" providerId="LiveId" clId="{6CBC397D-710D-4EC5-98B4-EB234D8F6FD2}" dt="2023-01-21T06:05:33.402" v="88" actId="2696"/>
        <pc:sldMkLst>
          <pc:docMk/>
          <pc:sldMk cId="3132683738" sldId="256"/>
        </pc:sldMkLst>
        <pc:picChg chg="del">
          <ac:chgData name="Lindsey Anderson" userId="6d4fb49d4867a9b1" providerId="LiveId" clId="{6CBC397D-710D-4EC5-98B4-EB234D8F6FD2}" dt="2023-01-21T06:03:47.334" v="80" actId="21"/>
          <ac:picMkLst>
            <pc:docMk/>
            <pc:sldMk cId="3132683738" sldId="256"/>
            <ac:picMk id="4" creationId="{3FC36498-749D-69CC-B9DB-124323C7B451}"/>
          </ac:picMkLst>
        </pc:picChg>
      </pc:sldChg>
      <pc:sldChg chg="addSp delSp modSp new mod ord modTransition setBg setClrOvrMap">
        <pc:chgData name="Lindsey Anderson" userId="6d4fb49d4867a9b1" providerId="LiveId" clId="{6CBC397D-710D-4EC5-98B4-EB234D8F6FD2}" dt="2023-01-21T06:06:15.155" v="89"/>
        <pc:sldMkLst>
          <pc:docMk/>
          <pc:sldMk cId="2531286840" sldId="257"/>
        </pc:sldMkLst>
        <pc:spChg chg="mod ord">
          <ac:chgData name="Lindsey Anderson" userId="6d4fb49d4867a9b1" providerId="LiveId" clId="{6CBC397D-710D-4EC5-98B4-EB234D8F6FD2}" dt="2023-01-21T06:02:43.042" v="76" actId="26606"/>
          <ac:spMkLst>
            <pc:docMk/>
            <pc:sldMk cId="2531286840" sldId="257"/>
            <ac:spMk id="2" creationId="{01CA95FC-A022-DFDE-110F-A6902B731E4C}"/>
          </ac:spMkLst>
        </pc:spChg>
        <pc:spChg chg="mod ord">
          <ac:chgData name="Lindsey Anderson" userId="6d4fb49d4867a9b1" providerId="LiveId" clId="{6CBC397D-710D-4EC5-98B4-EB234D8F6FD2}" dt="2023-01-21T06:02:43.042" v="76" actId="26606"/>
          <ac:spMkLst>
            <pc:docMk/>
            <pc:sldMk cId="2531286840" sldId="257"/>
            <ac:spMk id="3" creationId="{7087C379-1D1B-F68F-2C82-E0E9974EA34D}"/>
          </ac:spMkLst>
        </pc:spChg>
        <pc:spChg chg="add del">
          <ac:chgData name="Lindsey Anderson" userId="6d4fb49d4867a9b1" providerId="LiveId" clId="{6CBC397D-710D-4EC5-98B4-EB234D8F6FD2}" dt="2023-01-21T05:59:47.728" v="14" actId="26606"/>
          <ac:spMkLst>
            <pc:docMk/>
            <pc:sldMk cId="2531286840" sldId="257"/>
            <ac:spMk id="8" creationId="{88294908-8B00-4F58-BBBA-20F71A40AA9E}"/>
          </ac:spMkLst>
        </pc:spChg>
        <pc:spChg chg="add del">
          <ac:chgData name="Lindsey Anderson" userId="6d4fb49d4867a9b1" providerId="LiveId" clId="{6CBC397D-710D-4EC5-98B4-EB234D8F6FD2}" dt="2023-01-21T05:59:32.579" v="4" actId="26606"/>
          <ac:spMkLst>
            <pc:docMk/>
            <pc:sldMk cId="2531286840" sldId="257"/>
            <ac:spMk id="9" creationId="{0671A8AE-40A1-4631-A6B8-581AFF065482}"/>
          </ac:spMkLst>
        </pc:spChg>
        <pc:spChg chg="add del">
          <ac:chgData name="Lindsey Anderson" userId="6d4fb49d4867a9b1" providerId="LiveId" clId="{6CBC397D-710D-4EC5-98B4-EB234D8F6FD2}" dt="2023-01-21T05:59:47.728" v="14" actId="26606"/>
          <ac:spMkLst>
            <pc:docMk/>
            <pc:sldMk cId="2531286840" sldId="257"/>
            <ac:spMk id="10" creationId="{4364C879-1404-4203-8E9D-CC5DE0A621A2}"/>
          </ac:spMkLst>
        </pc:spChg>
        <pc:spChg chg="add del">
          <ac:chgData name="Lindsey Anderson" userId="6d4fb49d4867a9b1" providerId="LiveId" clId="{6CBC397D-710D-4EC5-98B4-EB234D8F6FD2}" dt="2023-01-21T05:59:32.579" v="4" actId="26606"/>
          <ac:spMkLst>
            <pc:docMk/>
            <pc:sldMk cId="2531286840" sldId="257"/>
            <ac:spMk id="11" creationId="{AB58EF07-17C2-48CF-ABB0-EEF1F17CB8F0}"/>
          </ac:spMkLst>
        </pc:spChg>
        <pc:spChg chg="add del">
          <ac:chgData name="Lindsey Anderson" userId="6d4fb49d4867a9b1" providerId="LiveId" clId="{6CBC397D-710D-4EC5-98B4-EB234D8F6FD2}" dt="2023-01-21T05:59:47.728" v="14" actId="26606"/>
          <ac:spMkLst>
            <pc:docMk/>
            <pc:sldMk cId="2531286840" sldId="257"/>
            <ac:spMk id="12" creationId="{84617302-4B0D-4351-A6BB-6F0930D943AC}"/>
          </ac:spMkLst>
        </pc:spChg>
        <pc:spChg chg="add del">
          <ac:chgData name="Lindsey Anderson" userId="6d4fb49d4867a9b1" providerId="LiveId" clId="{6CBC397D-710D-4EC5-98B4-EB234D8F6FD2}" dt="2023-01-21T05:59:32.579" v="4" actId="26606"/>
          <ac:spMkLst>
            <pc:docMk/>
            <pc:sldMk cId="2531286840" sldId="257"/>
            <ac:spMk id="13" creationId="{AF2F604E-43BE-4DC3-B983-E071523364F8}"/>
          </ac:spMkLst>
        </pc:spChg>
        <pc:spChg chg="add del">
          <ac:chgData name="Lindsey Anderson" userId="6d4fb49d4867a9b1" providerId="LiveId" clId="{6CBC397D-710D-4EC5-98B4-EB234D8F6FD2}" dt="2023-01-21T05:59:47.728" v="14" actId="26606"/>
          <ac:spMkLst>
            <pc:docMk/>
            <pc:sldMk cId="2531286840" sldId="257"/>
            <ac:spMk id="14" creationId="{DA2C7802-C2E0-4218-8F89-8DD7CCD2CD1C}"/>
          </ac:spMkLst>
        </pc:spChg>
        <pc:spChg chg="add del">
          <ac:chgData name="Lindsey Anderson" userId="6d4fb49d4867a9b1" providerId="LiveId" clId="{6CBC397D-710D-4EC5-98B4-EB234D8F6FD2}" dt="2023-01-21T05:59:32.579" v="4" actId="26606"/>
          <ac:spMkLst>
            <pc:docMk/>
            <pc:sldMk cId="2531286840" sldId="257"/>
            <ac:spMk id="15" creationId="{08C9B587-E65E-4B52-B37C-ABEBB6E87928}"/>
          </ac:spMkLst>
        </pc:spChg>
        <pc:spChg chg="add del">
          <ac:chgData name="Lindsey Anderson" userId="6d4fb49d4867a9b1" providerId="LiveId" clId="{6CBC397D-710D-4EC5-98B4-EB234D8F6FD2}" dt="2023-01-21T05:59:47.728" v="14" actId="26606"/>
          <ac:spMkLst>
            <pc:docMk/>
            <pc:sldMk cId="2531286840" sldId="257"/>
            <ac:spMk id="16" creationId="{A6D7111A-21E5-4EE9-8A78-10E5530F0116}"/>
          </ac:spMkLst>
        </pc:spChg>
        <pc:spChg chg="add del">
          <ac:chgData name="Lindsey Anderson" userId="6d4fb49d4867a9b1" providerId="LiveId" clId="{6CBC397D-710D-4EC5-98B4-EB234D8F6FD2}" dt="2023-01-21T05:59:34.069" v="6" actId="26606"/>
          <ac:spMkLst>
            <pc:docMk/>
            <pc:sldMk cId="2531286840" sldId="257"/>
            <ac:spMk id="17" creationId="{71B2258F-86CA-4D4D-8270-BC05FCDEBFB3}"/>
          </ac:spMkLst>
        </pc:spChg>
        <pc:spChg chg="add del">
          <ac:chgData name="Lindsey Anderson" userId="6d4fb49d4867a9b1" providerId="LiveId" clId="{6CBC397D-710D-4EC5-98B4-EB234D8F6FD2}" dt="2023-01-21T05:59:39.145" v="8" actId="26606"/>
          <ac:spMkLst>
            <pc:docMk/>
            <pc:sldMk cId="2531286840" sldId="257"/>
            <ac:spMk id="21" creationId="{87CC2527-562A-4F69-B487-4371E5B243E7}"/>
          </ac:spMkLst>
        </pc:spChg>
        <pc:spChg chg="add del">
          <ac:chgData name="Lindsey Anderson" userId="6d4fb49d4867a9b1" providerId="LiveId" clId="{6CBC397D-710D-4EC5-98B4-EB234D8F6FD2}" dt="2023-01-21T05:59:40.269" v="10" actId="26606"/>
          <ac:spMkLst>
            <pc:docMk/>
            <pc:sldMk cId="2531286840" sldId="257"/>
            <ac:spMk id="24" creationId="{71B2258F-86CA-4D4D-8270-BC05FCDEBFB3}"/>
          </ac:spMkLst>
        </pc:spChg>
        <pc:spChg chg="add del">
          <ac:chgData name="Lindsey Anderson" userId="6d4fb49d4867a9b1" providerId="LiveId" clId="{6CBC397D-710D-4EC5-98B4-EB234D8F6FD2}" dt="2023-01-21T05:59:47.728" v="14" actId="26606"/>
          <ac:spMkLst>
            <pc:docMk/>
            <pc:sldMk cId="2531286840" sldId="257"/>
            <ac:spMk id="26" creationId="{E07981EA-05A6-437C-88D7-B377B92B031D}"/>
          </ac:spMkLst>
        </pc:spChg>
        <pc:spChg chg="add del">
          <ac:chgData name="Lindsey Anderson" userId="6d4fb49d4867a9b1" providerId="LiveId" clId="{6CBC397D-710D-4EC5-98B4-EB234D8F6FD2}" dt="2023-01-21T05:59:42.504" v="12" actId="26606"/>
          <ac:spMkLst>
            <pc:docMk/>
            <pc:sldMk cId="2531286840" sldId="257"/>
            <ac:spMk id="27" creationId="{0671A8AE-40A1-4631-A6B8-581AFF065482}"/>
          </ac:spMkLst>
        </pc:spChg>
        <pc:spChg chg="add del">
          <ac:chgData name="Lindsey Anderson" userId="6d4fb49d4867a9b1" providerId="LiveId" clId="{6CBC397D-710D-4EC5-98B4-EB234D8F6FD2}" dt="2023-01-21T05:59:42.504" v="12" actId="26606"/>
          <ac:spMkLst>
            <pc:docMk/>
            <pc:sldMk cId="2531286840" sldId="257"/>
            <ac:spMk id="29" creationId="{AB58EF07-17C2-48CF-ABB0-EEF1F17CB8F0}"/>
          </ac:spMkLst>
        </pc:spChg>
        <pc:spChg chg="add del">
          <ac:chgData name="Lindsey Anderson" userId="6d4fb49d4867a9b1" providerId="LiveId" clId="{6CBC397D-710D-4EC5-98B4-EB234D8F6FD2}" dt="2023-01-21T05:59:42.504" v="12" actId="26606"/>
          <ac:spMkLst>
            <pc:docMk/>
            <pc:sldMk cId="2531286840" sldId="257"/>
            <ac:spMk id="30" creationId="{AF2F604E-43BE-4DC3-B983-E071523364F8}"/>
          </ac:spMkLst>
        </pc:spChg>
        <pc:spChg chg="add del">
          <ac:chgData name="Lindsey Anderson" userId="6d4fb49d4867a9b1" providerId="LiveId" clId="{6CBC397D-710D-4EC5-98B4-EB234D8F6FD2}" dt="2023-01-21T05:59:42.504" v="12" actId="26606"/>
          <ac:spMkLst>
            <pc:docMk/>
            <pc:sldMk cId="2531286840" sldId="257"/>
            <ac:spMk id="31" creationId="{08C9B587-E65E-4B52-B37C-ABEBB6E87928}"/>
          </ac:spMkLst>
        </pc:spChg>
        <pc:spChg chg="add del">
          <ac:chgData name="Lindsey Anderson" userId="6d4fb49d4867a9b1" providerId="LiveId" clId="{6CBC397D-710D-4EC5-98B4-EB234D8F6FD2}" dt="2023-01-21T05:59:47.728" v="14" actId="26606"/>
          <ac:spMkLst>
            <pc:docMk/>
            <pc:sldMk cId="2531286840" sldId="257"/>
            <ac:spMk id="33" creationId="{A3969E80-A77B-49FC-9122-D89AFD5EE118}"/>
          </ac:spMkLst>
        </pc:spChg>
        <pc:spChg chg="add del">
          <ac:chgData name="Lindsey Anderson" userId="6d4fb49d4867a9b1" providerId="LiveId" clId="{6CBC397D-710D-4EC5-98B4-EB234D8F6FD2}" dt="2023-01-21T05:59:47.728" v="14" actId="26606"/>
          <ac:spMkLst>
            <pc:docMk/>
            <pc:sldMk cId="2531286840" sldId="257"/>
            <ac:spMk id="34" creationId="{1849CA57-76BD-4CF2-80BA-D7A46A01B7B1}"/>
          </ac:spMkLst>
        </pc:spChg>
        <pc:spChg chg="add del">
          <ac:chgData name="Lindsey Anderson" userId="6d4fb49d4867a9b1" providerId="LiveId" clId="{6CBC397D-710D-4EC5-98B4-EB234D8F6FD2}" dt="2023-01-21T05:59:47.728" v="14" actId="26606"/>
          <ac:spMkLst>
            <pc:docMk/>
            <pc:sldMk cId="2531286840" sldId="257"/>
            <ac:spMk id="35" creationId="{35E9085E-E730-4768-83D4-6CB7E9897153}"/>
          </ac:spMkLst>
        </pc:spChg>
        <pc:spChg chg="add del">
          <ac:chgData name="Lindsey Anderson" userId="6d4fb49d4867a9b1" providerId="LiveId" clId="{6CBC397D-710D-4EC5-98B4-EB234D8F6FD2}" dt="2023-01-21T05:59:47.728" v="14" actId="26606"/>
          <ac:spMkLst>
            <pc:docMk/>
            <pc:sldMk cId="2531286840" sldId="257"/>
            <ac:spMk id="36" creationId="{973272FE-A474-4CAE-8CA2-BCC8B476C3F4}"/>
          </ac:spMkLst>
        </pc:spChg>
        <pc:spChg chg="add del">
          <ac:chgData name="Lindsey Anderson" userId="6d4fb49d4867a9b1" providerId="LiveId" clId="{6CBC397D-710D-4EC5-98B4-EB234D8F6FD2}" dt="2023-01-21T05:59:47.728" v="14" actId="26606"/>
          <ac:spMkLst>
            <pc:docMk/>
            <pc:sldMk cId="2531286840" sldId="257"/>
            <ac:spMk id="37" creationId="{15E3C750-986E-4769-B1AE-49289FBEE757}"/>
          </ac:spMkLst>
        </pc:spChg>
        <pc:spChg chg="add del">
          <ac:chgData name="Lindsey Anderson" userId="6d4fb49d4867a9b1" providerId="LiveId" clId="{6CBC397D-710D-4EC5-98B4-EB234D8F6FD2}" dt="2023-01-21T05:59:51.498" v="16" actId="26606"/>
          <ac:spMkLst>
            <pc:docMk/>
            <pc:sldMk cId="2531286840" sldId="257"/>
            <ac:spMk id="39" creationId="{EE39DFCF-9247-4DE5-BB93-074BFAF07A3F}"/>
          </ac:spMkLst>
        </pc:spChg>
        <pc:spChg chg="add del">
          <ac:chgData name="Lindsey Anderson" userId="6d4fb49d4867a9b1" providerId="LiveId" clId="{6CBC397D-710D-4EC5-98B4-EB234D8F6FD2}" dt="2023-01-21T05:59:51.498" v="16" actId="26606"/>
          <ac:spMkLst>
            <pc:docMk/>
            <pc:sldMk cId="2531286840" sldId="257"/>
            <ac:spMk id="40" creationId="{442B652E-D499-4CDA-8F7A-60469EDBCBE3}"/>
          </ac:spMkLst>
        </pc:spChg>
        <pc:spChg chg="add del">
          <ac:chgData name="Lindsey Anderson" userId="6d4fb49d4867a9b1" providerId="LiveId" clId="{6CBC397D-710D-4EC5-98B4-EB234D8F6FD2}" dt="2023-01-21T05:59:51.498" v="16" actId="26606"/>
          <ac:spMkLst>
            <pc:docMk/>
            <pc:sldMk cId="2531286840" sldId="257"/>
            <ac:spMk id="41" creationId="{484A22B8-F5B6-47C2-B88E-DADAF379130D}"/>
          </ac:spMkLst>
        </pc:spChg>
        <pc:spChg chg="add del">
          <ac:chgData name="Lindsey Anderson" userId="6d4fb49d4867a9b1" providerId="LiveId" clId="{6CBC397D-710D-4EC5-98B4-EB234D8F6FD2}" dt="2023-01-21T05:59:51.498" v="16" actId="26606"/>
          <ac:spMkLst>
            <pc:docMk/>
            <pc:sldMk cId="2531286840" sldId="257"/>
            <ac:spMk id="42" creationId="{A987C18C-164D-4263-B486-4647A98E888E}"/>
          </ac:spMkLst>
        </pc:spChg>
        <pc:spChg chg="add del">
          <ac:chgData name="Lindsey Anderson" userId="6d4fb49d4867a9b1" providerId="LiveId" clId="{6CBC397D-710D-4EC5-98B4-EB234D8F6FD2}" dt="2023-01-21T05:59:51.498" v="16" actId="26606"/>
          <ac:spMkLst>
            <pc:docMk/>
            <pc:sldMk cId="2531286840" sldId="257"/>
            <ac:spMk id="43" creationId="{E7E98B39-04C6-408B-92FD-76862874063D}"/>
          </ac:spMkLst>
        </pc:spChg>
        <pc:spChg chg="add del">
          <ac:chgData name="Lindsey Anderson" userId="6d4fb49d4867a9b1" providerId="LiveId" clId="{6CBC397D-710D-4EC5-98B4-EB234D8F6FD2}" dt="2023-01-21T05:59:51.498" v="16" actId="26606"/>
          <ac:spMkLst>
            <pc:docMk/>
            <pc:sldMk cId="2531286840" sldId="257"/>
            <ac:spMk id="44" creationId="{981C8C27-2457-421F-BDC4-7B4EA3C78286}"/>
          </ac:spMkLst>
        </pc:spChg>
        <pc:spChg chg="add del">
          <ac:chgData name="Lindsey Anderson" userId="6d4fb49d4867a9b1" providerId="LiveId" clId="{6CBC397D-710D-4EC5-98B4-EB234D8F6FD2}" dt="2023-01-21T05:59:51.498" v="16" actId="26606"/>
          <ac:spMkLst>
            <pc:docMk/>
            <pc:sldMk cId="2531286840" sldId="257"/>
            <ac:spMk id="45" creationId="{CEA13C66-82C1-44AF-972B-8F5CCA41B6D9}"/>
          </ac:spMkLst>
        </pc:spChg>
        <pc:spChg chg="add del">
          <ac:chgData name="Lindsey Anderson" userId="6d4fb49d4867a9b1" providerId="LiveId" clId="{6CBC397D-710D-4EC5-98B4-EB234D8F6FD2}" dt="2023-01-21T05:59:51.498" v="16" actId="26606"/>
          <ac:spMkLst>
            <pc:docMk/>
            <pc:sldMk cId="2531286840" sldId="257"/>
            <ac:spMk id="46" creationId="{9DB36437-FE59-457E-91A7-396BBD3C9C6A}"/>
          </ac:spMkLst>
        </pc:spChg>
        <pc:spChg chg="add del">
          <ac:chgData name="Lindsey Anderson" userId="6d4fb49d4867a9b1" providerId="LiveId" clId="{6CBC397D-710D-4EC5-98B4-EB234D8F6FD2}" dt="2023-01-21T05:59:51.498" v="16" actId="26606"/>
          <ac:spMkLst>
            <pc:docMk/>
            <pc:sldMk cId="2531286840" sldId="257"/>
            <ac:spMk id="47" creationId="{844D3693-2EFE-4667-89D5-47E2D5920912}"/>
          </ac:spMkLst>
        </pc:spChg>
        <pc:spChg chg="add del">
          <ac:chgData name="Lindsey Anderson" userId="6d4fb49d4867a9b1" providerId="LiveId" clId="{6CBC397D-710D-4EC5-98B4-EB234D8F6FD2}" dt="2023-01-21T05:59:51.498" v="16" actId="26606"/>
          <ac:spMkLst>
            <pc:docMk/>
            <pc:sldMk cId="2531286840" sldId="257"/>
            <ac:spMk id="48" creationId="{C21FD796-9CD0-404D-8DF5-5274C0BCC754}"/>
          </ac:spMkLst>
        </pc:spChg>
        <pc:spChg chg="add del">
          <ac:chgData name="Lindsey Anderson" userId="6d4fb49d4867a9b1" providerId="LiveId" clId="{6CBC397D-710D-4EC5-98B4-EB234D8F6FD2}" dt="2023-01-21T06:02:43.042" v="76" actId="26606"/>
          <ac:spMkLst>
            <pc:docMk/>
            <pc:sldMk cId="2531286840" sldId="257"/>
            <ac:spMk id="50" creationId="{88294908-8B00-4F58-BBBA-20F71A40AA9E}"/>
          </ac:spMkLst>
        </pc:spChg>
        <pc:spChg chg="add del">
          <ac:chgData name="Lindsey Anderson" userId="6d4fb49d4867a9b1" providerId="LiveId" clId="{6CBC397D-710D-4EC5-98B4-EB234D8F6FD2}" dt="2023-01-21T06:02:43.042" v="76" actId="26606"/>
          <ac:spMkLst>
            <pc:docMk/>
            <pc:sldMk cId="2531286840" sldId="257"/>
            <ac:spMk id="51" creationId="{4364C879-1404-4203-8E9D-CC5DE0A621A2}"/>
          </ac:spMkLst>
        </pc:spChg>
        <pc:spChg chg="add del">
          <ac:chgData name="Lindsey Anderson" userId="6d4fb49d4867a9b1" providerId="LiveId" clId="{6CBC397D-710D-4EC5-98B4-EB234D8F6FD2}" dt="2023-01-21T06:02:43.042" v="76" actId="26606"/>
          <ac:spMkLst>
            <pc:docMk/>
            <pc:sldMk cId="2531286840" sldId="257"/>
            <ac:spMk id="52" creationId="{84617302-4B0D-4351-A6BB-6F0930D943AC}"/>
          </ac:spMkLst>
        </pc:spChg>
        <pc:spChg chg="add del">
          <ac:chgData name="Lindsey Anderson" userId="6d4fb49d4867a9b1" providerId="LiveId" clId="{6CBC397D-710D-4EC5-98B4-EB234D8F6FD2}" dt="2023-01-21T06:02:43.042" v="76" actId="26606"/>
          <ac:spMkLst>
            <pc:docMk/>
            <pc:sldMk cId="2531286840" sldId="257"/>
            <ac:spMk id="53" creationId="{DA2C7802-C2E0-4218-8F89-8DD7CCD2CD1C}"/>
          </ac:spMkLst>
        </pc:spChg>
        <pc:spChg chg="add del">
          <ac:chgData name="Lindsey Anderson" userId="6d4fb49d4867a9b1" providerId="LiveId" clId="{6CBC397D-710D-4EC5-98B4-EB234D8F6FD2}" dt="2023-01-21T06:02:43.042" v="76" actId="26606"/>
          <ac:spMkLst>
            <pc:docMk/>
            <pc:sldMk cId="2531286840" sldId="257"/>
            <ac:spMk id="54" creationId="{A6D7111A-21E5-4EE9-8A78-10E5530F0116}"/>
          </ac:spMkLst>
        </pc:spChg>
        <pc:spChg chg="add del">
          <ac:chgData name="Lindsey Anderson" userId="6d4fb49d4867a9b1" providerId="LiveId" clId="{6CBC397D-710D-4EC5-98B4-EB234D8F6FD2}" dt="2023-01-21T06:02:43.042" v="76" actId="26606"/>
          <ac:spMkLst>
            <pc:docMk/>
            <pc:sldMk cId="2531286840" sldId="257"/>
            <ac:spMk id="55" creationId="{A3969E80-A77B-49FC-9122-D89AFD5EE118}"/>
          </ac:spMkLst>
        </pc:spChg>
        <pc:spChg chg="add del">
          <ac:chgData name="Lindsey Anderson" userId="6d4fb49d4867a9b1" providerId="LiveId" clId="{6CBC397D-710D-4EC5-98B4-EB234D8F6FD2}" dt="2023-01-21T06:02:43.042" v="76" actId="26606"/>
          <ac:spMkLst>
            <pc:docMk/>
            <pc:sldMk cId="2531286840" sldId="257"/>
            <ac:spMk id="56" creationId="{1849CA57-76BD-4CF2-80BA-D7A46A01B7B1}"/>
          </ac:spMkLst>
        </pc:spChg>
        <pc:spChg chg="add del">
          <ac:chgData name="Lindsey Anderson" userId="6d4fb49d4867a9b1" providerId="LiveId" clId="{6CBC397D-710D-4EC5-98B4-EB234D8F6FD2}" dt="2023-01-21T06:02:43.042" v="76" actId="26606"/>
          <ac:spMkLst>
            <pc:docMk/>
            <pc:sldMk cId="2531286840" sldId="257"/>
            <ac:spMk id="57" creationId="{35E9085E-E730-4768-83D4-6CB7E9897153}"/>
          </ac:spMkLst>
        </pc:spChg>
        <pc:spChg chg="add del">
          <ac:chgData name="Lindsey Anderson" userId="6d4fb49d4867a9b1" providerId="LiveId" clId="{6CBC397D-710D-4EC5-98B4-EB234D8F6FD2}" dt="2023-01-21T06:02:43.042" v="76" actId="26606"/>
          <ac:spMkLst>
            <pc:docMk/>
            <pc:sldMk cId="2531286840" sldId="257"/>
            <ac:spMk id="58" creationId="{973272FE-A474-4CAE-8CA2-BCC8B476C3F4}"/>
          </ac:spMkLst>
        </pc:spChg>
        <pc:spChg chg="add del">
          <ac:chgData name="Lindsey Anderson" userId="6d4fb49d4867a9b1" providerId="LiveId" clId="{6CBC397D-710D-4EC5-98B4-EB234D8F6FD2}" dt="2023-01-21T06:02:43.042" v="76" actId="26606"/>
          <ac:spMkLst>
            <pc:docMk/>
            <pc:sldMk cId="2531286840" sldId="257"/>
            <ac:spMk id="59" creationId="{E07981EA-05A6-437C-88D7-B377B92B031D}"/>
          </ac:spMkLst>
        </pc:spChg>
        <pc:spChg chg="add del">
          <ac:chgData name="Lindsey Anderson" userId="6d4fb49d4867a9b1" providerId="LiveId" clId="{6CBC397D-710D-4EC5-98B4-EB234D8F6FD2}" dt="2023-01-21T06:02:43.042" v="76" actId="26606"/>
          <ac:spMkLst>
            <pc:docMk/>
            <pc:sldMk cId="2531286840" sldId="257"/>
            <ac:spMk id="60" creationId="{15E3C750-986E-4769-B1AE-49289FBEE757}"/>
          </ac:spMkLst>
        </pc:spChg>
        <pc:spChg chg="add">
          <ac:chgData name="Lindsey Anderson" userId="6d4fb49d4867a9b1" providerId="LiveId" clId="{6CBC397D-710D-4EC5-98B4-EB234D8F6FD2}" dt="2023-01-21T06:02:43.042" v="76" actId="26606"/>
          <ac:spMkLst>
            <pc:docMk/>
            <pc:sldMk cId="2531286840" sldId="257"/>
            <ac:spMk id="1031" creationId="{04A130CA-991E-4C92-A494-EB7D8666EFED}"/>
          </ac:spMkLst>
        </pc:spChg>
        <pc:spChg chg="add">
          <ac:chgData name="Lindsey Anderson" userId="6d4fb49d4867a9b1" providerId="LiveId" clId="{6CBC397D-710D-4EC5-98B4-EB234D8F6FD2}" dt="2023-01-21T06:02:43.042" v="76" actId="26606"/>
          <ac:spMkLst>
            <pc:docMk/>
            <pc:sldMk cId="2531286840" sldId="257"/>
            <ac:spMk id="1033" creationId="{FC3C749F-9A26-4B1E-BC2E-572D03DF9593}"/>
          </ac:spMkLst>
        </pc:spChg>
        <pc:spChg chg="add">
          <ac:chgData name="Lindsey Anderson" userId="6d4fb49d4867a9b1" providerId="LiveId" clId="{6CBC397D-710D-4EC5-98B4-EB234D8F6FD2}" dt="2023-01-21T06:02:43.042" v="76" actId="26606"/>
          <ac:spMkLst>
            <pc:docMk/>
            <pc:sldMk cId="2531286840" sldId="257"/>
            <ac:spMk id="1035" creationId="{F98D51C6-1188-49B8-B829-31D2C2813F10}"/>
          </ac:spMkLst>
        </pc:spChg>
        <pc:spChg chg="add">
          <ac:chgData name="Lindsey Anderson" userId="6d4fb49d4867a9b1" providerId="LiveId" clId="{6CBC397D-710D-4EC5-98B4-EB234D8F6FD2}" dt="2023-01-21T06:02:43.042" v="76" actId="26606"/>
          <ac:spMkLst>
            <pc:docMk/>
            <pc:sldMk cId="2531286840" sldId="257"/>
            <ac:spMk id="1037" creationId="{456BA586-8922-4113-BD35-BBF1EB1A1F42}"/>
          </ac:spMkLst>
        </pc:spChg>
        <pc:spChg chg="add">
          <ac:chgData name="Lindsey Anderson" userId="6d4fb49d4867a9b1" providerId="LiveId" clId="{6CBC397D-710D-4EC5-98B4-EB234D8F6FD2}" dt="2023-01-21T06:02:43.042" v="76" actId="26606"/>
          <ac:spMkLst>
            <pc:docMk/>
            <pc:sldMk cId="2531286840" sldId="257"/>
            <ac:spMk id="1039" creationId="{B497CCB5-5FC2-473C-AFCC-2430CEF1DF71}"/>
          </ac:spMkLst>
        </pc:spChg>
        <pc:spChg chg="add">
          <ac:chgData name="Lindsey Anderson" userId="6d4fb49d4867a9b1" providerId="LiveId" clId="{6CBC397D-710D-4EC5-98B4-EB234D8F6FD2}" dt="2023-01-21T06:02:43.042" v="76" actId="26606"/>
          <ac:spMkLst>
            <pc:docMk/>
            <pc:sldMk cId="2531286840" sldId="257"/>
            <ac:spMk id="1041" creationId="{599C8C75-BFDF-44E7-A028-EEB5EDD58817}"/>
          </ac:spMkLst>
        </pc:spChg>
        <pc:picChg chg="add del">
          <ac:chgData name="Lindsey Anderson" userId="6d4fb49d4867a9b1" providerId="LiveId" clId="{6CBC397D-710D-4EC5-98B4-EB234D8F6FD2}" dt="2023-01-21T05:59:32.579" v="4" actId="26606"/>
          <ac:picMkLst>
            <pc:docMk/>
            <pc:sldMk cId="2531286840" sldId="257"/>
            <ac:picMk id="5" creationId="{8FAD7C36-7322-5283-7540-6D3B5296090D}"/>
          </ac:picMkLst>
        </pc:picChg>
        <pc:picChg chg="add del">
          <ac:chgData name="Lindsey Anderson" userId="6d4fb49d4867a9b1" providerId="LiveId" clId="{6CBC397D-710D-4EC5-98B4-EB234D8F6FD2}" dt="2023-01-21T05:59:34.069" v="6" actId="26606"/>
          <ac:picMkLst>
            <pc:docMk/>
            <pc:sldMk cId="2531286840" sldId="257"/>
            <ac:picMk id="18" creationId="{C4C2E409-0BF5-F811-A518-55BDD59CDC64}"/>
          </ac:picMkLst>
        </pc:picChg>
        <pc:picChg chg="add del">
          <ac:chgData name="Lindsey Anderson" userId="6d4fb49d4867a9b1" providerId="LiveId" clId="{6CBC397D-710D-4EC5-98B4-EB234D8F6FD2}" dt="2023-01-21T05:59:39.145" v="8" actId="26606"/>
          <ac:picMkLst>
            <pc:docMk/>
            <pc:sldMk cId="2531286840" sldId="257"/>
            <ac:picMk id="20" creationId="{E99F788D-8307-C9DF-36B4-20960D39103C}"/>
          </ac:picMkLst>
        </pc:picChg>
        <pc:picChg chg="add del">
          <ac:chgData name="Lindsey Anderson" userId="6d4fb49d4867a9b1" providerId="LiveId" clId="{6CBC397D-710D-4EC5-98B4-EB234D8F6FD2}" dt="2023-01-21T05:59:40.269" v="10" actId="26606"/>
          <ac:picMkLst>
            <pc:docMk/>
            <pc:sldMk cId="2531286840" sldId="257"/>
            <ac:picMk id="25" creationId="{C4C2E409-0BF5-F811-A518-55BDD59CDC64}"/>
          </ac:picMkLst>
        </pc:picChg>
        <pc:picChg chg="add del">
          <ac:chgData name="Lindsey Anderson" userId="6d4fb49d4867a9b1" providerId="LiveId" clId="{6CBC397D-710D-4EC5-98B4-EB234D8F6FD2}" dt="2023-01-21T05:59:42.504" v="12" actId="26606"/>
          <ac:picMkLst>
            <pc:docMk/>
            <pc:sldMk cId="2531286840" sldId="257"/>
            <ac:picMk id="28" creationId="{8FAD7C36-7322-5283-7540-6D3B5296090D}"/>
          </ac:picMkLst>
        </pc:picChg>
        <pc:picChg chg="add mod">
          <ac:chgData name="Lindsey Anderson" userId="6d4fb49d4867a9b1" providerId="LiveId" clId="{6CBC397D-710D-4EC5-98B4-EB234D8F6FD2}" dt="2023-01-21T06:02:43.042" v="76" actId="26606"/>
          <ac:picMkLst>
            <pc:docMk/>
            <pc:sldMk cId="2531286840" sldId="257"/>
            <ac:picMk id="1026" creationId="{556D5459-4B72-BED6-5C17-0641005D25E0}"/>
          </ac:picMkLst>
        </pc:picChg>
        <pc:cxnChg chg="add del">
          <ac:chgData name="Lindsey Anderson" userId="6d4fb49d4867a9b1" providerId="LiveId" clId="{6CBC397D-710D-4EC5-98B4-EB234D8F6FD2}" dt="2023-01-21T05:59:39.145" v="8" actId="26606"/>
          <ac:cxnSpMkLst>
            <pc:docMk/>
            <pc:sldMk cId="2531286840" sldId="257"/>
            <ac:cxnSpMk id="22" creationId="{BCDAEC91-5BCE-4B55-9CC0-43EF94CB734B}"/>
          </ac:cxnSpMkLst>
        </pc:cxnChg>
      </pc:sldChg>
      <pc:sldChg chg="new del">
        <pc:chgData name="Lindsey Anderson" userId="6d4fb49d4867a9b1" providerId="LiveId" clId="{6CBC397D-710D-4EC5-98B4-EB234D8F6FD2}" dt="2023-01-21T06:03:30.955" v="78" actId="2696"/>
        <pc:sldMkLst>
          <pc:docMk/>
          <pc:sldMk cId="797079977" sldId="258"/>
        </pc:sldMkLst>
      </pc:sldChg>
      <pc:sldChg chg="addSp delSp modSp new mod ord modTransition setBg modAnim">
        <pc:chgData name="Lindsey Anderson" userId="6d4fb49d4867a9b1" providerId="LiveId" clId="{6CBC397D-710D-4EC5-98B4-EB234D8F6FD2}" dt="2023-01-22T11:25:21.730" v="1345"/>
        <pc:sldMkLst>
          <pc:docMk/>
          <pc:sldMk cId="2203370600" sldId="258"/>
        </pc:sldMkLst>
        <pc:spChg chg="del">
          <ac:chgData name="Lindsey Anderson" userId="6d4fb49d4867a9b1" providerId="LiveId" clId="{6CBC397D-710D-4EC5-98B4-EB234D8F6FD2}" dt="2023-01-21T06:04:02.341" v="82" actId="26606"/>
          <ac:spMkLst>
            <pc:docMk/>
            <pc:sldMk cId="2203370600" sldId="258"/>
            <ac:spMk id="2" creationId="{A99A1754-134A-158C-48AE-75340E2B5A1B}"/>
          </ac:spMkLst>
        </pc:spChg>
        <pc:spChg chg="del">
          <ac:chgData name="Lindsey Anderson" userId="6d4fb49d4867a9b1" providerId="LiveId" clId="{6CBC397D-710D-4EC5-98B4-EB234D8F6FD2}" dt="2023-01-21T06:04:02.341" v="82" actId="26606"/>
          <ac:spMkLst>
            <pc:docMk/>
            <pc:sldMk cId="2203370600" sldId="258"/>
            <ac:spMk id="3" creationId="{BB63D3DB-B292-FC22-6094-870ECD2E3118}"/>
          </ac:spMkLst>
        </pc:spChg>
        <pc:spChg chg="add">
          <ac:chgData name="Lindsey Anderson" userId="6d4fb49d4867a9b1" providerId="LiveId" clId="{6CBC397D-710D-4EC5-98B4-EB234D8F6FD2}" dt="2023-01-21T06:04:02.341" v="82" actId="26606"/>
          <ac:spMkLst>
            <pc:docMk/>
            <pc:sldMk cId="2203370600" sldId="258"/>
            <ac:spMk id="9" creationId="{C6B298B9-AA3F-4E48-9ADE-DD1A49F40A94}"/>
          </ac:spMkLst>
        </pc:spChg>
        <pc:spChg chg="add">
          <ac:chgData name="Lindsey Anderson" userId="6d4fb49d4867a9b1" providerId="LiveId" clId="{6CBC397D-710D-4EC5-98B4-EB234D8F6FD2}" dt="2023-01-21T06:04:02.341" v="82" actId="26606"/>
          <ac:spMkLst>
            <pc:docMk/>
            <pc:sldMk cId="2203370600" sldId="258"/>
            <ac:spMk id="11" creationId="{78A6362C-DAA2-46F0-8F9D-238EA1E6FD27}"/>
          </ac:spMkLst>
        </pc:spChg>
        <pc:picChg chg="add mod">
          <ac:chgData name="Lindsey Anderson" userId="6d4fb49d4867a9b1" providerId="LiveId" clId="{6CBC397D-710D-4EC5-98B4-EB234D8F6FD2}" dt="2023-01-21T06:04:16.315" v="84" actId="14100"/>
          <ac:picMkLst>
            <pc:docMk/>
            <pc:sldMk cId="2203370600" sldId="258"/>
            <ac:picMk id="4" creationId="{44C47DBD-A6B0-D1B9-8744-80F50E3E9F74}"/>
          </ac:picMkLst>
        </pc:picChg>
      </pc:sldChg>
      <pc:sldChg chg="addSp delSp modSp new mod modTransition setBg">
        <pc:chgData name="Lindsey Anderson" userId="6d4fb49d4867a9b1" providerId="LiveId" clId="{6CBC397D-710D-4EC5-98B4-EB234D8F6FD2}" dt="2023-01-22T11:25:34.019" v="1347"/>
        <pc:sldMkLst>
          <pc:docMk/>
          <pc:sldMk cId="131110717" sldId="259"/>
        </pc:sldMkLst>
        <pc:spChg chg="mod">
          <ac:chgData name="Lindsey Anderson" userId="6d4fb49d4867a9b1" providerId="LiveId" clId="{6CBC397D-710D-4EC5-98B4-EB234D8F6FD2}" dt="2023-01-21T06:11:43.112" v="178" actId="14100"/>
          <ac:spMkLst>
            <pc:docMk/>
            <pc:sldMk cId="131110717" sldId="259"/>
            <ac:spMk id="2" creationId="{A623B5B5-419E-C116-1987-BABE5F70CD19}"/>
          </ac:spMkLst>
        </pc:spChg>
        <pc:spChg chg="del mod">
          <ac:chgData name="Lindsey Anderson" userId="6d4fb49d4867a9b1" providerId="LiveId" clId="{6CBC397D-710D-4EC5-98B4-EB234D8F6FD2}" dt="2023-01-21T06:11:10.993" v="175" actId="26606"/>
          <ac:spMkLst>
            <pc:docMk/>
            <pc:sldMk cId="131110717" sldId="259"/>
            <ac:spMk id="3" creationId="{A84407EF-AF37-7820-352F-B4F842575386}"/>
          </ac:spMkLst>
        </pc:spChg>
        <pc:spChg chg="add mod">
          <ac:chgData name="Lindsey Anderson" userId="6d4fb49d4867a9b1" providerId="LiveId" clId="{6CBC397D-710D-4EC5-98B4-EB234D8F6FD2}" dt="2023-01-21T06:17:23.526" v="248" actId="20577"/>
          <ac:spMkLst>
            <pc:docMk/>
            <pc:sldMk cId="131110717" sldId="259"/>
            <ac:spMk id="4" creationId="{50E045A6-86D9-7E0F-BB07-16699C78B177}"/>
          </ac:spMkLst>
        </pc:spChg>
        <pc:spChg chg="add del">
          <ac:chgData name="Lindsey Anderson" userId="6d4fb49d4867a9b1" providerId="LiveId" clId="{6CBC397D-710D-4EC5-98B4-EB234D8F6FD2}" dt="2023-01-21T06:11:10.993" v="175" actId="26606"/>
          <ac:spMkLst>
            <pc:docMk/>
            <pc:sldMk cId="131110717" sldId="259"/>
            <ac:spMk id="8" creationId="{46D6306C-ED4F-4AAE-B4A5-EEA6AFAD726E}"/>
          </ac:spMkLst>
        </pc:spChg>
        <pc:spChg chg="add del">
          <ac:chgData name="Lindsey Anderson" userId="6d4fb49d4867a9b1" providerId="LiveId" clId="{6CBC397D-710D-4EC5-98B4-EB234D8F6FD2}" dt="2023-01-21T06:11:10.993" v="175" actId="26606"/>
          <ac:spMkLst>
            <pc:docMk/>
            <pc:sldMk cId="131110717" sldId="259"/>
            <ac:spMk id="10" creationId="{0EC5361D-F897-4856-B945-0455A365EB24}"/>
          </ac:spMkLst>
        </pc:spChg>
        <pc:spChg chg="add del">
          <ac:chgData name="Lindsey Anderson" userId="6d4fb49d4867a9b1" providerId="LiveId" clId="{6CBC397D-710D-4EC5-98B4-EB234D8F6FD2}" dt="2023-01-21T06:11:10.993" v="175" actId="26606"/>
          <ac:spMkLst>
            <pc:docMk/>
            <pc:sldMk cId="131110717" sldId="259"/>
            <ac:spMk id="12" creationId="{4508C0C5-2268-42B5-B3C8-4D0899E05F8C}"/>
          </ac:spMkLst>
        </pc:spChg>
        <pc:spChg chg="add del">
          <ac:chgData name="Lindsey Anderson" userId="6d4fb49d4867a9b1" providerId="LiveId" clId="{6CBC397D-710D-4EC5-98B4-EB234D8F6FD2}" dt="2023-01-21T06:11:10.993" v="175" actId="26606"/>
          <ac:spMkLst>
            <pc:docMk/>
            <pc:sldMk cId="131110717" sldId="259"/>
            <ac:spMk id="14" creationId="{141ACBDB-38F8-4B34-8183-BD95B4E55A62}"/>
          </ac:spMkLst>
        </pc:spChg>
        <pc:spChg chg="add del">
          <ac:chgData name="Lindsey Anderson" userId="6d4fb49d4867a9b1" providerId="LiveId" clId="{6CBC397D-710D-4EC5-98B4-EB234D8F6FD2}" dt="2023-01-21T06:11:10.993" v="175" actId="26606"/>
          <ac:spMkLst>
            <pc:docMk/>
            <pc:sldMk cId="131110717" sldId="259"/>
            <ac:spMk id="16" creationId="{DE00DB52-3455-4E2F-867B-A6D0516E175B}"/>
          </ac:spMkLst>
        </pc:spChg>
        <pc:spChg chg="add del">
          <ac:chgData name="Lindsey Anderson" userId="6d4fb49d4867a9b1" providerId="LiveId" clId="{6CBC397D-710D-4EC5-98B4-EB234D8F6FD2}" dt="2023-01-21T06:11:10.993" v="175" actId="26606"/>
          <ac:spMkLst>
            <pc:docMk/>
            <pc:sldMk cId="131110717" sldId="259"/>
            <ac:spMk id="18" creationId="{9E914C83-E0D8-4953-92D5-169D28CB43AE}"/>
          </ac:spMkLst>
        </pc:spChg>
        <pc:spChg chg="add del">
          <ac:chgData name="Lindsey Anderson" userId="6d4fb49d4867a9b1" providerId="LiveId" clId="{6CBC397D-710D-4EC5-98B4-EB234D8F6FD2}" dt="2023-01-21T06:11:10.993" v="175" actId="26606"/>
          <ac:spMkLst>
            <pc:docMk/>
            <pc:sldMk cId="131110717" sldId="259"/>
            <ac:spMk id="20" creationId="{3512E083-F550-46AF-8490-767ECFD00CB7}"/>
          </ac:spMkLst>
        </pc:spChg>
        <pc:spChg chg="add">
          <ac:chgData name="Lindsey Anderson" userId="6d4fb49d4867a9b1" providerId="LiveId" clId="{6CBC397D-710D-4EC5-98B4-EB234D8F6FD2}" dt="2023-01-21T06:11:10.993" v="175" actId="26606"/>
          <ac:spMkLst>
            <pc:docMk/>
            <pc:sldMk cId="131110717" sldId="259"/>
            <ac:spMk id="3079" creationId="{24747089-0322-4B03-B224-817DD4C8B708}"/>
          </ac:spMkLst>
        </pc:spChg>
        <pc:spChg chg="add">
          <ac:chgData name="Lindsey Anderson" userId="6d4fb49d4867a9b1" providerId="LiveId" clId="{6CBC397D-710D-4EC5-98B4-EB234D8F6FD2}" dt="2023-01-21T06:11:10.993" v="175" actId="26606"/>
          <ac:spMkLst>
            <pc:docMk/>
            <pc:sldMk cId="131110717" sldId="259"/>
            <ac:spMk id="3081" creationId="{7228512D-3055-4911-A4D1-4A084C9C4201}"/>
          </ac:spMkLst>
        </pc:spChg>
        <pc:spChg chg="add">
          <ac:chgData name="Lindsey Anderson" userId="6d4fb49d4867a9b1" providerId="LiveId" clId="{6CBC397D-710D-4EC5-98B4-EB234D8F6FD2}" dt="2023-01-21T06:11:10.993" v="175" actId="26606"/>
          <ac:spMkLst>
            <pc:docMk/>
            <pc:sldMk cId="131110717" sldId="259"/>
            <ac:spMk id="3083" creationId="{3C98C7BF-70D9-4D19-BD2D-D808991FDF60}"/>
          </ac:spMkLst>
        </pc:spChg>
        <pc:spChg chg="add">
          <ac:chgData name="Lindsey Anderson" userId="6d4fb49d4867a9b1" providerId="LiveId" clId="{6CBC397D-710D-4EC5-98B4-EB234D8F6FD2}" dt="2023-01-21T06:11:10.993" v="175" actId="26606"/>
          <ac:spMkLst>
            <pc:docMk/>
            <pc:sldMk cId="131110717" sldId="259"/>
            <ac:spMk id="3085" creationId="{B497CCB5-5FC2-473C-AFCC-2430CEF1DF71}"/>
          </ac:spMkLst>
        </pc:spChg>
        <pc:spChg chg="add">
          <ac:chgData name="Lindsey Anderson" userId="6d4fb49d4867a9b1" providerId="LiveId" clId="{6CBC397D-710D-4EC5-98B4-EB234D8F6FD2}" dt="2023-01-21T06:11:10.993" v="175" actId="26606"/>
          <ac:spMkLst>
            <pc:docMk/>
            <pc:sldMk cId="131110717" sldId="259"/>
            <ac:spMk id="3087" creationId="{599C8C75-BFDF-44E7-A028-EEB5EDD58817}"/>
          </ac:spMkLst>
        </pc:spChg>
        <pc:spChg chg="add">
          <ac:chgData name="Lindsey Anderson" userId="6d4fb49d4867a9b1" providerId="LiveId" clId="{6CBC397D-710D-4EC5-98B4-EB234D8F6FD2}" dt="2023-01-21T06:11:10.993" v="175" actId="26606"/>
          <ac:spMkLst>
            <pc:docMk/>
            <pc:sldMk cId="131110717" sldId="259"/>
            <ac:spMk id="3089" creationId="{FFD685C2-1A84-41DE-BFA0-0A068F83D2D2}"/>
          </ac:spMkLst>
        </pc:spChg>
        <pc:picChg chg="add mod">
          <ac:chgData name="Lindsey Anderson" userId="6d4fb49d4867a9b1" providerId="LiveId" clId="{6CBC397D-710D-4EC5-98B4-EB234D8F6FD2}" dt="2023-01-21T06:11:10.993" v="175" actId="26606"/>
          <ac:picMkLst>
            <pc:docMk/>
            <pc:sldMk cId="131110717" sldId="259"/>
            <ac:picMk id="3074" creationId="{2E3922C8-85E5-24CA-D28D-F0CB3874D07A}"/>
          </ac:picMkLst>
        </pc:picChg>
        <pc:picChg chg="add del mod">
          <ac:chgData name="Lindsey Anderson" userId="6d4fb49d4867a9b1" providerId="LiveId" clId="{6CBC397D-710D-4EC5-98B4-EB234D8F6FD2}" dt="2023-01-21T06:15:30.283" v="209" actId="478"/>
          <ac:picMkLst>
            <pc:docMk/>
            <pc:sldMk cId="131110717" sldId="259"/>
            <ac:picMk id="3076" creationId="{486D3BBC-5C0E-0FDD-833C-957DCF597CF3}"/>
          </ac:picMkLst>
        </pc:picChg>
      </pc:sldChg>
      <pc:sldChg chg="addSp delSp modSp new del mod">
        <pc:chgData name="Lindsey Anderson" userId="6d4fb49d4867a9b1" providerId="LiveId" clId="{6CBC397D-710D-4EC5-98B4-EB234D8F6FD2}" dt="2023-01-21T06:09:56.146" v="134" actId="2696"/>
        <pc:sldMkLst>
          <pc:docMk/>
          <pc:sldMk cId="1351430400" sldId="259"/>
        </pc:sldMkLst>
        <pc:spChg chg="mod">
          <ac:chgData name="Lindsey Anderson" userId="6d4fb49d4867a9b1" providerId="LiveId" clId="{6CBC397D-710D-4EC5-98B4-EB234D8F6FD2}" dt="2023-01-21T06:07:10.009" v="128" actId="20577"/>
          <ac:spMkLst>
            <pc:docMk/>
            <pc:sldMk cId="1351430400" sldId="259"/>
            <ac:spMk id="2" creationId="{EFBD41AA-D35A-1865-DAE1-2A291BB99652}"/>
          </ac:spMkLst>
        </pc:spChg>
        <pc:spChg chg="del">
          <ac:chgData name="Lindsey Anderson" userId="6d4fb49d4867a9b1" providerId="LiveId" clId="{6CBC397D-710D-4EC5-98B4-EB234D8F6FD2}" dt="2023-01-21T06:07:18.586" v="129" actId="478"/>
          <ac:spMkLst>
            <pc:docMk/>
            <pc:sldMk cId="1351430400" sldId="259"/>
            <ac:spMk id="3" creationId="{F416353E-85D3-FA4D-65E7-23D84E4BB283}"/>
          </ac:spMkLst>
        </pc:spChg>
        <pc:picChg chg="add mod">
          <ac:chgData name="Lindsey Anderson" userId="6d4fb49d4867a9b1" providerId="LiveId" clId="{6CBC397D-710D-4EC5-98B4-EB234D8F6FD2}" dt="2023-01-21T06:09:38.307" v="132" actId="1076"/>
          <ac:picMkLst>
            <pc:docMk/>
            <pc:sldMk cId="1351430400" sldId="259"/>
            <ac:picMk id="2050" creationId="{4A432304-0D99-BD61-B434-B7A3BFC1EBC4}"/>
          </ac:picMkLst>
        </pc:picChg>
      </pc:sldChg>
      <pc:sldChg chg="addSp delSp modSp new mod modTransition setBg">
        <pc:chgData name="Lindsey Anderson" userId="6d4fb49d4867a9b1" providerId="LiveId" clId="{6CBC397D-710D-4EC5-98B4-EB234D8F6FD2}" dt="2023-01-22T11:31:45.451" v="1354"/>
        <pc:sldMkLst>
          <pc:docMk/>
          <pc:sldMk cId="397254410" sldId="260"/>
        </pc:sldMkLst>
        <pc:spChg chg="mod">
          <ac:chgData name="Lindsey Anderson" userId="6d4fb49d4867a9b1" providerId="LiveId" clId="{6CBC397D-710D-4EC5-98B4-EB234D8F6FD2}" dt="2023-01-22T10:54:28.262" v="479" actId="1076"/>
          <ac:spMkLst>
            <pc:docMk/>
            <pc:sldMk cId="397254410" sldId="260"/>
            <ac:spMk id="2" creationId="{81A86260-5AFB-87FD-21E5-9F8040526FCE}"/>
          </ac:spMkLst>
        </pc:spChg>
        <pc:spChg chg="add del mod">
          <ac:chgData name="Lindsey Anderson" userId="6d4fb49d4867a9b1" providerId="LiveId" clId="{6CBC397D-710D-4EC5-98B4-EB234D8F6FD2}" dt="2023-01-21T06:30:41.514" v="278" actId="26606"/>
          <ac:spMkLst>
            <pc:docMk/>
            <pc:sldMk cId="397254410" sldId="260"/>
            <ac:spMk id="3" creationId="{4DE4DDA7-8BAC-FDC9-F6E2-C4012C3236E5}"/>
          </ac:spMkLst>
        </pc:spChg>
        <pc:spChg chg="add mod">
          <ac:chgData name="Lindsey Anderson" userId="6d4fb49d4867a9b1" providerId="LiveId" clId="{6CBC397D-710D-4EC5-98B4-EB234D8F6FD2}" dt="2023-01-22T11:02:43.998" v="711" actId="20577"/>
          <ac:spMkLst>
            <pc:docMk/>
            <pc:sldMk cId="397254410" sldId="260"/>
            <ac:spMk id="4" creationId="{E8976023-5AA6-7938-47CE-5EACF8A4298A}"/>
          </ac:spMkLst>
        </pc:spChg>
        <pc:spChg chg="add del mod">
          <ac:chgData name="Lindsey Anderson" userId="6d4fb49d4867a9b1" providerId="LiveId" clId="{6CBC397D-710D-4EC5-98B4-EB234D8F6FD2}" dt="2023-01-22T11:02:07.723" v="661" actId="20577"/>
          <ac:spMkLst>
            <pc:docMk/>
            <pc:sldMk cId="397254410" sldId="260"/>
            <ac:spMk id="6" creationId="{7F4A8F8E-2152-8555-3F9A-16C02F357ACD}"/>
          </ac:spMkLst>
        </pc:spChg>
        <pc:spChg chg="add mod">
          <ac:chgData name="Lindsey Anderson" userId="6d4fb49d4867a9b1" providerId="LiveId" clId="{6CBC397D-710D-4EC5-98B4-EB234D8F6FD2}" dt="2023-01-22T11:05:00.516" v="758" actId="1076"/>
          <ac:spMkLst>
            <pc:docMk/>
            <pc:sldMk cId="397254410" sldId="260"/>
            <ac:spMk id="9" creationId="{52513E56-6E24-F95C-398A-3B64DD140B8C}"/>
          </ac:spMkLst>
        </pc:spChg>
        <pc:spChg chg="add mod">
          <ac:chgData name="Lindsey Anderson" userId="6d4fb49d4867a9b1" providerId="LiveId" clId="{6CBC397D-710D-4EC5-98B4-EB234D8F6FD2}" dt="2023-01-22T11:04:32.634" v="752" actId="1076"/>
          <ac:spMkLst>
            <pc:docMk/>
            <pc:sldMk cId="397254410" sldId="260"/>
            <ac:spMk id="11" creationId="{88FCB297-0627-0DA1-DE3E-8239446A3787}"/>
          </ac:spMkLst>
        </pc:spChg>
        <pc:spChg chg="add mod">
          <ac:chgData name="Lindsey Anderson" userId="6d4fb49d4867a9b1" providerId="LiveId" clId="{6CBC397D-710D-4EC5-98B4-EB234D8F6FD2}" dt="2023-01-22T11:07:52.258" v="1018" actId="20577"/>
          <ac:spMkLst>
            <pc:docMk/>
            <pc:sldMk cId="397254410" sldId="260"/>
            <ac:spMk id="12" creationId="{918FD214-0822-E0F2-0181-2EF65F3EF879}"/>
          </ac:spMkLst>
        </pc:spChg>
        <pc:spChg chg="add del">
          <ac:chgData name="Lindsey Anderson" userId="6d4fb49d4867a9b1" providerId="LiveId" clId="{6CBC397D-710D-4EC5-98B4-EB234D8F6FD2}" dt="2023-01-21T06:30:41.509" v="277" actId="26606"/>
          <ac:spMkLst>
            <pc:docMk/>
            <pc:sldMk cId="397254410" sldId="260"/>
            <ac:spMk id="4100" creationId="{24747089-0322-4B03-B224-817DD4C8B708}"/>
          </ac:spMkLst>
        </pc:spChg>
        <pc:spChg chg="add del">
          <ac:chgData name="Lindsey Anderson" userId="6d4fb49d4867a9b1" providerId="LiveId" clId="{6CBC397D-710D-4EC5-98B4-EB234D8F6FD2}" dt="2023-01-21T06:30:41.509" v="277" actId="26606"/>
          <ac:spMkLst>
            <pc:docMk/>
            <pc:sldMk cId="397254410" sldId="260"/>
            <ac:spMk id="4101" creationId="{7228512D-3055-4911-A4D1-4A084C9C4201}"/>
          </ac:spMkLst>
        </pc:spChg>
        <pc:spChg chg="add del">
          <ac:chgData name="Lindsey Anderson" userId="6d4fb49d4867a9b1" providerId="LiveId" clId="{6CBC397D-710D-4EC5-98B4-EB234D8F6FD2}" dt="2023-01-21T06:30:41.509" v="277" actId="26606"/>
          <ac:spMkLst>
            <pc:docMk/>
            <pc:sldMk cId="397254410" sldId="260"/>
            <ac:spMk id="4102" creationId="{3C98C7BF-70D9-4D19-BD2D-D808991FDF60}"/>
          </ac:spMkLst>
        </pc:spChg>
        <pc:spChg chg="add del">
          <ac:chgData name="Lindsey Anderson" userId="6d4fb49d4867a9b1" providerId="LiveId" clId="{6CBC397D-710D-4EC5-98B4-EB234D8F6FD2}" dt="2023-01-21T06:29:29.753" v="265" actId="26606"/>
          <ac:spMkLst>
            <pc:docMk/>
            <pc:sldMk cId="397254410" sldId="260"/>
            <ac:spMk id="4103" creationId="{D009D6D5-DAC2-4A8B-A17A-E206B9012D09}"/>
          </ac:spMkLst>
        </pc:spChg>
        <pc:spChg chg="add del">
          <ac:chgData name="Lindsey Anderson" userId="6d4fb49d4867a9b1" providerId="LiveId" clId="{6CBC397D-710D-4EC5-98B4-EB234D8F6FD2}" dt="2023-01-21T06:30:41.509" v="277" actId="26606"/>
          <ac:spMkLst>
            <pc:docMk/>
            <pc:sldMk cId="397254410" sldId="260"/>
            <ac:spMk id="4104" creationId="{B497CCB5-5FC2-473C-AFCC-2430CEF1DF71}"/>
          </ac:spMkLst>
        </pc:spChg>
        <pc:spChg chg="add del">
          <ac:chgData name="Lindsey Anderson" userId="6d4fb49d4867a9b1" providerId="LiveId" clId="{6CBC397D-710D-4EC5-98B4-EB234D8F6FD2}" dt="2023-01-21T06:29:37.836" v="267" actId="26606"/>
          <ac:spMkLst>
            <pc:docMk/>
            <pc:sldMk cId="397254410" sldId="260"/>
            <ac:spMk id="4105" creationId="{7228512D-3055-4911-A4D1-4A084C9C4201}"/>
          </ac:spMkLst>
        </pc:spChg>
        <pc:spChg chg="add del">
          <ac:chgData name="Lindsey Anderson" userId="6d4fb49d4867a9b1" providerId="LiveId" clId="{6CBC397D-710D-4EC5-98B4-EB234D8F6FD2}" dt="2023-01-21T06:29:37.836" v="267" actId="26606"/>
          <ac:spMkLst>
            <pc:docMk/>
            <pc:sldMk cId="397254410" sldId="260"/>
            <ac:spMk id="4106" creationId="{24747089-0322-4B03-B224-817DD4C8B708}"/>
          </ac:spMkLst>
        </pc:spChg>
        <pc:spChg chg="add del">
          <ac:chgData name="Lindsey Anderson" userId="6d4fb49d4867a9b1" providerId="LiveId" clId="{6CBC397D-710D-4EC5-98B4-EB234D8F6FD2}" dt="2023-01-21T06:29:37.836" v="267" actId="26606"/>
          <ac:spMkLst>
            <pc:docMk/>
            <pc:sldMk cId="397254410" sldId="260"/>
            <ac:spMk id="4107" creationId="{3C98C7BF-70D9-4D19-BD2D-D808991FDF60}"/>
          </ac:spMkLst>
        </pc:spChg>
        <pc:spChg chg="add del">
          <ac:chgData name="Lindsey Anderson" userId="6d4fb49d4867a9b1" providerId="LiveId" clId="{6CBC397D-710D-4EC5-98B4-EB234D8F6FD2}" dt="2023-01-21T06:30:41.509" v="277" actId="26606"/>
          <ac:spMkLst>
            <pc:docMk/>
            <pc:sldMk cId="397254410" sldId="260"/>
            <ac:spMk id="4108" creationId="{599C8C75-BFDF-44E7-A028-EEB5EDD58817}"/>
          </ac:spMkLst>
        </pc:spChg>
        <pc:spChg chg="add del">
          <ac:chgData name="Lindsey Anderson" userId="6d4fb49d4867a9b1" providerId="LiveId" clId="{6CBC397D-710D-4EC5-98B4-EB234D8F6FD2}" dt="2023-01-21T06:29:37.836" v="267" actId="26606"/>
          <ac:spMkLst>
            <pc:docMk/>
            <pc:sldMk cId="397254410" sldId="260"/>
            <ac:spMk id="4109" creationId="{B497CCB5-5FC2-473C-AFCC-2430CEF1DF71}"/>
          </ac:spMkLst>
        </pc:spChg>
        <pc:spChg chg="add del">
          <ac:chgData name="Lindsey Anderson" userId="6d4fb49d4867a9b1" providerId="LiveId" clId="{6CBC397D-710D-4EC5-98B4-EB234D8F6FD2}" dt="2023-01-21T06:30:41.509" v="277" actId="26606"/>
          <ac:spMkLst>
            <pc:docMk/>
            <pc:sldMk cId="397254410" sldId="260"/>
            <ac:spMk id="4110" creationId="{FFD685C2-1A84-41DE-BFA0-0A068F83D2D2}"/>
          </ac:spMkLst>
        </pc:spChg>
        <pc:spChg chg="add del">
          <ac:chgData name="Lindsey Anderson" userId="6d4fb49d4867a9b1" providerId="LiveId" clId="{6CBC397D-710D-4EC5-98B4-EB234D8F6FD2}" dt="2023-01-21T06:29:37.836" v="267" actId="26606"/>
          <ac:spMkLst>
            <pc:docMk/>
            <pc:sldMk cId="397254410" sldId="260"/>
            <ac:spMk id="4111" creationId="{599C8C75-BFDF-44E7-A028-EEB5EDD58817}"/>
          </ac:spMkLst>
        </pc:spChg>
        <pc:spChg chg="add del">
          <ac:chgData name="Lindsey Anderson" userId="6d4fb49d4867a9b1" providerId="LiveId" clId="{6CBC397D-710D-4EC5-98B4-EB234D8F6FD2}" dt="2023-01-21T06:31:11.649" v="280" actId="26606"/>
          <ac:spMkLst>
            <pc:docMk/>
            <pc:sldMk cId="397254410" sldId="260"/>
            <ac:spMk id="4112" creationId="{D009D6D5-DAC2-4A8B-A17A-E206B9012D09}"/>
          </ac:spMkLst>
        </pc:spChg>
        <pc:spChg chg="add del">
          <ac:chgData name="Lindsey Anderson" userId="6d4fb49d4867a9b1" providerId="LiveId" clId="{6CBC397D-710D-4EC5-98B4-EB234D8F6FD2}" dt="2023-01-21T06:29:37.836" v="267" actId="26606"/>
          <ac:spMkLst>
            <pc:docMk/>
            <pc:sldMk cId="397254410" sldId="260"/>
            <ac:spMk id="4113" creationId="{FFD685C2-1A84-41DE-BFA0-0A068F83D2D2}"/>
          </ac:spMkLst>
        </pc:spChg>
        <pc:spChg chg="add mod">
          <ac:chgData name="Lindsey Anderson" userId="6d4fb49d4867a9b1" providerId="LiveId" clId="{6CBC397D-710D-4EC5-98B4-EB234D8F6FD2}" dt="2023-01-22T11:04:47.510" v="755" actId="1076"/>
          <ac:spMkLst>
            <pc:docMk/>
            <pc:sldMk cId="397254410" sldId="260"/>
            <ac:spMk id="4114" creationId="{4DE4DDA7-8BAC-FDC9-F6E2-C4012C3236E5}"/>
          </ac:spMkLst>
        </pc:spChg>
        <pc:spChg chg="add del">
          <ac:chgData name="Lindsey Anderson" userId="6d4fb49d4867a9b1" providerId="LiveId" clId="{6CBC397D-710D-4EC5-98B4-EB234D8F6FD2}" dt="2023-01-21T06:29:51.888" v="273" actId="26606"/>
          <ac:spMkLst>
            <pc:docMk/>
            <pc:sldMk cId="397254410" sldId="260"/>
            <ac:spMk id="4115" creationId="{F13C74B1-5B17-4795-BED0-7140497B445A}"/>
          </ac:spMkLst>
        </pc:spChg>
        <pc:spChg chg="add del">
          <ac:chgData name="Lindsey Anderson" userId="6d4fb49d4867a9b1" providerId="LiveId" clId="{6CBC397D-710D-4EC5-98B4-EB234D8F6FD2}" dt="2023-01-21T06:29:51.888" v="273" actId="26606"/>
          <ac:spMkLst>
            <pc:docMk/>
            <pc:sldMk cId="397254410" sldId="260"/>
            <ac:spMk id="4116" creationId="{D4974D33-8DC5-464E-8C6D-BE58F0669C17}"/>
          </ac:spMkLst>
        </pc:spChg>
        <pc:spChg chg="add del">
          <ac:chgData name="Lindsey Anderson" userId="6d4fb49d4867a9b1" providerId="LiveId" clId="{6CBC397D-710D-4EC5-98B4-EB234D8F6FD2}" dt="2023-01-21T06:29:51.888" v="273" actId="26606"/>
          <ac:spMkLst>
            <pc:docMk/>
            <pc:sldMk cId="397254410" sldId="260"/>
            <ac:spMk id="4117" creationId="{4DE4DDA7-8BAC-FDC9-F6E2-C4012C3236E5}"/>
          </ac:spMkLst>
        </pc:spChg>
        <pc:spChg chg="add">
          <ac:chgData name="Lindsey Anderson" userId="6d4fb49d4867a9b1" providerId="LiveId" clId="{6CBC397D-710D-4EC5-98B4-EB234D8F6FD2}" dt="2023-01-21T06:31:11.649" v="280" actId="26606"/>
          <ac:spMkLst>
            <pc:docMk/>
            <pc:sldMk cId="397254410" sldId="260"/>
            <ac:spMk id="4119" creationId="{146B3DF3-4614-46A9-9E5E-D14431DCC694}"/>
          </ac:spMkLst>
        </pc:spChg>
        <pc:grpChg chg="add">
          <ac:chgData name="Lindsey Anderson" userId="6d4fb49d4867a9b1" providerId="LiveId" clId="{6CBC397D-710D-4EC5-98B4-EB234D8F6FD2}" dt="2023-01-21T06:31:11.649" v="280" actId="26606"/>
          <ac:grpSpMkLst>
            <pc:docMk/>
            <pc:sldMk cId="397254410" sldId="260"/>
            <ac:grpSpMk id="4121" creationId="{96AF5BED-1831-4A88-91BC-55D58BF9F232}"/>
          </ac:grpSpMkLst>
        </pc:grpChg>
        <pc:picChg chg="add mod">
          <ac:chgData name="Lindsey Anderson" userId="6d4fb49d4867a9b1" providerId="LiveId" clId="{6CBC397D-710D-4EC5-98B4-EB234D8F6FD2}" dt="2023-01-22T10:55:22.088" v="488" actId="1076"/>
          <ac:picMkLst>
            <pc:docMk/>
            <pc:sldMk cId="397254410" sldId="260"/>
            <ac:picMk id="3" creationId="{AB3676F2-A014-8317-AECF-5802C56B5945}"/>
          </ac:picMkLst>
        </pc:picChg>
        <pc:picChg chg="add mod">
          <ac:chgData name="Lindsey Anderson" userId="6d4fb49d4867a9b1" providerId="LiveId" clId="{6CBC397D-710D-4EC5-98B4-EB234D8F6FD2}" dt="2023-01-22T10:54:48.282" v="482" actId="14100"/>
          <ac:picMkLst>
            <pc:docMk/>
            <pc:sldMk cId="397254410" sldId="260"/>
            <ac:picMk id="5" creationId="{D98B2607-6F31-CCD4-49C9-3B72467A2361}"/>
          </ac:picMkLst>
        </pc:picChg>
        <pc:picChg chg="add del mod">
          <ac:chgData name="Lindsey Anderson" userId="6d4fb49d4867a9b1" providerId="LiveId" clId="{6CBC397D-710D-4EC5-98B4-EB234D8F6FD2}" dt="2023-01-22T10:56:27.495" v="499" actId="478"/>
          <ac:picMkLst>
            <pc:docMk/>
            <pc:sldMk cId="397254410" sldId="260"/>
            <ac:picMk id="7" creationId="{B16CDE04-3356-8F93-2867-8AB818CE9D6F}"/>
          </ac:picMkLst>
        </pc:picChg>
        <pc:picChg chg="add mod">
          <ac:chgData name="Lindsey Anderson" userId="6d4fb49d4867a9b1" providerId="LiveId" clId="{6CBC397D-710D-4EC5-98B4-EB234D8F6FD2}" dt="2023-01-22T11:04:56.612" v="757" actId="1076"/>
          <ac:picMkLst>
            <pc:docMk/>
            <pc:sldMk cId="397254410" sldId="260"/>
            <ac:picMk id="8" creationId="{BC1A957C-7FD1-C325-F68B-36E42FCC762D}"/>
          </ac:picMkLst>
        </pc:picChg>
        <pc:picChg chg="add mod">
          <ac:chgData name="Lindsey Anderson" userId="6d4fb49d4867a9b1" providerId="LiveId" clId="{6CBC397D-710D-4EC5-98B4-EB234D8F6FD2}" dt="2023-01-22T11:04:28.259" v="751" actId="1076"/>
          <ac:picMkLst>
            <pc:docMk/>
            <pc:sldMk cId="397254410" sldId="260"/>
            <ac:picMk id="10" creationId="{6B255DC5-6BC2-F22F-2C5B-EDA21CF81B2A}"/>
          </ac:picMkLst>
        </pc:picChg>
        <pc:picChg chg="add del mod">
          <ac:chgData name="Lindsey Anderson" userId="6d4fb49d4867a9b1" providerId="LiveId" clId="{6CBC397D-710D-4EC5-98B4-EB234D8F6FD2}" dt="2023-01-22T11:04:51.394" v="756" actId="1076"/>
          <ac:picMkLst>
            <pc:docMk/>
            <pc:sldMk cId="397254410" sldId="260"/>
            <ac:picMk id="4098" creationId="{FFBDD476-CA11-317A-D617-BD92AE342A89}"/>
          </ac:picMkLst>
        </pc:picChg>
      </pc:sldChg>
      <pc:sldChg chg="new del ord">
        <pc:chgData name="Lindsey Anderson" userId="6d4fb49d4867a9b1" providerId="LiveId" clId="{6CBC397D-710D-4EC5-98B4-EB234D8F6FD2}" dt="2023-01-21T06:10:02.482" v="137" actId="2696"/>
        <pc:sldMkLst>
          <pc:docMk/>
          <pc:sldMk cId="611647122" sldId="260"/>
        </pc:sldMkLst>
      </pc:sldChg>
      <pc:sldChg chg="addSp delSp modSp new del mod">
        <pc:chgData name="Lindsey Anderson" userId="6d4fb49d4867a9b1" providerId="LiveId" clId="{6CBC397D-710D-4EC5-98B4-EB234D8F6FD2}" dt="2023-01-22T11:16:03.351" v="1128" actId="2696"/>
        <pc:sldMkLst>
          <pc:docMk/>
          <pc:sldMk cId="2694124303" sldId="261"/>
        </pc:sldMkLst>
        <pc:spChg chg="del">
          <ac:chgData name="Lindsey Anderson" userId="6d4fb49d4867a9b1" providerId="LiveId" clId="{6CBC397D-710D-4EC5-98B4-EB234D8F6FD2}" dt="2023-01-22T11:10:28.387" v="1020" actId="478"/>
          <ac:spMkLst>
            <pc:docMk/>
            <pc:sldMk cId="2694124303" sldId="261"/>
            <ac:spMk id="2" creationId="{6C0602CD-743E-DBBB-A497-0D6271985DF3}"/>
          </ac:spMkLst>
        </pc:spChg>
        <pc:spChg chg="del">
          <ac:chgData name="Lindsey Anderson" userId="6d4fb49d4867a9b1" providerId="LiveId" clId="{6CBC397D-710D-4EC5-98B4-EB234D8F6FD2}" dt="2023-01-22T11:10:31.329" v="1021" actId="478"/>
          <ac:spMkLst>
            <pc:docMk/>
            <pc:sldMk cId="2694124303" sldId="261"/>
            <ac:spMk id="3" creationId="{5CF6ADA2-93A1-052E-E5E8-DB3BBA5020FF}"/>
          </ac:spMkLst>
        </pc:spChg>
        <pc:spChg chg="mod">
          <ac:chgData name="Lindsey Anderson" userId="6d4fb49d4867a9b1" providerId="LiveId" clId="{6CBC397D-710D-4EC5-98B4-EB234D8F6FD2}" dt="2023-01-22T11:13:47.765" v="1100" actId="14100"/>
          <ac:spMkLst>
            <pc:docMk/>
            <pc:sldMk cId="2694124303" sldId="261"/>
            <ac:spMk id="4" creationId="{DAC13D4A-2137-1E41-A629-9F665A09AB75}"/>
          </ac:spMkLst>
        </pc:spChg>
        <pc:picChg chg="add mod">
          <ac:chgData name="Lindsey Anderson" userId="6d4fb49d4867a9b1" providerId="LiveId" clId="{6CBC397D-710D-4EC5-98B4-EB234D8F6FD2}" dt="2023-01-22T11:10:50.542" v="1026" actId="14100"/>
          <ac:picMkLst>
            <pc:docMk/>
            <pc:sldMk cId="2694124303" sldId="261"/>
            <ac:picMk id="5" creationId="{220697BE-C2EA-32AC-40E1-BC8596CB0FDE}"/>
          </ac:picMkLst>
        </pc:picChg>
      </pc:sldChg>
      <pc:sldChg chg="addSp delSp modSp new mod ord modTransition setBg">
        <pc:chgData name="Lindsey Anderson" userId="6d4fb49d4867a9b1" providerId="LiveId" clId="{6CBC397D-710D-4EC5-98B4-EB234D8F6FD2}" dt="2023-01-22T11:25:47.915" v="1349"/>
        <pc:sldMkLst>
          <pc:docMk/>
          <pc:sldMk cId="2726311282" sldId="262"/>
        </pc:sldMkLst>
        <pc:spChg chg="del mod">
          <ac:chgData name="Lindsey Anderson" userId="6d4fb49d4867a9b1" providerId="LiveId" clId="{6CBC397D-710D-4EC5-98B4-EB234D8F6FD2}" dt="2023-01-22T11:15:03.956" v="1114" actId="478"/>
          <ac:spMkLst>
            <pc:docMk/>
            <pc:sldMk cId="2726311282" sldId="262"/>
            <ac:spMk id="2" creationId="{1078CDAA-95E3-B52E-D27E-816106D3CDFD}"/>
          </ac:spMkLst>
        </pc:spChg>
        <pc:spChg chg="del">
          <ac:chgData name="Lindsey Anderson" userId="6d4fb49d4867a9b1" providerId="LiveId" clId="{6CBC397D-710D-4EC5-98B4-EB234D8F6FD2}" dt="2023-01-22T11:14:24.366" v="1102" actId="26606"/>
          <ac:spMkLst>
            <pc:docMk/>
            <pc:sldMk cId="2726311282" sldId="262"/>
            <ac:spMk id="3" creationId="{86A5CBF4-33E4-ABFF-BF28-BDF957153EF8}"/>
          </ac:spMkLst>
        </pc:spChg>
        <pc:spChg chg="add del mod">
          <ac:chgData name="Lindsey Anderson" userId="6d4fb49d4867a9b1" providerId="LiveId" clId="{6CBC397D-710D-4EC5-98B4-EB234D8F6FD2}" dt="2023-01-22T11:15:57.133" v="1127" actId="26606"/>
          <ac:spMkLst>
            <pc:docMk/>
            <pc:sldMk cId="2726311282" sldId="262"/>
            <ac:spMk id="4" creationId="{B59AD6EC-EFE5-936B-AA27-7A1E4EF4F399}"/>
          </ac:spMkLst>
        </pc:spChg>
        <pc:spChg chg="add">
          <ac:chgData name="Lindsey Anderson" userId="6d4fb49d4867a9b1" providerId="LiveId" clId="{6CBC397D-710D-4EC5-98B4-EB234D8F6FD2}" dt="2023-01-22T11:14:24.366" v="1102" actId="26606"/>
          <ac:spMkLst>
            <pc:docMk/>
            <pc:sldMk cId="2726311282" sldId="262"/>
            <ac:spMk id="8" creationId="{88294908-8B00-4F58-BBBA-20F71A40AA9E}"/>
          </ac:spMkLst>
        </pc:spChg>
        <pc:spChg chg="add">
          <ac:chgData name="Lindsey Anderson" userId="6d4fb49d4867a9b1" providerId="LiveId" clId="{6CBC397D-710D-4EC5-98B4-EB234D8F6FD2}" dt="2023-01-22T11:14:24.366" v="1102" actId="26606"/>
          <ac:spMkLst>
            <pc:docMk/>
            <pc:sldMk cId="2726311282" sldId="262"/>
            <ac:spMk id="10" creationId="{4364C879-1404-4203-8E9D-CC5DE0A621A2}"/>
          </ac:spMkLst>
        </pc:spChg>
        <pc:spChg chg="add">
          <ac:chgData name="Lindsey Anderson" userId="6d4fb49d4867a9b1" providerId="LiveId" clId="{6CBC397D-710D-4EC5-98B4-EB234D8F6FD2}" dt="2023-01-22T11:14:24.366" v="1102" actId="26606"/>
          <ac:spMkLst>
            <pc:docMk/>
            <pc:sldMk cId="2726311282" sldId="262"/>
            <ac:spMk id="12" creationId="{84617302-4B0D-4351-A6BB-6F0930D943AC}"/>
          </ac:spMkLst>
        </pc:spChg>
        <pc:spChg chg="add">
          <ac:chgData name="Lindsey Anderson" userId="6d4fb49d4867a9b1" providerId="LiveId" clId="{6CBC397D-710D-4EC5-98B4-EB234D8F6FD2}" dt="2023-01-22T11:14:24.366" v="1102" actId="26606"/>
          <ac:spMkLst>
            <pc:docMk/>
            <pc:sldMk cId="2726311282" sldId="262"/>
            <ac:spMk id="14" creationId="{DA2C7802-C2E0-4218-8F89-8DD7CCD2CD1C}"/>
          </ac:spMkLst>
        </pc:spChg>
        <pc:spChg chg="add">
          <ac:chgData name="Lindsey Anderson" userId="6d4fb49d4867a9b1" providerId="LiveId" clId="{6CBC397D-710D-4EC5-98B4-EB234D8F6FD2}" dt="2023-01-22T11:14:24.366" v="1102" actId="26606"/>
          <ac:spMkLst>
            <pc:docMk/>
            <pc:sldMk cId="2726311282" sldId="262"/>
            <ac:spMk id="16" creationId="{A6D7111A-21E5-4EE9-8A78-10E5530F0116}"/>
          </ac:spMkLst>
        </pc:spChg>
        <pc:spChg chg="add">
          <ac:chgData name="Lindsey Anderson" userId="6d4fb49d4867a9b1" providerId="LiveId" clId="{6CBC397D-710D-4EC5-98B4-EB234D8F6FD2}" dt="2023-01-22T11:14:24.366" v="1102" actId="26606"/>
          <ac:spMkLst>
            <pc:docMk/>
            <pc:sldMk cId="2726311282" sldId="262"/>
            <ac:spMk id="18" creationId="{A3969E80-A77B-49FC-9122-D89AFD5EE118}"/>
          </ac:spMkLst>
        </pc:spChg>
        <pc:spChg chg="add">
          <ac:chgData name="Lindsey Anderson" userId="6d4fb49d4867a9b1" providerId="LiveId" clId="{6CBC397D-710D-4EC5-98B4-EB234D8F6FD2}" dt="2023-01-22T11:14:24.366" v="1102" actId="26606"/>
          <ac:spMkLst>
            <pc:docMk/>
            <pc:sldMk cId="2726311282" sldId="262"/>
            <ac:spMk id="20" creationId="{1849CA57-76BD-4CF2-80BA-D7A46A01B7B1}"/>
          </ac:spMkLst>
        </pc:spChg>
        <pc:spChg chg="add">
          <ac:chgData name="Lindsey Anderson" userId="6d4fb49d4867a9b1" providerId="LiveId" clId="{6CBC397D-710D-4EC5-98B4-EB234D8F6FD2}" dt="2023-01-22T11:14:24.366" v="1102" actId="26606"/>
          <ac:spMkLst>
            <pc:docMk/>
            <pc:sldMk cId="2726311282" sldId="262"/>
            <ac:spMk id="22" creationId="{35E9085E-E730-4768-83D4-6CB7E9897153}"/>
          </ac:spMkLst>
        </pc:spChg>
        <pc:spChg chg="add">
          <ac:chgData name="Lindsey Anderson" userId="6d4fb49d4867a9b1" providerId="LiveId" clId="{6CBC397D-710D-4EC5-98B4-EB234D8F6FD2}" dt="2023-01-22T11:14:24.366" v="1102" actId="26606"/>
          <ac:spMkLst>
            <pc:docMk/>
            <pc:sldMk cId="2726311282" sldId="262"/>
            <ac:spMk id="24" creationId="{973272FE-A474-4CAE-8CA2-BCC8B476C3F4}"/>
          </ac:spMkLst>
        </pc:spChg>
        <pc:spChg chg="add">
          <ac:chgData name="Lindsey Anderson" userId="6d4fb49d4867a9b1" providerId="LiveId" clId="{6CBC397D-710D-4EC5-98B4-EB234D8F6FD2}" dt="2023-01-22T11:14:24.366" v="1102" actId="26606"/>
          <ac:spMkLst>
            <pc:docMk/>
            <pc:sldMk cId="2726311282" sldId="262"/>
            <ac:spMk id="26" creationId="{E07981EA-05A6-437C-88D7-B377B92B031D}"/>
          </ac:spMkLst>
        </pc:spChg>
        <pc:spChg chg="add">
          <ac:chgData name="Lindsey Anderson" userId="6d4fb49d4867a9b1" providerId="LiveId" clId="{6CBC397D-710D-4EC5-98B4-EB234D8F6FD2}" dt="2023-01-22T11:14:24.366" v="1102" actId="26606"/>
          <ac:spMkLst>
            <pc:docMk/>
            <pc:sldMk cId="2726311282" sldId="262"/>
            <ac:spMk id="28" creationId="{15E3C750-986E-4769-B1AE-49289FBEE757}"/>
          </ac:spMkLst>
        </pc:spChg>
        <pc:graphicFrameChg chg="add del">
          <ac:chgData name="Lindsey Anderson" userId="6d4fb49d4867a9b1" providerId="LiveId" clId="{6CBC397D-710D-4EC5-98B4-EB234D8F6FD2}" dt="2023-01-22T11:15:57.133" v="1127" actId="26606"/>
          <ac:graphicFrameMkLst>
            <pc:docMk/>
            <pc:sldMk cId="2726311282" sldId="262"/>
            <ac:graphicFrameMk id="30" creationId="{B3B1BF99-6415-ACFF-4E5A-46C33B2BB4B4}"/>
          </ac:graphicFrameMkLst>
        </pc:graphicFrameChg>
        <pc:picChg chg="add mod">
          <ac:chgData name="Lindsey Anderson" userId="6d4fb49d4867a9b1" providerId="LiveId" clId="{6CBC397D-710D-4EC5-98B4-EB234D8F6FD2}" dt="2023-01-22T11:15:38.538" v="1125"/>
          <ac:picMkLst>
            <pc:docMk/>
            <pc:sldMk cId="2726311282" sldId="262"/>
            <ac:picMk id="5" creationId="{32C5406E-2726-4FE2-1266-C902EB1B51EA}"/>
          </ac:picMkLst>
        </pc:picChg>
      </pc:sldChg>
      <pc:sldChg chg="addSp modSp new mod modTransition setBg">
        <pc:chgData name="Lindsey Anderson" userId="6d4fb49d4867a9b1" providerId="LiveId" clId="{6CBC397D-710D-4EC5-98B4-EB234D8F6FD2}" dt="2023-01-22T11:30:04.576" v="1352" actId="3626"/>
        <pc:sldMkLst>
          <pc:docMk/>
          <pc:sldMk cId="2708271459" sldId="263"/>
        </pc:sldMkLst>
        <pc:spChg chg="mod">
          <ac:chgData name="Lindsey Anderson" userId="6d4fb49d4867a9b1" providerId="LiveId" clId="{6CBC397D-710D-4EC5-98B4-EB234D8F6FD2}" dt="2023-01-22T11:18:40.397" v="1192" actId="1076"/>
          <ac:spMkLst>
            <pc:docMk/>
            <pc:sldMk cId="2708271459" sldId="263"/>
            <ac:spMk id="2" creationId="{543CF1BB-E579-5BAB-B59D-EE274171AC09}"/>
          </ac:spMkLst>
        </pc:spChg>
        <pc:spChg chg="mod">
          <ac:chgData name="Lindsey Anderson" userId="6d4fb49d4867a9b1" providerId="LiveId" clId="{6CBC397D-710D-4EC5-98B4-EB234D8F6FD2}" dt="2023-01-22T11:20:16.640" v="1342" actId="255"/>
          <ac:spMkLst>
            <pc:docMk/>
            <pc:sldMk cId="2708271459" sldId="263"/>
            <ac:spMk id="3" creationId="{95D76037-F5E5-D691-61EA-037AB856ED6A}"/>
          </ac:spMkLst>
        </pc:spChg>
        <pc:spChg chg="add">
          <ac:chgData name="Lindsey Anderson" userId="6d4fb49d4867a9b1" providerId="LiveId" clId="{6CBC397D-710D-4EC5-98B4-EB234D8F6FD2}" dt="2023-01-22T11:18:20.850" v="1190" actId="26606"/>
          <ac:spMkLst>
            <pc:docMk/>
            <pc:sldMk cId="2708271459" sldId="263"/>
            <ac:spMk id="10" creationId="{D1520B01-A2E4-41C2-8A8F-7683F250890E}"/>
          </ac:spMkLst>
        </pc:spChg>
        <pc:grpChg chg="add">
          <ac:chgData name="Lindsey Anderson" userId="6d4fb49d4867a9b1" providerId="LiveId" clId="{6CBC397D-710D-4EC5-98B4-EB234D8F6FD2}" dt="2023-01-22T11:18:20.850" v="1190" actId="26606"/>
          <ac:grpSpMkLst>
            <pc:docMk/>
            <pc:sldMk cId="2708271459" sldId="263"/>
            <ac:grpSpMk id="12" creationId="{1F634C0A-A487-42AF-8DFD-4DAD62FE92BF}"/>
          </ac:grpSpMkLst>
        </pc:grpChg>
        <pc:grpChg chg="add">
          <ac:chgData name="Lindsey Anderson" userId="6d4fb49d4867a9b1" providerId="LiveId" clId="{6CBC397D-710D-4EC5-98B4-EB234D8F6FD2}" dt="2023-01-22T11:18:20.850" v="1190" actId="26606"/>
          <ac:grpSpMkLst>
            <pc:docMk/>
            <pc:sldMk cId="2708271459" sldId="263"/>
            <ac:grpSpMk id="16" creationId="{066EE5A2-0D35-4D6A-A5C7-1CA91F740684}"/>
          </ac:grpSpMkLst>
        </pc:grpChg>
        <pc:grpChg chg="add">
          <ac:chgData name="Lindsey Anderson" userId="6d4fb49d4867a9b1" providerId="LiveId" clId="{6CBC397D-710D-4EC5-98B4-EB234D8F6FD2}" dt="2023-01-22T11:18:20.850" v="1190" actId="26606"/>
          <ac:grpSpMkLst>
            <pc:docMk/>
            <pc:sldMk cId="2708271459" sldId="263"/>
            <ac:grpSpMk id="20" creationId="{56AA1647-0DA6-4A17-B3E1-95D61BD54714}"/>
          </ac:grpSpMkLst>
        </pc:grpChg>
        <pc:grpChg chg="add">
          <ac:chgData name="Lindsey Anderson" userId="6d4fb49d4867a9b1" providerId="LiveId" clId="{6CBC397D-710D-4EC5-98B4-EB234D8F6FD2}" dt="2023-01-22T11:18:20.850" v="1190" actId="26606"/>
          <ac:grpSpMkLst>
            <pc:docMk/>
            <pc:sldMk cId="2708271459" sldId="263"/>
            <ac:grpSpMk id="24" creationId="{08D20F07-CD49-4F17-BC00-9429DA80C502}"/>
          </ac:grpSpMkLst>
        </pc:grpChg>
        <pc:picChg chg="add mod">
          <ac:chgData name="Lindsey Anderson" userId="6d4fb49d4867a9b1" providerId="LiveId" clId="{6CBC397D-710D-4EC5-98B4-EB234D8F6FD2}" dt="2023-01-22T11:29:59.055" v="1351" actId="3626"/>
          <ac:picMkLst>
            <pc:docMk/>
            <pc:sldMk cId="2708271459" sldId="263"/>
            <ac:picMk id="4" creationId="{E1C1D2F1-9B55-A0AD-06ED-EC14C605FAB9}"/>
          </ac:picMkLst>
        </pc:picChg>
        <pc:picChg chg="add mod">
          <ac:chgData name="Lindsey Anderson" userId="6d4fb49d4867a9b1" providerId="LiveId" clId="{6CBC397D-710D-4EC5-98B4-EB234D8F6FD2}" dt="2023-01-22T11:30:04.576" v="1352" actId="3626"/>
          <ac:picMkLst>
            <pc:docMk/>
            <pc:sldMk cId="2708271459" sldId="263"/>
            <ac:picMk id="5" creationId="{545D7E37-784A-F592-C651-A8DD02DFFBB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9B15A-DDB3-4710-16C1-C003DC9624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731A86-77AE-EB1F-3D39-92A954A434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CEA6A5-3387-1F60-B198-8884866A7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6576-C209-42E9-A5A6-3CBC55E73353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83ED7-D37D-CB8D-3F2A-2F58EE2A8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EA9175-CB4F-4B29-8E8A-CE1E5AE44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A762-14A2-4580-B36A-EA1E48A2B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222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144D6-D36B-47B3-AB7F-8FC8192D8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8286A7-6E7E-4AEC-3684-49BA9F2B9B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B9723-1F17-9CAF-57EA-0619EF624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6576-C209-42E9-A5A6-3CBC55E73353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EF067A-EC9A-AA18-4B05-AFB1946AC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EFE93-836E-C6D0-53BD-2CB28CE49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A762-14A2-4580-B36A-EA1E48A2B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67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459892-22F8-AF83-CA8B-9A6D5AEE70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5F33BB-76EC-D6CB-7660-8B4C6768B5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A9FD0-BA7D-8F97-A05B-984ECCBBF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6576-C209-42E9-A5A6-3CBC55E73353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42F58-BF1F-6426-1622-5E60AB2D1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0D4326-4835-7867-73CE-A5CD95FB5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A762-14A2-4580-B36A-EA1E48A2B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33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E2924-7888-D0B7-4F44-0333908C1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6BBA1-3653-EC4E-2E00-DEE1F478A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5D9207-5F8D-5B8F-E4C2-7C469590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6576-C209-42E9-A5A6-3CBC55E73353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BE12A-4B4A-8B55-578E-1379BCC19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6EA123-55BF-DB79-78DD-C0DD8ECB8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A762-14A2-4580-B36A-EA1E48A2B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85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39624-EADC-B1D8-AD72-255FBB5CF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F8F15A-B719-5D12-5744-6657A9B9F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F290A-9FF3-FE41-8E50-6534CBD16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6576-C209-42E9-A5A6-3CBC55E73353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A37E8B-EED2-0E78-D354-E0DE6BA88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65CF2-3238-CC95-70B6-30CDEFA65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A762-14A2-4580-B36A-EA1E48A2B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85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89A53-3756-4138-3FB4-1384A0F75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7571E-6A01-7CD2-1E63-3452ED536D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50C281-74C9-8A58-3BAA-A1EA0B6C61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14359E-E788-F134-8FB0-19DC00D33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6576-C209-42E9-A5A6-3CBC55E73353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15C66D-900E-B184-0052-A6F83C02A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D49F7-BA32-8315-3FCC-1F457CB07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A762-14A2-4580-B36A-EA1E48A2B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8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3F445-ED41-E2BE-60C7-029FA8345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831133-C313-4D41-0568-0BAC27F80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51FAAA-2AB7-3380-7599-ADFFD3AA5A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8AC03D-4BBF-5C98-B6BC-BE0E1996F0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9DE58E-B5E5-0207-C931-15D78EF285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2F4F07-DECA-490A-9ACB-8A0A8AC1A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6576-C209-42E9-A5A6-3CBC55E73353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564D9D-AA1F-2A2C-19FF-162A13CD2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404959-48B3-F0AB-42E3-2FD782AE4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A762-14A2-4580-B36A-EA1E48A2B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65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67F08-7816-74D4-3786-B1AACDE5A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A87930-E69B-9C79-7F1B-F00AB7DA7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6576-C209-42E9-A5A6-3CBC55E73353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FDE1FC-DB5A-719C-7624-A287510D2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275F02-F661-61BC-466F-7AA952C02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A762-14A2-4580-B36A-EA1E48A2B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50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A35511-64E4-CBA2-0F4E-BD40FA463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6576-C209-42E9-A5A6-3CBC55E73353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DF30CD-AC21-9E50-BB2F-20E026632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E71DA9-ACB6-91B5-3A05-C9FF86EAE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A762-14A2-4580-B36A-EA1E48A2B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704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93D6E-599A-C49D-8425-4C20DC010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A73F8-280A-FE1D-E2AD-311543BA50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235330-BADD-7AD5-49DD-B2592CDDF3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DCADBC-017C-5E3F-6DF2-7641AFD88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6576-C209-42E9-A5A6-3CBC55E73353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3C2871-321E-7149-9FF5-DB5760EBD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228D48-7154-83DB-45D1-F016891CE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A762-14A2-4580-B36A-EA1E48A2B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23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77483-27D6-0A32-2D1A-9CCE939B3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D624E9-8EB8-AEBF-848D-46B9B76059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9DD710-FFFE-A18D-6B19-C2CA9ECD5D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8FA950-7FAF-6CF3-B6CA-2606C5D93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6576-C209-42E9-A5A6-3CBC55E73353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183466-6CA0-FCF1-6385-098619AA9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1927CC-ECF9-E903-2225-93AA9C175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A762-14A2-4580-B36A-EA1E48A2B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42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3653C9-CADB-DE56-A8EA-ACC3DFB3D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8E27C6-6C94-AE7B-CD7B-C5E5D90DA6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52D7E6-524E-30F0-6C60-FF3A9B4134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06576-C209-42E9-A5A6-3CBC55E73353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8377A-C140-64DD-31BE-66A54C4937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10614C-953D-D16E-FBF0-84CB7B40CD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7A762-14A2-4580-B36A-EA1E48A2B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642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y4DUpsC22c?feature=oembed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04A130CA-991E-4C92-A494-EB7D8666E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FC3C749F-9A26-4B1E-BC2E-572D03DF9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1872577" y="1372793"/>
            <a:ext cx="6135300" cy="5537781"/>
          </a:xfrm>
          <a:custGeom>
            <a:avLst/>
            <a:gdLst>
              <a:gd name="connsiteX0" fmla="*/ 0 w 6135300"/>
              <a:gd name="connsiteY0" fmla="*/ 0 h 5537781"/>
              <a:gd name="connsiteX1" fmla="*/ 6135300 w 6135300"/>
              <a:gd name="connsiteY1" fmla="*/ 0 h 5537781"/>
              <a:gd name="connsiteX2" fmla="*/ 6135300 w 6135300"/>
              <a:gd name="connsiteY2" fmla="*/ 3548931 h 5537781"/>
              <a:gd name="connsiteX3" fmla="*/ 4146451 w 6135300"/>
              <a:gd name="connsiteY3" fmla="*/ 5537781 h 5537781"/>
              <a:gd name="connsiteX4" fmla="*/ 0 w 6135300"/>
              <a:gd name="connsiteY4" fmla="*/ 1391331 h 5537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5300" h="5537781">
                <a:moveTo>
                  <a:pt x="0" y="0"/>
                </a:moveTo>
                <a:lnTo>
                  <a:pt x="6135300" y="0"/>
                </a:lnTo>
                <a:lnTo>
                  <a:pt x="6135300" y="3548931"/>
                </a:lnTo>
                <a:lnTo>
                  <a:pt x="4146451" y="5537781"/>
                </a:lnTo>
                <a:lnTo>
                  <a:pt x="0" y="1391331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enri Matisse - Paintings, Artworks &amp; Facts - Biography">
            <a:extLst>
              <a:ext uri="{FF2B5EF4-FFF2-40B4-BE49-F238E27FC236}">
                <a16:creationId xmlns:a16="http://schemas.microsoft.com/office/drawing/2014/main" id="{556D5459-4B72-BED6-5C17-0641005D25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82" r="2" b="33133"/>
          <a:stretch/>
        </p:blipFill>
        <p:spPr bwMode="auto">
          <a:xfrm>
            <a:off x="2747771" y="1"/>
            <a:ext cx="8557447" cy="5347244"/>
          </a:xfrm>
          <a:custGeom>
            <a:avLst/>
            <a:gdLst/>
            <a:ahLst/>
            <a:cxnLst/>
            <a:rect l="l" t="t" r="r" b="b"/>
            <a:pathLst>
              <a:path w="9366779" h="5852967">
                <a:moveTo>
                  <a:pt x="1169579" y="0"/>
                </a:moveTo>
                <a:lnTo>
                  <a:pt x="8197201" y="0"/>
                </a:lnTo>
                <a:lnTo>
                  <a:pt x="9366779" y="1169579"/>
                </a:lnTo>
                <a:lnTo>
                  <a:pt x="4683391" y="5852967"/>
                </a:lnTo>
                <a:lnTo>
                  <a:pt x="0" y="1169579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5" name="Freeform: Shape 1034">
            <a:extLst>
              <a:ext uri="{FF2B5EF4-FFF2-40B4-BE49-F238E27FC236}">
                <a16:creationId xmlns:a16="http://schemas.microsoft.com/office/drawing/2014/main" id="{F98D51C6-1188-49B8-B829-31D2C2813F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050242" y="292975"/>
            <a:ext cx="5056735" cy="9206602"/>
          </a:xfrm>
          <a:custGeom>
            <a:avLst/>
            <a:gdLst>
              <a:gd name="connsiteX0" fmla="*/ 0 w 5053652"/>
              <a:gd name="connsiteY0" fmla="*/ 209273 h 9200989"/>
              <a:gd name="connsiteX1" fmla="*/ 209274 w 5053652"/>
              <a:gd name="connsiteY1" fmla="*/ 0 h 9200989"/>
              <a:gd name="connsiteX2" fmla="*/ 5053652 w 5053652"/>
              <a:gd name="connsiteY2" fmla="*/ 4844379 h 9200989"/>
              <a:gd name="connsiteX3" fmla="*/ 697042 w 5053652"/>
              <a:gd name="connsiteY3" fmla="*/ 9200989 h 9200989"/>
              <a:gd name="connsiteX4" fmla="*/ 0 w 5053652"/>
              <a:gd name="connsiteY4" fmla="*/ 9200989 h 920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3652" h="9200989">
                <a:moveTo>
                  <a:pt x="0" y="209273"/>
                </a:moveTo>
                <a:lnTo>
                  <a:pt x="209274" y="0"/>
                </a:lnTo>
                <a:lnTo>
                  <a:pt x="5053652" y="4844379"/>
                </a:lnTo>
                <a:lnTo>
                  <a:pt x="697042" y="9200989"/>
                </a:lnTo>
                <a:lnTo>
                  <a:pt x="0" y="9200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Isosceles Triangle 1036">
            <a:extLst>
              <a:ext uri="{FF2B5EF4-FFF2-40B4-BE49-F238E27FC236}">
                <a16:creationId xmlns:a16="http://schemas.microsoft.com/office/drawing/2014/main" id="{456BA586-8922-4113-BD35-BBF1EB1A1F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6909" y="5272381"/>
            <a:ext cx="3171238" cy="1585619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Rectangle 1038">
            <a:extLst>
              <a:ext uri="{FF2B5EF4-FFF2-40B4-BE49-F238E27FC236}">
                <a16:creationId xmlns:a16="http://schemas.microsoft.com/office/drawing/2014/main" id="{B497CCB5-5FC2-473C-AFCC-2430CEF1D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861739" y="2074303"/>
            <a:ext cx="3372170" cy="33721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Frame 1040">
            <a:extLst>
              <a:ext uri="{FF2B5EF4-FFF2-40B4-BE49-F238E27FC236}">
                <a16:creationId xmlns:a16="http://schemas.microsoft.com/office/drawing/2014/main" id="{599C8C75-BFDF-44E7-A028-EEB5EDD58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423102" y="1635666"/>
            <a:ext cx="4249446" cy="4249444"/>
          </a:xfrm>
          <a:prstGeom prst="frame">
            <a:avLst>
              <a:gd name="adj1" fmla="val 1195"/>
            </a:avLst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CA95FC-A022-DFDE-110F-A6902B731E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8683" y="3087528"/>
            <a:ext cx="3618284" cy="1345720"/>
          </a:xfrm>
          <a:noFill/>
        </p:spPr>
        <p:txBody>
          <a:bodyPr anchor="ctr">
            <a:normAutofit/>
          </a:bodyPr>
          <a:lstStyle/>
          <a:p>
            <a:r>
              <a:rPr lang="en-US" sz="2800">
                <a:solidFill>
                  <a:srgbClr val="080808"/>
                </a:solidFill>
              </a:rPr>
              <a:t>Henri Matisse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87C379-1D1B-F68F-2C82-E0E9974EA3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97353" y="4527440"/>
            <a:ext cx="2700944" cy="659993"/>
          </a:xfrm>
          <a:noFill/>
        </p:spPr>
        <p:txBody>
          <a:bodyPr>
            <a:normAutofit/>
          </a:bodyPr>
          <a:lstStyle/>
          <a:p>
            <a:r>
              <a:rPr lang="en-US" sz="1600">
                <a:solidFill>
                  <a:srgbClr val="080808"/>
                </a:solidFill>
              </a:rPr>
              <a:t>December 31, 1869 – November 3, 1954</a:t>
            </a:r>
          </a:p>
        </p:txBody>
      </p:sp>
    </p:spTree>
    <p:extLst>
      <p:ext uri="{BB962C8B-B14F-4D97-AF65-F5344CB8AC3E}">
        <p14:creationId xmlns:p14="http://schemas.microsoft.com/office/powerpoint/2010/main" val="2531286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6B298B9-AA3F-4E48-9ADE-DD1A49F40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8A6362C-DAA2-46F0-8F9D-238EA1E6FD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998728 w 12192000"/>
              <a:gd name="connsiteY0" fmla="*/ 3612739 h 6858000"/>
              <a:gd name="connsiteX1" fmla="*/ 2014976 w 12192000"/>
              <a:gd name="connsiteY1" fmla="*/ 3645485 h 6858000"/>
              <a:gd name="connsiteX2" fmla="*/ 1987764 w 12192000"/>
              <a:gd name="connsiteY2" fmla="*/ 3715075 h 6858000"/>
              <a:gd name="connsiteX3" fmla="*/ 1970583 w 12192000"/>
              <a:gd name="connsiteY3" fmla="*/ 3648007 h 6858000"/>
              <a:gd name="connsiteX4" fmla="*/ 1968718 w 12192000"/>
              <a:gd name="connsiteY4" fmla="*/ 3632235 h 6858000"/>
              <a:gd name="connsiteX5" fmla="*/ 1979288 w 12192000"/>
              <a:gd name="connsiteY5" fmla="*/ 3624964 h 6858000"/>
              <a:gd name="connsiteX6" fmla="*/ 1998728 w 12192000"/>
              <a:gd name="connsiteY6" fmla="*/ 3612739 h 6858000"/>
              <a:gd name="connsiteX7" fmla="*/ 1955875 w 12192000"/>
              <a:gd name="connsiteY7" fmla="*/ 3516632 h 6858000"/>
              <a:gd name="connsiteX8" fmla="*/ 1956461 w 12192000"/>
              <a:gd name="connsiteY8" fmla="*/ 3521046 h 6858000"/>
              <a:gd name="connsiteX9" fmla="*/ 1965292 w 12192000"/>
              <a:gd name="connsiteY9" fmla="*/ 3603273 h 6858000"/>
              <a:gd name="connsiteX10" fmla="*/ 1968718 w 12192000"/>
              <a:gd name="connsiteY10" fmla="*/ 3632235 h 6858000"/>
              <a:gd name="connsiteX11" fmla="*/ 1963908 w 12192000"/>
              <a:gd name="connsiteY11" fmla="*/ 3635544 h 6858000"/>
              <a:gd name="connsiteX12" fmla="*/ 1955653 w 12192000"/>
              <a:gd name="connsiteY12" fmla="*/ 3635212 h 6858000"/>
              <a:gd name="connsiteX13" fmla="*/ 1954172 w 12192000"/>
              <a:gd name="connsiteY13" fmla="*/ 3607075 h 6858000"/>
              <a:gd name="connsiteX14" fmla="*/ 1951958 w 12192000"/>
              <a:gd name="connsiteY14" fmla="*/ 3553088 h 6858000"/>
              <a:gd name="connsiteX15" fmla="*/ 1951483 w 12192000"/>
              <a:gd name="connsiteY15" fmla="*/ 3534997 h 6858000"/>
              <a:gd name="connsiteX16" fmla="*/ 9184139 w 12192000"/>
              <a:gd name="connsiteY16" fmla="*/ 1751373 h 6858000"/>
              <a:gd name="connsiteX17" fmla="*/ 9188600 w 12192000"/>
              <a:gd name="connsiteY17" fmla="*/ 1756725 h 6858000"/>
              <a:gd name="connsiteX18" fmla="*/ 9161388 w 12192000"/>
              <a:gd name="connsiteY18" fmla="*/ 1779476 h 6858000"/>
              <a:gd name="connsiteX19" fmla="*/ 9129269 w 12192000"/>
              <a:gd name="connsiteY19" fmla="*/ 1788844 h 6858000"/>
              <a:gd name="connsiteX20" fmla="*/ 9184139 w 12192000"/>
              <a:gd name="connsiteY20" fmla="*/ 1751373 h 6858000"/>
              <a:gd name="connsiteX21" fmla="*/ 8855814 w 12192000"/>
              <a:gd name="connsiteY21" fmla="*/ 1125503 h 6858000"/>
              <a:gd name="connsiteX22" fmla="*/ 8531505 w 12192000"/>
              <a:gd name="connsiteY22" fmla="*/ 1356134 h 6858000"/>
              <a:gd name="connsiteX23" fmla="*/ 8526597 w 12192000"/>
              <a:gd name="connsiteY23" fmla="*/ 1350781 h 6858000"/>
              <a:gd name="connsiteX24" fmla="*/ 8855814 w 12192000"/>
              <a:gd name="connsiteY24" fmla="*/ 1125503 h 6858000"/>
              <a:gd name="connsiteX25" fmla="*/ 3255597 w 12192000"/>
              <a:gd name="connsiteY25" fmla="*/ 1016302 h 6858000"/>
              <a:gd name="connsiteX26" fmla="*/ 3252884 w 12192000"/>
              <a:gd name="connsiteY26" fmla="*/ 1018887 h 6858000"/>
              <a:gd name="connsiteX27" fmla="*/ 3250417 w 12192000"/>
              <a:gd name="connsiteY27" fmla="*/ 1017988 h 6858000"/>
              <a:gd name="connsiteX28" fmla="*/ 9562593 w 12192000"/>
              <a:gd name="connsiteY28" fmla="*/ 181849 h 6858000"/>
              <a:gd name="connsiteX29" fmla="*/ 9550382 w 12192000"/>
              <a:gd name="connsiteY29" fmla="*/ 186031 h 6858000"/>
              <a:gd name="connsiteX30" fmla="*/ 9486143 w 12192000"/>
              <a:gd name="connsiteY30" fmla="*/ 255175 h 6858000"/>
              <a:gd name="connsiteX31" fmla="*/ 9454471 w 12192000"/>
              <a:gd name="connsiteY31" fmla="*/ 262313 h 6858000"/>
              <a:gd name="connsiteX32" fmla="*/ 9405847 w 12192000"/>
              <a:gd name="connsiteY32" fmla="*/ 265436 h 6858000"/>
              <a:gd name="connsiteX33" fmla="*/ 9374174 w 12192000"/>
              <a:gd name="connsiteY33" fmla="*/ 312721 h 6858000"/>
              <a:gd name="connsiteX34" fmla="*/ 9235886 w 12192000"/>
              <a:gd name="connsiteY34" fmla="*/ 393018 h 6858000"/>
              <a:gd name="connsiteX35" fmla="*/ 9293432 w 12192000"/>
              <a:gd name="connsiteY35" fmla="*/ 372945 h 6858000"/>
              <a:gd name="connsiteX36" fmla="*/ 9306368 w 12192000"/>
              <a:gd name="connsiteY36" fmla="*/ 349747 h 6858000"/>
              <a:gd name="connsiteX37" fmla="*/ 9308153 w 12192000"/>
              <a:gd name="connsiteY37" fmla="*/ 316736 h 6858000"/>
              <a:gd name="connsiteX38" fmla="*/ 9376406 w 12192000"/>
              <a:gd name="connsiteY38" fmla="*/ 260083 h 6858000"/>
              <a:gd name="connsiteX39" fmla="*/ 9391126 w 12192000"/>
              <a:gd name="connsiteY39" fmla="*/ 251160 h 6858000"/>
              <a:gd name="connsiteX40" fmla="*/ 9399602 w 12192000"/>
              <a:gd name="connsiteY40" fmla="*/ 233317 h 6858000"/>
              <a:gd name="connsiteX41" fmla="*/ 9381312 w 12192000"/>
              <a:gd name="connsiteY41" fmla="*/ 220380 h 6858000"/>
              <a:gd name="connsiteX42" fmla="*/ 9358115 w 12192000"/>
              <a:gd name="connsiteY42" fmla="*/ 219934 h 6858000"/>
              <a:gd name="connsiteX43" fmla="*/ 9277818 w 12192000"/>
              <a:gd name="connsiteY43" fmla="*/ 261867 h 6858000"/>
              <a:gd name="connsiteX44" fmla="*/ 9050311 w 12192000"/>
              <a:gd name="connsiteY44" fmla="*/ 470639 h 6858000"/>
              <a:gd name="connsiteX45" fmla="*/ 8804067 w 12192000"/>
              <a:gd name="connsiteY45" fmla="*/ 657552 h 6858000"/>
              <a:gd name="connsiteX46" fmla="*/ 8216563 w 12192000"/>
              <a:gd name="connsiteY46" fmla="*/ 1067511 h 6858000"/>
              <a:gd name="connsiteX47" fmla="*/ 7204377 w 12192000"/>
              <a:gd name="connsiteY47" fmla="*/ 1356580 h 6858000"/>
              <a:gd name="connsiteX48" fmla="*/ 6221188 w 12192000"/>
              <a:gd name="connsiteY48" fmla="*/ 1405651 h 6858000"/>
              <a:gd name="connsiteX49" fmla="*/ 6081116 w 12192000"/>
              <a:gd name="connsiteY49" fmla="*/ 1413234 h 6858000"/>
              <a:gd name="connsiteX50" fmla="*/ 3680242 w 12192000"/>
              <a:gd name="connsiteY50" fmla="*/ 1085356 h 6858000"/>
              <a:gd name="connsiteX51" fmla="*/ 3335857 w 12192000"/>
              <a:gd name="connsiteY51" fmla="*/ 981416 h 6858000"/>
              <a:gd name="connsiteX52" fmla="*/ 3277977 w 12192000"/>
              <a:gd name="connsiteY52" fmla="*/ 1009017 h 6858000"/>
              <a:gd name="connsiteX53" fmla="*/ 3255597 w 12192000"/>
              <a:gd name="connsiteY53" fmla="*/ 1016302 h 6858000"/>
              <a:gd name="connsiteX54" fmla="*/ 3260022 w 12192000"/>
              <a:gd name="connsiteY54" fmla="*/ 1012084 h 6858000"/>
              <a:gd name="connsiteX55" fmla="*/ 3260468 w 12192000"/>
              <a:gd name="connsiteY55" fmla="*/ 1000598 h 6858000"/>
              <a:gd name="connsiteX56" fmla="*/ 3226565 w 12192000"/>
              <a:gd name="connsiteY56" fmla="*/ 956880 h 6858000"/>
              <a:gd name="connsiteX57" fmla="*/ 3162773 w 12192000"/>
              <a:gd name="connsiteY57" fmla="*/ 937252 h 6858000"/>
              <a:gd name="connsiteX58" fmla="*/ 3131101 w 12192000"/>
              <a:gd name="connsiteY58" fmla="*/ 953757 h 6858000"/>
              <a:gd name="connsiteX59" fmla="*/ 3089615 w 12192000"/>
              <a:gd name="connsiteY59" fmla="*/ 972493 h 6858000"/>
              <a:gd name="connsiteX60" fmla="*/ 2893779 w 12192000"/>
              <a:gd name="connsiteY60" fmla="*/ 842681 h 6858000"/>
              <a:gd name="connsiteX61" fmla="*/ 2759952 w 12192000"/>
              <a:gd name="connsiteY61" fmla="*/ 749000 h 6858000"/>
              <a:gd name="connsiteX62" fmla="*/ 2733632 w 12192000"/>
              <a:gd name="connsiteY62" fmla="*/ 739187 h 6858000"/>
              <a:gd name="connsiteX63" fmla="*/ 2723372 w 12192000"/>
              <a:gd name="connsiteY63" fmla="*/ 765506 h 6858000"/>
              <a:gd name="connsiteX64" fmla="*/ 2748353 w 12192000"/>
              <a:gd name="connsiteY64" fmla="*/ 806101 h 6858000"/>
              <a:gd name="connsiteX65" fmla="*/ 2710882 w 12192000"/>
              <a:gd name="connsiteY65" fmla="*/ 890859 h 6858000"/>
              <a:gd name="connsiteX66" fmla="*/ 2532890 w 12192000"/>
              <a:gd name="connsiteY66" fmla="*/ 894873 h 6858000"/>
              <a:gd name="connsiteX67" fmla="*/ 2513708 w 12192000"/>
              <a:gd name="connsiteY67" fmla="*/ 921639 h 6858000"/>
              <a:gd name="connsiteX68" fmla="*/ 2511032 w 12192000"/>
              <a:gd name="connsiteY68" fmla="*/ 1038515 h 6858000"/>
              <a:gd name="connsiteX69" fmla="*/ 2503448 w 12192000"/>
              <a:gd name="connsiteY69" fmla="*/ 1067511 h 6858000"/>
              <a:gd name="connsiteX70" fmla="*/ 2485157 w 12192000"/>
              <a:gd name="connsiteY70" fmla="*/ 1194648 h 6858000"/>
              <a:gd name="connsiteX71" fmla="*/ 2394602 w 12192000"/>
              <a:gd name="connsiteY71" fmla="*/ 1391375 h 6858000"/>
              <a:gd name="connsiteX72" fmla="*/ 2298245 w 12192000"/>
              <a:gd name="connsiteY72" fmla="*/ 1511374 h 6858000"/>
              <a:gd name="connsiteX73" fmla="*/ 2286201 w 12192000"/>
              <a:gd name="connsiteY73" fmla="*/ 1543493 h 6858000"/>
              <a:gd name="connsiteX74" fmla="*/ 2264789 w 12192000"/>
              <a:gd name="connsiteY74" fmla="*/ 1668400 h 6858000"/>
              <a:gd name="connsiteX75" fmla="*/ 2274156 w 12192000"/>
              <a:gd name="connsiteY75" fmla="*/ 1693827 h 6858000"/>
              <a:gd name="connsiteX76" fmla="*/ 2316535 w 12192000"/>
              <a:gd name="connsiteY76" fmla="*/ 1723714 h 6858000"/>
              <a:gd name="connsiteX77" fmla="*/ 2352223 w 12192000"/>
              <a:gd name="connsiteY77" fmla="*/ 1797320 h 6858000"/>
              <a:gd name="connsiteX78" fmla="*/ 2420922 w 12192000"/>
              <a:gd name="connsiteY78" fmla="*/ 1903044 h 6858000"/>
              <a:gd name="connsiteX79" fmla="*/ 2454378 w 12192000"/>
              <a:gd name="connsiteY79" fmla="*/ 1932933 h 6858000"/>
              <a:gd name="connsiteX80" fmla="*/ 2429397 w 12192000"/>
              <a:gd name="connsiteY80" fmla="*/ 1955683 h 6858000"/>
              <a:gd name="connsiteX81" fmla="*/ 2345531 w 12192000"/>
              <a:gd name="connsiteY81" fmla="*/ 2099325 h 6858000"/>
              <a:gd name="connsiteX82" fmla="*/ 2471776 w 12192000"/>
              <a:gd name="connsiteY82" fmla="*/ 2249659 h 6858000"/>
              <a:gd name="connsiteX83" fmla="*/ 2536904 w 12192000"/>
              <a:gd name="connsiteY83" fmla="*/ 2293822 h 6858000"/>
              <a:gd name="connsiteX84" fmla="*/ 2411552 w 12192000"/>
              <a:gd name="connsiteY84" fmla="*/ 2308990 h 6858000"/>
              <a:gd name="connsiteX85" fmla="*/ 2367836 w 12192000"/>
              <a:gd name="connsiteY85" fmla="*/ 2371888 h 6858000"/>
              <a:gd name="connsiteX86" fmla="*/ 2348654 w 12192000"/>
              <a:gd name="connsiteY86" fmla="*/ 2403561 h 6858000"/>
              <a:gd name="connsiteX87" fmla="*/ 2230439 w 12192000"/>
              <a:gd name="connsiteY87" fmla="*/ 2599842 h 6858000"/>
              <a:gd name="connsiteX88" fmla="*/ 2250067 w 12192000"/>
              <a:gd name="connsiteY88" fmla="*/ 2654712 h 6858000"/>
              <a:gd name="connsiteX89" fmla="*/ 2447240 w 12192000"/>
              <a:gd name="connsiteY89" fmla="*/ 2920137 h 6858000"/>
              <a:gd name="connsiteX90" fmla="*/ 2237577 w 12192000"/>
              <a:gd name="connsiteY90" fmla="*/ 2994189 h 6858000"/>
              <a:gd name="connsiteX91" fmla="*/ 2225086 w 12192000"/>
              <a:gd name="connsiteY91" fmla="*/ 3119541 h 6858000"/>
              <a:gd name="connsiteX92" fmla="*/ 2118023 w 12192000"/>
              <a:gd name="connsiteY92" fmla="*/ 3260060 h 6858000"/>
              <a:gd name="connsiteX93" fmla="*/ 1964679 w 12192000"/>
              <a:gd name="connsiteY93" fmla="*/ 3479817 h 6858000"/>
              <a:gd name="connsiteX94" fmla="*/ 1955875 w 12192000"/>
              <a:gd name="connsiteY94" fmla="*/ 3516632 h 6858000"/>
              <a:gd name="connsiteX95" fmla="*/ 1953287 w 12192000"/>
              <a:gd name="connsiteY95" fmla="*/ 3497155 h 6858000"/>
              <a:gd name="connsiteX96" fmla="*/ 1951185 w 12192000"/>
              <a:gd name="connsiteY96" fmla="*/ 3493814 h 6858000"/>
              <a:gd name="connsiteX97" fmla="*/ 1950905 w 12192000"/>
              <a:gd name="connsiteY97" fmla="*/ 3512985 h 6858000"/>
              <a:gd name="connsiteX98" fmla="*/ 1951483 w 12192000"/>
              <a:gd name="connsiteY98" fmla="*/ 3534997 h 6858000"/>
              <a:gd name="connsiteX99" fmla="*/ 1947593 w 12192000"/>
              <a:gd name="connsiteY99" fmla="*/ 3551262 h 6858000"/>
              <a:gd name="connsiteX100" fmla="*/ 1952901 w 12192000"/>
              <a:gd name="connsiteY100" fmla="*/ 3635101 h 6858000"/>
              <a:gd name="connsiteX101" fmla="*/ 1955653 w 12192000"/>
              <a:gd name="connsiteY101" fmla="*/ 3635212 h 6858000"/>
              <a:gd name="connsiteX102" fmla="*/ 1957374 w 12192000"/>
              <a:gd name="connsiteY102" fmla="*/ 3667901 h 6858000"/>
              <a:gd name="connsiteX103" fmla="*/ 1976612 w 12192000"/>
              <a:gd name="connsiteY103" fmla="*/ 3838643 h 6858000"/>
              <a:gd name="connsiteX104" fmla="*/ 2155495 w 12192000"/>
              <a:gd name="connsiteY104" fmla="*/ 4074180 h 6858000"/>
              <a:gd name="connsiteX105" fmla="*/ 2302706 w 12192000"/>
              <a:gd name="connsiteY105" fmla="*/ 4167860 h 6858000"/>
              <a:gd name="connsiteX106" fmla="*/ 2638168 w 12192000"/>
              <a:gd name="connsiteY106" fmla="*/ 4593433 h 6858000"/>
              <a:gd name="connsiteX107" fmla="*/ 2743893 w 12192000"/>
              <a:gd name="connsiteY107" fmla="*/ 4731276 h 6858000"/>
              <a:gd name="connsiteX108" fmla="*/ 2665826 w 12192000"/>
              <a:gd name="connsiteY108" fmla="*/ 4780346 h 6858000"/>
              <a:gd name="connsiteX109" fmla="*/ 2815268 w 12192000"/>
              <a:gd name="connsiteY109" fmla="*/ 4924880 h 6858000"/>
              <a:gd name="connsiteX110" fmla="*/ 2991474 w 12192000"/>
              <a:gd name="connsiteY110" fmla="*/ 5085474 h 6858000"/>
              <a:gd name="connsiteX111" fmla="*/ 6494644 w 12192000"/>
              <a:gd name="connsiteY111" fmla="*/ 6212306 h 6858000"/>
              <a:gd name="connsiteX112" fmla="*/ 8314257 w 12192000"/>
              <a:gd name="connsiteY112" fmla="*/ 5863906 h 6858000"/>
              <a:gd name="connsiteX113" fmla="*/ 8832618 w 12192000"/>
              <a:gd name="connsiteY113" fmla="*/ 5651566 h 6858000"/>
              <a:gd name="connsiteX114" fmla="*/ 9009270 w 12192000"/>
              <a:gd name="connsiteY114" fmla="*/ 5457516 h 6858000"/>
              <a:gd name="connsiteX115" fmla="*/ 9071277 w 12192000"/>
              <a:gd name="connsiteY115" fmla="*/ 5403093 h 6858000"/>
              <a:gd name="connsiteX116" fmla="*/ 9225625 w 12192000"/>
              <a:gd name="connsiteY116" fmla="*/ 5332164 h 6858000"/>
              <a:gd name="connsiteX117" fmla="*/ 9495066 w 12192000"/>
              <a:gd name="connsiteY117" fmla="*/ 5178707 h 6858000"/>
              <a:gd name="connsiteX118" fmla="*/ 9396033 w 12192000"/>
              <a:gd name="connsiteY118" fmla="*/ 5143912 h 6858000"/>
              <a:gd name="connsiteX119" fmla="*/ 9111425 w 12192000"/>
              <a:gd name="connsiteY119" fmla="*/ 5236700 h 6858000"/>
              <a:gd name="connsiteX120" fmla="*/ 8904438 w 12192000"/>
              <a:gd name="connsiteY120" fmla="*/ 5261234 h 6858000"/>
              <a:gd name="connsiteX121" fmla="*/ 9196183 w 12192000"/>
              <a:gd name="connsiteY121" fmla="*/ 5098857 h 6858000"/>
              <a:gd name="connsiteX122" fmla="*/ 9478560 w 12192000"/>
              <a:gd name="connsiteY122" fmla="*/ 4887855 h 6858000"/>
              <a:gd name="connsiteX123" fmla="*/ 9260867 w 12192000"/>
              <a:gd name="connsiteY123" fmla="*/ 4928449 h 6858000"/>
              <a:gd name="connsiteX124" fmla="*/ 9251499 w 12192000"/>
              <a:gd name="connsiteY124" fmla="*/ 4899899 h 6858000"/>
              <a:gd name="connsiteX125" fmla="*/ 9440197 w 12192000"/>
              <a:gd name="connsiteY125" fmla="*/ 4648749 h 6858000"/>
              <a:gd name="connsiteX126" fmla="*/ 9533430 w 12192000"/>
              <a:gd name="connsiteY126" fmla="*/ 4547485 h 6858000"/>
              <a:gd name="connsiteX127" fmla="*/ 9953203 w 12192000"/>
              <a:gd name="connsiteY127" fmla="*/ 4242804 h 6858000"/>
              <a:gd name="connsiteX128" fmla="*/ 9555288 w 12192000"/>
              <a:gd name="connsiteY128" fmla="*/ 4378862 h 6858000"/>
              <a:gd name="connsiteX129" fmla="*/ 9966586 w 12192000"/>
              <a:gd name="connsiteY129" fmla="*/ 4082655 h 6858000"/>
              <a:gd name="connsiteX130" fmla="*/ 10165990 w 12192000"/>
              <a:gd name="connsiteY130" fmla="*/ 3973363 h 6858000"/>
              <a:gd name="connsiteX131" fmla="*/ 10216399 w 12192000"/>
              <a:gd name="connsiteY131" fmla="*/ 3908679 h 6858000"/>
              <a:gd name="connsiteX132" fmla="*/ 10127626 w 12192000"/>
              <a:gd name="connsiteY132" fmla="*/ 3894850 h 6858000"/>
              <a:gd name="connsiteX133" fmla="*/ 9855955 w 12192000"/>
              <a:gd name="connsiteY133" fmla="*/ 3919832 h 6858000"/>
              <a:gd name="connsiteX134" fmla="*/ 10191863 w 12192000"/>
              <a:gd name="connsiteY134" fmla="*/ 3720428 h 6858000"/>
              <a:gd name="connsiteX135" fmla="*/ 9940267 w 12192000"/>
              <a:gd name="connsiteY135" fmla="*/ 3751209 h 6858000"/>
              <a:gd name="connsiteX136" fmla="*/ 9867999 w 12192000"/>
              <a:gd name="connsiteY136" fmla="*/ 3672696 h 6858000"/>
              <a:gd name="connsiteX137" fmla="*/ 9751124 w 12192000"/>
              <a:gd name="connsiteY137" fmla="*/ 3546005 h 6858000"/>
              <a:gd name="connsiteX138" fmla="*/ 9670381 w 12192000"/>
              <a:gd name="connsiteY138" fmla="*/ 3475523 h 6858000"/>
              <a:gd name="connsiteX139" fmla="*/ 9636477 w 12192000"/>
              <a:gd name="connsiteY139" fmla="*/ 3253369 h 6858000"/>
              <a:gd name="connsiteX140" fmla="*/ 9706514 w 12192000"/>
              <a:gd name="connsiteY140" fmla="*/ 3010694 h 6858000"/>
              <a:gd name="connsiteX141" fmla="*/ 9895211 w 12192000"/>
              <a:gd name="connsiteY141" fmla="*/ 2888019 h 6858000"/>
              <a:gd name="connsiteX142" fmla="*/ 9840788 w 12192000"/>
              <a:gd name="connsiteY142" fmla="*/ 2750175 h 6858000"/>
              <a:gd name="connsiteX143" fmla="*/ 9439750 w 12192000"/>
              <a:gd name="connsiteY143" fmla="*/ 2834041 h 6858000"/>
              <a:gd name="connsiteX144" fmla="*/ 10040191 w 12192000"/>
              <a:gd name="connsiteY144" fmla="*/ 2389286 h 6858000"/>
              <a:gd name="connsiteX145" fmla="*/ 9939374 w 12192000"/>
              <a:gd name="connsiteY145" fmla="*/ 2373227 h 6858000"/>
              <a:gd name="connsiteX146" fmla="*/ 9943389 w 12192000"/>
              <a:gd name="connsiteY146" fmla="*/ 2347353 h 6858000"/>
              <a:gd name="connsiteX147" fmla="*/ 9937144 w 12192000"/>
              <a:gd name="connsiteY147" fmla="*/ 2189436 h 6858000"/>
              <a:gd name="connsiteX148" fmla="*/ 9920638 w 12192000"/>
              <a:gd name="connsiteY148" fmla="*/ 2116723 h 6858000"/>
              <a:gd name="connsiteX149" fmla="*/ 9947404 w 12192000"/>
              <a:gd name="connsiteY149" fmla="*/ 2033304 h 6858000"/>
              <a:gd name="connsiteX150" fmla="*/ 9497296 w 12192000"/>
              <a:gd name="connsiteY150" fmla="*/ 2182299 h 6858000"/>
              <a:gd name="connsiteX151" fmla="*/ 9144883 w 12192000"/>
              <a:gd name="connsiteY151" fmla="*/ 2211295 h 6858000"/>
              <a:gd name="connsiteX152" fmla="*/ 9155589 w 12192000"/>
              <a:gd name="connsiteY152" fmla="*/ 2201927 h 6858000"/>
              <a:gd name="connsiteX153" fmla="*/ 9322428 w 12192000"/>
              <a:gd name="connsiteY153" fmla="*/ 1998954 h 6858000"/>
              <a:gd name="connsiteX154" fmla="*/ 9329119 w 12192000"/>
              <a:gd name="connsiteY154" fmla="*/ 1994047 h 6858000"/>
              <a:gd name="connsiteX155" fmla="*/ 9360345 w 12192000"/>
              <a:gd name="connsiteY155" fmla="*/ 1961483 h 6858000"/>
              <a:gd name="connsiteX156" fmla="*/ 9392465 w 12192000"/>
              <a:gd name="connsiteY156" fmla="*/ 1928918 h 6858000"/>
              <a:gd name="connsiteX157" fmla="*/ 9397371 w 12192000"/>
              <a:gd name="connsiteY157" fmla="*/ 1928025 h 6858000"/>
              <a:gd name="connsiteX158" fmla="*/ 9441534 w 12192000"/>
              <a:gd name="connsiteY158" fmla="*/ 1864680 h 6858000"/>
              <a:gd name="connsiteX159" fmla="*/ 9453133 w 12192000"/>
              <a:gd name="connsiteY159" fmla="*/ 1821855 h 6858000"/>
              <a:gd name="connsiteX160" fmla="*/ 9500865 w 12192000"/>
              <a:gd name="connsiteY160" fmla="*/ 1774123 h 6858000"/>
              <a:gd name="connsiteX161" fmla="*/ 9549935 w 12192000"/>
              <a:gd name="connsiteY161" fmla="*/ 1729961 h 6858000"/>
              <a:gd name="connsiteX162" fmla="*/ 9670381 w 12192000"/>
              <a:gd name="connsiteY162" fmla="*/ 1692042 h 6858000"/>
              <a:gd name="connsiteX163" fmla="*/ 9750231 w 12192000"/>
              <a:gd name="connsiteY163" fmla="*/ 1622006 h 6858000"/>
              <a:gd name="connsiteX164" fmla="*/ 9652537 w 12192000"/>
              <a:gd name="connsiteY164" fmla="*/ 1642080 h 6858000"/>
              <a:gd name="connsiteX165" fmla="*/ 9740417 w 12192000"/>
              <a:gd name="connsiteY165" fmla="*/ 1563121 h 6858000"/>
              <a:gd name="connsiteX166" fmla="*/ 9789041 w 12192000"/>
              <a:gd name="connsiteY166" fmla="*/ 1483271 h 6858000"/>
              <a:gd name="connsiteX167" fmla="*/ 9783687 w 12192000"/>
              <a:gd name="connsiteY167" fmla="*/ 1460966 h 6858000"/>
              <a:gd name="connsiteX168" fmla="*/ 9760491 w 12192000"/>
              <a:gd name="connsiteY168" fmla="*/ 1464534 h 6858000"/>
              <a:gd name="connsiteX169" fmla="*/ 9677518 w 12192000"/>
              <a:gd name="connsiteY169" fmla="*/ 1524757 h 6858000"/>
              <a:gd name="connsiteX170" fmla="*/ 9570010 w 12192000"/>
              <a:gd name="connsiteY170" fmla="*/ 1606839 h 6858000"/>
              <a:gd name="connsiteX171" fmla="*/ 9733726 w 12192000"/>
              <a:gd name="connsiteY171" fmla="*/ 1455166 h 6858000"/>
              <a:gd name="connsiteX172" fmla="*/ 9851495 w 12192000"/>
              <a:gd name="connsiteY172" fmla="*/ 1345427 h 6858000"/>
              <a:gd name="connsiteX173" fmla="*/ 9876922 w 12192000"/>
              <a:gd name="connsiteY173" fmla="*/ 1273161 h 6858000"/>
              <a:gd name="connsiteX174" fmla="*/ 9866661 w 12192000"/>
              <a:gd name="connsiteY174" fmla="*/ 1254870 h 6858000"/>
              <a:gd name="connsiteX175" fmla="*/ 9848372 w 12192000"/>
              <a:gd name="connsiteY175" fmla="*/ 1264238 h 6858000"/>
              <a:gd name="connsiteX176" fmla="*/ 9832313 w 12192000"/>
              <a:gd name="connsiteY176" fmla="*/ 1281636 h 6858000"/>
              <a:gd name="connsiteX177" fmla="*/ 9659674 w 12192000"/>
              <a:gd name="connsiteY177" fmla="*/ 1419479 h 6858000"/>
              <a:gd name="connsiteX178" fmla="*/ 9405847 w 12192000"/>
              <a:gd name="connsiteY178" fmla="*/ 1608623 h 6858000"/>
              <a:gd name="connsiteX179" fmla="*/ 9303246 w 12192000"/>
              <a:gd name="connsiteY179" fmla="*/ 1646987 h 6858000"/>
              <a:gd name="connsiteX180" fmla="*/ 9589192 w 12192000"/>
              <a:gd name="connsiteY180" fmla="*/ 1389145 h 6858000"/>
              <a:gd name="connsiteX181" fmla="*/ 9803762 w 12192000"/>
              <a:gd name="connsiteY181" fmla="*/ 1078218 h 6858000"/>
              <a:gd name="connsiteX182" fmla="*/ 9830974 w 12192000"/>
              <a:gd name="connsiteY182" fmla="*/ 1055913 h 6858000"/>
              <a:gd name="connsiteX183" fmla="*/ 9839896 w 12192000"/>
              <a:gd name="connsiteY183" fmla="*/ 1042084 h 6858000"/>
              <a:gd name="connsiteX184" fmla="*/ 9893427 w 12192000"/>
              <a:gd name="connsiteY184" fmla="*/ 933683 h 6858000"/>
              <a:gd name="connsiteX185" fmla="*/ 9897441 w 12192000"/>
              <a:gd name="connsiteY185" fmla="*/ 906472 h 6858000"/>
              <a:gd name="connsiteX186" fmla="*/ 9892535 w 12192000"/>
              <a:gd name="connsiteY186" fmla="*/ 856509 h 6858000"/>
              <a:gd name="connsiteX187" fmla="*/ 9906364 w 12192000"/>
              <a:gd name="connsiteY187" fmla="*/ 826622 h 6858000"/>
              <a:gd name="connsiteX188" fmla="*/ 9906809 w 12192000"/>
              <a:gd name="connsiteY188" fmla="*/ 806993 h 6858000"/>
              <a:gd name="connsiteX189" fmla="*/ 9884505 w 12192000"/>
              <a:gd name="connsiteY189" fmla="*/ 807440 h 6858000"/>
              <a:gd name="connsiteX190" fmla="*/ 9821160 w 12192000"/>
              <a:gd name="connsiteY190" fmla="*/ 874800 h 6858000"/>
              <a:gd name="connsiteX191" fmla="*/ 9787256 w 12192000"/>
              <a:gd name="connsiteY191" fmla="*/ 881491 h 6858000"/>
              <a:gd name="connsiteX192" fmla="*/ 9746216 w 12192000"/>
              <a:gd name="connsiteY192" fmla="*/ 880152 h 6858000"/>
              <a:gd name="connsiteX193" fmla="*/ 9730603 w 12192000"/>
              <a:gd name="connsiteY193" fmla="*/ 901118 h 6858000"/>
              <a:gd name="connsiteX194" fmla="*/ 9640046 w 12192000"/>
              <a:gd name="connsiteY194" fmla="*/ 998813 h 6858000"/>
              <a:gd name="connsiteX195" fmla="*/ 9575363 w 12192000"/>
              <a:gd name="connsiteY195" fmla="*/ 1010412 h 6858000"/>
              <a:gd name="connsiteX196" fmla="*/ 9626217 w 12192000"/>
              <a:gd name="connsiteY196" fmla="*/ 994352 h 6858000"/>
              <a:gd name="connsiteX197" fmla="*/ 9638707 w 12192000"/>
              <a:gd name="connsiteY197" fmla="*/ 966694 h 6858000"/>
              <a:gd name="connsiteX198" fmla="*/ 9638707 w 12192000"/>
              <a:gd name="connsiteY198" fmla="*/ 942606 h 6858000"/>
              <a:gd name="connsiteX199" fmla="*/ 9710975 w 12192000"/>
              <a:gd name="connsiteY199" fmla="*/ 881491 h 6858000"/>
              <a:gd name="connsiteX200" fmla="*/ 9717666 w 12192000"/>
              <a:gd name="connsiteY200" fmla="*/ 878367 h 6858000"/>
              <a:gd name="connsiteX201" fmla="*/ 9732387 w 12192000"/>
              <a:gd name="connsiteY201" fmla="*/ 856509 h 6858000"/>
              <a:gd name="connsiteX202" fmla="*/ 9706960 w 12192000"/>
              <a:gd name="connsiteY202" fmla="*/ 840896 h 6858000"/>
              <a:gd name="connsiteX203" fmla="*/ 9640492 w 12192000"/>
              <a:gd name="connsiteY203" fmla="*/ 861417 h 6858000"/>
              <a:gd name="connsiteX204" fmla="*/ 9512463 w 12192000"/>
              <a:gd name="connsiteY204" fmla="*/ 968925 h 6858000"/>
              <a:gd name="connsiteX205" fmla="*/ 9328673 w 12192000"/>
              <a:gd name="connsiteY205" fmla="*/ 1138886 h 6858000"/>
              <a:gd name="connsiteX206" fmla="*/ 8716634 w 12192000"/>
              <a:gd name="connsiteY206" fmla="*/ 1580073 h 6858000"/>
              <a:gd name="connsiteX207" fmla="*/ 8480649 w 12192000"/>
              <a:gd name="connsiteY207" fmla="*/ 1729961 h 6858000"/>
              <a:gd name="connsiteX208" fmla="*/ 8479312 w 12192000"/>
              <a:gd name="connsiteY208" fmla="*/ 1722377 h 6858000"/>
              <a:gd name="connsiteX209" fmla="*/ 8479312 w 12192000"/>
              <a:gd name="connsiteY209" fmla="*/ 1715239 h 6858000"/>
              <a:gd name="connsiteX210" fmla="*/ 8645704 w 12192000"/>
              <a:gd name="connsiteY210" fmla="*/ 1615314 h 6858000"/>
              <a:gd name="connsiteX211" fmla="*/ 9002133 w 12192000"/>
              <a:gd name="connsiteY211" fmla="*/ 1314647 h 6858000"/>
              <a:gd name="connsiteX212" fmla="*/ 9033805 w 12192000"/>
              <a:gd name="connsiteY212" fmla="*/ 1305280 h 6858000"/>
              <a:gd name="connsiteX213" fmla="*/ 9083322 w 12192000"/>
              <a:gd name="connsiteY213" fmla="*/ 1259778 h 6858000"/>
              <a:gd name="connsiteX214" fmla="*/ 9088228 w 12192000"/>
              <a:gd name="connsiteY214" fmla="*/ 1233458 h 6858000"/>
              <a:gd name="connsiteX215" fmla="*/ 9196629 w 12192000"/>
              <a:gd name="connsiteY215" fmla="*/ 1124611 h 6858000"/>
              <a:gd name="connsiteX216" fmla="*/ 9412538 w 12192000"/>
              <a:gd name="connsiteY216" fmla="*/ 935022 h 6858000"/>
              <a:gd name="connsiteX217" fmla="*/ 9455363 w 12192000"/>
              <a:gd name="connsiteY217" fmla="*/ 864985 h 6858000"/>
              <a:gd name="connsiteX218" fmla="*/ 9448672 w 12192000"/>
              <a:gd name="connsiteY218" fmla="*/ 838220 h 6858000"/>
              <a:gd name="connsiteX219" fmla="*/ 9423691 w 12192000"/>
              <a:gd name="connsiteY219" fmla="*/ 844465 h 6858000"/>
              <a:gd name="connsiteX220" fmla="*/ 9333580 w 12192000"/>
              <a:gd name="connsiteY220" fmla="*/ 910932 h 6858000"/>
              <a:gd name="connsiteX221" fmla="*/ 9241685 w 12192000"/>
              <a:gd name="connsiteY221" fmla="*/ 980077 h 6858000"/>
              <a:gd name="connsiteX222" fmla="*/ 9249715 w 12192000"/>
              <a:gd name="connsiteY222" fmla="*/ 964018 h 6858000"/>
              <a:gd name="connsiteX223" fmla="*/ 9412538 w 12192000"/>
              <a:gd name="connsiteY223" fmla="*/ 823499 h 6858000"/>
              <a:gd name="connsiteX224" fmla="*/ 9528522 w 12192000"/>
              <a:gd name="connsiteY224" fmla="*/ 706176 h 6858000"/>
              <a:gd name="connsiteX225" fmla="*/ 9542798 w 12192000"/>
              <a:gd name="connsiteY225" fmla="*/ 647292 h 6858000"/>
              <a:gd name="connsiteX226" fmla="*/ 9532091 w 12192000"/>
              <a:gd name="connsiteY226" fmla="*/ 631679 h 6858000"/>
              <a:gd name="connsiteX227" fmla="*/ 9516924 w 12192000"/>
              <a:gd name="connsiteY227" fmla="*/ 638370 h 6858000"/>
              <a:gd name="connsiteX228" fmla="*/ 9495512 w 12192000"/>
              <a:gd name="connsiteY228" fmla="*/ 660675 h 6858000"/>
              <a:gd name="connsiteX229" fmla="*/ 9343394 w 12192000"/>
              <a:gd name="connsiteY229" fmla="*/ 781565 h 6858000"/>
              <a:gd name="connsiteX230" fmla="*/ 9090906 w 12192000"/>
              <a:gd name="connsiteY230" fmla="*/ 975617 h 6858000"/>
              <a:gd name="connsiteX231" fmla="*/ 8976705 w 12192000"/>
              <a:gd name="connsiteY231" fmla="*/ 1023348 h 6858000"/>
              <a:gd name="connsiteX232" fmla="*/ 8983397 w 12192000"/>
              <a:gd name="connsiteY232" fmla="*/ 1013981 h 6858000"/>
              <a:gd name="connsiteX233" fmla="*/ 9238116 w 12192000"/>
              <a:gd name="connsiteY233" fmla="*/ 784688 h 6858000"/>
              <a:gd name="connsiteX234" fmla="*/ 9474545 w 12192000"/>
              <a:gd name="connsiteY234" fmla="*/ 446103 h 6858000"/>
              <a:gd name="connsiteX235" fmla="*/ 9486143 w 12192000"/>
              <a:gd name="connsiteY235" fmla="*/ 435843 h 6858000"/>
              <a:gd name="connsiteX236" fmla="*/ 9503541 w 12192000"/>
              <a:gd name="connsiteY236" fmla="*/ 412646 h 6858000"/>
              <a:gd name="connsiteX237" fmla="*/ 9539229 w 12192000"/>
              <a:gd name="connsiteY237" fmla="*/ 325658 h 6858000"/>
              <a:gd name="connsiteX238" fmla="*/ 9554396 w 12192000"/>
              <a:gd name="connsiteY238" fmla="*/ 268558 h 6858000"/>
              <a:gd name="connsiteX239" fmla="*/ 9552612 w 12192000"/>
              <a:gd name="connsiteY239" fmla="*/ 243131 h 6858000"/>
              <a:gd name="connsiteX240" fmla="*/ 9570901 w 12192000"/>
              <a:gd name="connsiteY240" fmla="*/ 207890 h 6858000"/>
              <a:gd name="connsiteX241" fmla="*/ 9574470 w 12192000"/>
              <a:gd name="connsiteY241" fmla="*/ 186031 h 6858000"/>
              <a:gd name="connsiteX242" fmla="*/ 9562593 w 12192000"/>
              <a:gd name="connsiteY242" fmla="*/ 181849 h 6858000"/>
              <a:gd name="connsiteX243" fmla="*/ 0 w 12192000"/>
              <a:gd name="connsiteY243" fmla="*/ 0 h 6858000"/>
              <a:gd name="connsiteX244" fmla="*/ 12192000 w 12192000"/>
              <a:gd name="connsiteY244" fmla="*/ 0 h 6858000"/>
              <a:gd name="connsiteX245" fmla="*/ 12192000 w 12192000"/>
              <a:gd name="connsiteY245" fmla="*/ 6858000 h 6858000"/>
              <a:gd name="connsiteX246" fmla="*/ 0 w 12192000"/>
              <a:gd name="connsiteY24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</a:cxnLst>
            <a:rect l="l" t="t" r="r" b="b"/>
            <a:pathLst>
              <a:path w="12192000" h="6858000">
                <a:moveTo>
                  <a:pt x="1998728" y="3612739"/>
                </a:moveTo>
                <a:cubicBezTo>
                  <a:pt x="2012550" y="3611108"/>
                  <a:pt x="2011630" y="3636451"/>
                  <a:pt x="2014976" y="3645485"/>
                </a:cubicBezTo>
                <a:cubicBezTo>
                  <a:pt x="2026128" y="3674035"/>
                  <a:pt x="2002932" y="3693217"/>
                  <a:pt x="1987764" y="3715075"/>
                </a:cubicBezTo>
                <a:cubicBezTo>
                  <a:pt x="1982076" y="3723105"/>
                  <a:pt x="1976075" y="3690547"/>
                  <a:pt x="1970583" y="3648007"/>
                </a:cubicBezTo>
                <a:lnTo>
                  <a:pt x="1968718" y="3632235"/>
                </a:lnTo>
                <a:lnTo>
                  <a:pt x="1979288" y="3624964"/>
                </a:lnTo>
                <a:cubicBezTo>
                  <a:pt x="1987875" y="3616823"/>
                  <a:pt x="1994121" y="3613282"/>
                  <a:pt x="1998728" y="3612739"/>
                </a:cubicBezTo>
                <a:close/>
                <a:moveTo>
                  <a:pt x="1955875" y="3516632"/>
                </a:moveTo>
                <a:lnTo>
                  <a:pt x="1956461" y="3521046"/>
                </a:lnTo>
                <a:cubicBezTo>
                  <a:pt x="1958894" y="3542312"/>
                  <a:pt x="1961919" y="3572744"/>
                  <a:pt x="1965292" y="3603273"/>
                </a:cubicBezTo>
                <a:lnTo>
                  <a:pt x="1968718" y="3632235"/>
                </a:lnTo>
                <a:lnTo>
                  <a:pt x="1963908" y="3635544"/>
                </a:lnTo>
                <a:lnTo>
                  <a:pt x="1955653" y="3635212"/>
                </a:lnTo>
                <a:lnTo>
                  <a:pt x="1954172" y="3607075"/>
                </a:lnTo>
                <a:cubicBezTo>
                  <a:pt x="1953260" y="3587548"/>
                  <a:pt x="1952512" y="3569161"/>
                  <a:pt x="1951958" y="3553088"/>
                </a:cubicBezTo>
                <a:lnTo>
                  <a:pt x="1951483" y="3534997"/>
                </a:lnTo>
                <a:close/>
                <a:moveTo>
                  <a:pt x="9184139" y="1751373"/>
                </a:moveTo>
                <a:cubicBezTo>
                  <a:pt x="9185478" y="1753157"/>
                  <a:pt x="9187262" y="1754941"/>
                  <a:pt x="9188600" y="1756725"/>
                </a:cubicBezTo>
                <a:cubicBezTo>
                  <a:pt x="9179678" y="1764756"/>
                  <a:pt x="9170310" y="1771892"/>
                  <a:pt x="9161388" y="1779476"/>
                </a:cubicBezTo>
                <a:cubicBezTo>
                  <a:pt x="9150682" y="1782599"/>
                  <a:pt x="9139530" y="1785722"/>
                  <a:pt x="9129269" y="1788844"/>
                </a:cubicBezTo>
                <a:cubicBezTo>
                  <a:pt x="9147559" y="1776354"/>
                  <a:pt x="9165848" y="1763863"/>
                  <a:pt x="9184139" y="1751373"/>
                </a:cubicBezTo>
                <a:close/>
                <a:moveTo>
                  <a:pt x="8855814" y="1125503"/>
                </a:moveTo>
                <a:cubicBezTo>
                  <a:pt x="8765703" y="1222306"/>
                  <a:pt x="8651949" y="1292789"/>
                  <a:pt x="8531505" y="1356134"/>
                </a:cubicBezTo>
                <a:cubicBezTo>
                  <a:pt x="8529720" y="1354350"/>
                  <a:pt x="8528382" y="1352565"/>
                  <a:pt x="8526597" y="1350781"/>
                </a:cubicBezTo>
                <a:cubicBezTo>
                  <a:pt x="8636336" y="1275837"/>
                  <a:pt x="8746075" y="1200447"/>
                  <a:pt x="8855814" y="1125503"/>
                </a:cubicBezTo>
                <a:close/>
                <a:moveTo>
                  <a:pt x="3255597" y="1016302"/>
                </a:moveTo>
                <a:lnTo>
                  <a:pt x="3252884" y="1018887"/>
                </a:lnTo>
                <a:cubicBezTo>
                  <a:pt x="3244631" y="1020337"/>
                  <a:pt x="3245022" y="1019835"/>
                  <a:pt x="3250417" y="1017988"/>
                </a:cubicBezTo>
                <a:close/>
                <a:moveTo>
                  <a:pt x="9562593" y="181849"/>
                </a:moveTo>
                <a:cubicBezTo>
                  <a:pt x="9558411" y="182574"/>
                  <a:pt x="9554174" y="184693"/>
                  <a:pt x="9550382" y="186031"/>
                </a:cubicBezTo>
                <a:cubicBezTo>
                  <a:pt x="9515586" y="198076"/>
                  <a:pt x="9495066" y="221718"/>
                  <a:pt x="9486143" y="255175"/>
                </a:cubicBezTo>
                <a:cubicBezTo>
                  <a:pt x="9480344" y="276589"/>
                  <a:pt x="9471869" y="277926"/>
                  <a:pt x="9454471" y="262313"/>
                </a:cubicBezTo>
                <a:cubicBezTo>
                  <a:pt x="9434843" y="244915"/>
                  <a:pt x="9419230" y="245808"/>
                  <a:pt x="9405847" y="265436"/>
                </a:cubicBezTo>
                <a:cubicBezTo>
                  <a:pt x="9395141" y="281495"/>
                  <a:pt x="9386665" y="298447"/>
                  <a:pt x="9374174" y="312721"/>
                </a:cubicBezTo>
                <a:cubicBezTo>
                  <a:pt x="9340718" y="351978"/>
                  <a:pt x="9309491" y="394357"/>
                  <a:pt x="9235886" y="393018"/>
                </a:cubicBezTo>
                <a:cubicBezTo>
                  <a:pt x="9255514" y="376960"/>
                  <a:pt x="9276035" y="377851"/>
                  <a:pt x="9293432" y="372945"/>
                </a:cubicBezTo>
                <a:cubicBezTo>
                  <a:pt x="9305922" y="369376"/>
                  <a:pt x="9318412" y="362684"/>
                  <a:pt x="9306368" y="349747"/>
                </a:cubicBezTo>
                <a:cubicBezTo>
                  <a:pt x="9292539" y="335026"/>
                  <a:pt x="9300569" y="326997"/>
                  <a:pt x="9308153" y="316736"/>
                </a:cubicBezTo>
                <a:cubicBezTo>
                  <a:pt x="9325550" y="292648"/>
                  <a:pt x="9339379" y="265436"/>
                  <a:pt x="9376406" y="260083"/>
                </a:cubicBezTo>
                <a:cubicBezTo>
                  <a:pt x="9382205" y="259191"/>
                  <a:pt x="9386665" y="254283"/>
                  <a:pt x="9391126" y="251160"/>
                </a:cubicBezTo>
                <a:cubicBezTo>
                  <a:pt x="9397371" y="246700"/>
                  <a:pt x="9402724" y="241793"/>
                  <a:pt x="9399602" y="233317"/>
                </a:cubicBezTo>
                <a:cubicBezTo>
                  <a:pt x="9396479" y="225733"/>
                  <a:pt x="9389787" y="221273"/>
                  <a:pt x="9381312" y="220380"/>
                </a:cubicBezTo>
                <a:cubicBezTo>
                  <a:pt x="9373728" y="219488"/>
                  <a:pt x="9365699" y="219042"/>
                  <a:pt x="9358115" y="219934"/>
                </a:cubicBezTo>
                <a:cubicBezTo>
                  <a:pt x="9324212" y="223057"/>
                  <a:pt x="9301015" y="243131"/>
                  <a:pt x="9277818" y="261867"/>
                </a:cubicBezTo>
                <a:cubicBezTo>
                  <a:pt x="9196629" y="326997"/>
                  <a:pt x="9125254" y="400156"/>
                  <a:pt x="9050311" y="470639"/>
                </a:cubicBezTo>
                <a:cubicBezTo>
                  <a:pt x="8975368" y="540675"/>
                  <a:pt x="8887041" y="596437"/>
                  <a:pt x="8804067" y="657552"/>
                </a:cubicBezTo>
                <a:cubicBezTo>
                  <a:pt x="8612694" y="798963"/>
                  <a:pt x="8420427" y="939928"/>
                  <a:pt x="8216563" y="1067511"/>
                </a:cubicBezTo>
                <a:cubicBezTo>
                  <a:pt x="8017159" y="1191972"/>
                  <a:pt x="7337313" y="1339182"/>
                  <a:pt x="7204377" y="1356580"/>
                </a:cubicBezTo>
                <a:cubicBezTo>
                  <a:pt x="7034416" y="1378438"/>
                  <a:pt x="6631594" y="1387360"/>
                  <a:pt x="6221188" y="1405651"/>
                </a:cubicBezTo>
                <a:cubicBezTo>
                  <a:pt x="6174795" y="1407434"/>
                  <a:pt x="6129294" y="1409666"/>
                  <a:pt x="6081116" y="1413234"/>
                </a:cubicBezTo>
                <a:cubicBezTo>
                  <a:pt x="4716070" y="1513158"/>
                  <a:pt x="3730203" y="1110783"/>
                  <a:pt x="3680242" y="1085356"/>
                </a:cubicBezTo>
                <a:cubicBezTo>
                  <a:pt x="3599945" y="1044761"/>
                  <a:pt x="3336303" y="980523"/>
                  <a:pt x="3335857" y="981416"/>
                </a:cubicBezTo>
                <a:cubicBezTo>
                  <a:pt x="3330504" y="990337"/>
                  <a:pt x="3301508" y="1001155"/>
                  <a:pt x="3277977" y="1009017"/>
                </a:cubicBezTo>
                <a:lnTo>
                  <a:pt x="3255597" y="1016302"/>
                </a:lnTo>
                <a:lnTo>
                  <a:pt x="3260022" y="1012084"/>
                </a:lnTo>
                <a:cubicBezTo>
                  <a:pt x="3261026" y="1008627"/>
                  <a:pt x="3260914" y="1004390"/>
                  <a:pt x="3260468" y="1000598"/>
                </a:cubicBezTo>
                <a:cubicBezTo>
                  <a:pt x="3258237" y="980523"/>
                  <a:pt x="3248424" y="964464"/>
                  <a:pt x="3226565" y="956880"/>
                </a:cubicBezTo>
                <a:cubicBezTo>
                  <a:pt x="3205599" y="949742"/>
                  <a:pt x="3184186" y="943497"/>
                  <a:pt x="3162773" y="937252"/>
                </a:cubicBezTo>
                <a:cubicBezTo>
                  <a:pt x="3144929" y="931899"/>
                  <a:pt x="3132885" y="931899"/>
                  <a:pt x="3131101" y="953757"/>
                </a:cubicBezTo>
                <a:cubicBezTo>
                  <a:pt x="3129316" y="975617"/>
                  <a:pt x="3104781" y="985431"/>
                  <a:pt x="3089615" y="972493"/>
                </a:cubicBezTo>
                <a:cubicBezTo>
                  <a:pt x="3030284" y="921639"/>
                  <a:pt x="2960248" y="884614"/>
                  <a:pt x="2893779" y="842681"/>
                </a:cubicBezTo>
                <a:cubicBezTo>
                  <a:pt x="2847385" y="813685"/>
                  <a:pt x="2798762" y="787365"/>
                  <a:pt x="2759952" y="749000"/>
                </a:cubicBezTo>
                <a:cubicBezTo>
                  <a:pt x="2752814" y="741864"/>
                  <a:pt x="2746123" y="732050"/>
                  <a:pt x="2733632" y="739187"/>
                </a:cubicBezTo>
                <a:cubicBezTo>
                  <a:pt x="2722926" y="744986"/>
                  <a:pt x="2719803" y="753462"/>
                  <a:pt x="2723372" y="765506"/>
                </a:cubicBezTo>
                <a:cubicBezTo>
                  <a:pt x="2728279" y="780674"/>
                  <a:pt x="2737646" y="794057"/>
                  <a:pt x="2748353" y="806101"/>
                </a:cubicBezTo>
                <a:cubicBezTo>
                  <a:pt x="2798316" y="862754"/>
                  <a:pt x="2776903" y="882382"/>
                  <a:pt x="2710882" y="890859"/>
                </a:cubicBezTo>
                <a:cubicBezTo>
                  <a:pt x="2651997" y="898442"/>
                  <a:pt x="2592666" y="896212"/>
                  <a:pt x="2532890" y="894873"/>
                </a:cubicBezTo>
                <a:cubicBezTo>
                  <a:pt x="2503448" y="893981"/>
                  <a:pt x="2502109" y="897104"/>
                  <a:pt x="2513708" y="921639"/>
                </a:cubicBezTo>
                <a:cubicBezTo>
                  <a:pt x="2532444" y="962234"/>
                  <a:pt x="2535567" y="1001489"/>
                  <a:pt x="2511032" y="1038515"/>
                </a:cubicBezTo>
                <a:cubicBezTo>
                  <a:pt x="2505232" y="1046991"/>
                  <a:pt x="2501218" y="1056360"/>
                  <a:pt x="2503448" y="1067511"/>
                </a:cubicBezTo>
                <a:cubicBezTo>
                  <a:pt x="2513262" y="1113013"/>
                  <a:pt x="2499433" y="1153608"/>
                  <a:pt x="2485157" y="1194648"/>
                </a:cubicBezTo>
                <a:cubicBezTo>
                  <a:pt x="2461069" y="1263347"/>
                  <a:pt x="2429397" y="1328030"/>
                  <a:pt x="2394602" y="1391375"/>
                </a:cubicBezTo>
                <a:cubicBezTo>
                  <a:pt x="2370066" y="1435984"/>
                  <a:pt x="2355792" y="1488624"/>
                  <a:pt x="2298245" y="1511374"/>
                </a:cubicBezTo>
                <a:cubicBezTo>
                  <a:pt x="2284415" y="1516727"/>
                  <a:pt x="2280401" y="1529219"/>
                  <a:pt x="2286201" y="1543493"/>
                </a:cubicBezTo>
                <a:cubicBezTo>
                  <a:pt x="2305382" y="1590778"/>
                  <a:pt x="2293785" y="1631373"/>
                  <a:pt x="2264789" y="1668400"/>
                </a:cubicBezTo>
                <a:cubicBezTo>
                  <a:pt x="2254528" y="1681335"/>
                  <a:pt x="2258990" y="1688473"/>
                  <a:pt x="2274156" y="1693827"/>
                </a:cubicBezTo>
                <a:cubicBezTo>
                  <a:pt x="2291553" y="1699626"/>
                  <a:pt x="2305382" y="1709886"/>
                  <a:pt x="2316535" y="1723714"/>
                </a:cubicBezTo>
                <a:cubicBezTo>
                  <a:pt x="2334825" y="1746020"/>
                  <a:pt x="2344193" y="1771447"/>
                  <a:pt x="2352223" y="1797320"/>
                </a:cubicBezTo>
                <a:cubicBezTo>
                  <a:pt x="2364713" y="1837914"/>
                  <a:pt x="2378988" y="1876725"/>
                  <a:pt x="2420922" y="1903044"/>
                </a:cubicBezTo>
                <a:cubicBezTo>
                  <a:pt x="2433412" y="1911073"/>
                  <a:pt x="2443671" y="1922226"/>
                  <a:pt x="2454378" y="1932933"/>
                </a:cubicBezTo>
                <a:cubicBezTo>
                  <a:pt x="2451701" y="1944085"/>
                  <a:pt x="2444117" y="1952561"/>
                  <a:pt x="2429397" y="1955683"/>
                </a:cubicBezTo>
                <a:cubicBezTo>
                  <a:pt x="2335717" y="1975758"/>
                  <a:pt x="2342855" y="2033749"/>
                  <a:pt x="2345531" y="2099325"/>
                </a:cubicBezTo>
                <a:cubicBezTo>
                  <a:pt x="2348654" y="2180514"/>
                  <a:pt x="2403970" y="2217986"/>
                  <a:pt x="2471776" y="2249659"/>
                </a:cubicBezTo>
                <a:cubicBezTo>
                  <a:pt x="2494973" y="2260365"/>
                  <a:pt x="2527983" y="2259919"/>
                  <a:pt x="2536904" y="2293822"/>
                </a:cubicBezTo>
                <a:cubicBezTo>
                  <a:pt x="2498987" y="2325940"/>
                  <a:pt x="2452594" y="2300067"/>
                  <a:pt x="2411552" y="2308990"/>
                </a:cubicBezTo>
                <a:cubicBezTo>
                  <a:pt x="2377650" y="2316572"/>
                  <a:pt x="2321888" y="2312558"/>
                  <a:pt x="2367836" y="2371888"/>
                </a:cubicBezTo>
                <a:cubicBezTo>
                  <a:pt x="2381219" y="2389286"/>
                  <a:pt x="2365606" y="2401777"/>
                  <a:pt x="2348654" y="2403561"/>
                </a:cubicBezTo>
                <a:cubicBezTo>
                  <a:pt x="2211257" y="2416497"/>
                  <a:pt x="2274603" y="2536943"/>
                  <a:pt x="2230439" y="2599842"/>
                </a:cubicBezTo>
                <a:cubicBezTo>
                  <a:pt x="2217948" y="2616793"/>
                  <a:pt x="2230885" y="2647128"/>
                  <a:pt x="2250067" y="2654712"/>
                </a:cubicBezTo>
                <a:cubicBezTo>
                  <a:pt x="2371851" y="2703781"/>
                  <a:pt x="2388355" y="2819766"/>
                  <a:pt x="2447240" y="2920137"/>
                </a:cubicBezTo>
                <a:cubicBezTo>
                  <a:pt x="2383449" y="2959840"/>
                  <a:pt x="2306721" y="2968315"/>
                  <a:pt x="2237577" y="2994189"/>
                </a:cubicBezTo>
                <a:cubicBezTo>
                  <a:pt x="2165755" y="3020953"/>
                  <a:pt x="2165755" y="3041028"/>
                  <a:pt x="2225086" y="3119541"/>
                </a:cubicBezTo>
                <a:cubicBezTo>
                  <a:pt x="2070738" y="3136492"/>
                  <a:pt x="2070738" y="3136492"/>
                  <a:pt x="2118023" y="3260060"/>
                </a:cubicBezTo>
                <a:cubicBezTo>
                  <a:pt x="2053116" y="3265636"/>
                  <a:pt x="1994902" y="3378944"/>
                  <a:pt x="1964679" y="3479817"/>
                </a:cubicBezTo>
                <a:lnTo>
                  <a:pt x="1955875" y="3516632"/>
                </a:lnTo>
                <a:lnTo>
                  <a:pt x="1953287" y="3497155"/>
                </a:lnTo>
                <a:cubicBezTo>
                  <a:pt x="1952397" y="3492238"/>
                  <a:pt x="1951687" y="3490747"/>
                  <a:pt x="1951185" y="3493814"/>
                </a:cubicBezTo>
                <a:cubicBezTo>
                  <a:pt x="1950850" y="3495932"/>
                  <a:pt x="1950766" y="3502714"/>
                  <a:pt x="1950905" y="3512985"/>
                </a:cubicBezTo>
                <a:lnTo>
                  <a:pt x="1951483" y="3534997"/>
                </a:lnTo>
                <a:lnTo>
                  <a:pt x="1947593" y="3551262"/>
                </a:lnTo>
                <a:cubicBezTo>
                  <a:pt x="1940145" y="3594834"/>
                  <a:pt x="1941027" y="3627788"/>
                  <a:pt x="1952901" y="3635101"/>
                </a:cubicBezTo>
                <a:lnTo>
                  <a:pt x="1955653" y="3635212"/>
                </a:lnTo>
                <a:lnTo>
                  <a:pt x="1957374" y="3667901"/>
                </a:lnTo>
                <a:cubicBezTo>
                  <a:pt x="1962225" y="3750428"/>
                  <a:pt x="1969251" y="3832398"/>
                  <a:pt x="1976612" y="3838643"/>
                </a:cubicBezTo>
                <a:cubicBezTo>
                  <a:pt x="2054679" y="3905111"/>
                  <a:pt x="2007838" y="4054998"/>
                  <a:pt x="2155495" y="4074180"/>
                </a:cubicBezTo>
                <a:cubicBezTo>
                  <a:pt x="2221963" y="4083102"/>
                  <a:pt x="2254082" y="4137526"/>
                  <a:pt x="2302706" y="4167860"/>
                </a:cubicBezTo>
                <a:cubicBezTo>
                  <a:pt x="2472222" y="4272692"/>
                  <a:pt x="2585528" y="4407858"/>
                  <a:pt x="2638168" y="4593433"/>
                </a:cubicBezTo>
                <a:cubicBezTo>
                  <a:pt x="2652890" y="4644734"/>
                  <a:pt x="2708205" y="4686220"/>
                  <a:pt x="2743893" y="4731276"/>
                </a:cubicBezTo>
                <a:cubicBezTo>
                  <a:pt x="2726495" y="4764733"/>
                  <a:pt x="2632815" y="4693358"/>
                  <a:pt x="2665826" y="4780346"/>
                </a:cubicBezTo>
                <a:cubicBezTo>
                  <a:pt x="2690807" y="4845922"/>
                  <a:pt x="2755044" y="4886516"/>
                  <a:pt x="2815268" y="4924880"/>
                </a:cubicBezTo>
                <a:cubicBezTo>
                  <a:pt x="2884412" y="4968597"/>
                  <a:pt x="2960693" y="5003839"/>
                  <a:pt x="2991474" y="5085474"/>
                </a:cubicBezTo>
                <a:cubicBezTo>
                  <a:pt x="2998165" y="5102871"/>
                  <a:pt x="4460905" y="6373345"/>
                  <a:pt x="6494644" y="6212306"/>
                </a:cubicBezTo>
                <a:cubicBezTo>
                  <a:pt x="6826983" y="6185986"/>
                  <a:pt x="8139389" y="5921007"/>
                  <a:pt x="8314257" y="5863906"/>
                </a:cubicBezTo>
                <a:cubicBezTo>
                  <a:pt x="8494032" y="5805022"/>
                  <a:pt x="8647935" y="5697514"/>
                  <a:pt x="8832618" y="5651566"/>
                </a:cubicBezTo>
                <a:cubicBezTo>
                  <a:pt x="8930311" y="5627477"/>
                  <a:pt x="9024437" y="5583314"/>
                  <a:pt x="9009270" y="5457516"/>
                </a:cubicBezTo>
                <a:cubicBezTo>
                  <a:pt x="9004809" y="5421829"/>
                  <a:pt x="9030682" y="5392832"/>
                  <a:pt x="9071277" y="5403093"/>
                </a:cubicBezTo>
                <a:cubicBezTo>
                  <a:pt x="9148005" y="5422721"/>
                  <a:pt x="9182800" y="5370974"/>
                  <a:pt x="9225625" y="5332164"/>
                </a:cubicBezTo>
                <a:cubicBezTo>
                  <a:pt x="9301462" y="5263465"/>
                  <a:pt x="9374174" y="5190305"/>
                  <a:pt x="9495066" y="5178707"/>
                </a:cubicBezTo>
                <a:cubicBezTo>
                  <a:pt x="9471869" y="5124284"/>
                  <a:pt x="9432166" y="5132760"/>
                  <a:pt x="9396033" y="5143912"/>
                </a:cubicBezTo>
                <a:cubicBezTo>
                  <a:pt x="9300569" y="5173800"/>
                  <a:pt x="9206890" y="5207257"/>
                  <a:pt x="9111425" y="5236700"/>
                </a:cubicBezTo>
                <a:cubicBezTo>
                  <a:pt x="9049418" y="5255881"/>
                  <a:pt x="8987412" y="5282647"/>
                  <a:pt x="8904438" y="5261234"/>
                </a:cubicBezTo>
                <a:cubicBezTo>
                  <a:pt x="8975813" y="5151941"/>
                  <a:pt x="9097597" y="5132760"/>
                  <a:pt x="9196183" y="5098857"/>
                </a:cubicBezTo>
                <a:cubicBezTo>
                  <a:pt x="9319305" y="5056478"/>
                  <a:pt x="9392019" y="4976627"/>
                  <a:pt x="9478560" y="4887855"/>
                </a:cubicBezTo>
                <a:cubicBezTo>
                  <a:pt x="9387557" y="4866441"/>
                  <a:pt x="9331795" y="4932018"/>
                  <a:pt x="9260867" y="4928449"/>
                </a:cubicBezTo>
                <a:cubicBezTo>
                  <a:pt x="9256852" y="4916851"/>
                  <a:pt x="9250606" y="4900345"/>
                  <a:pt x="9251499" y="4899899"/>
                </a:cubicBezTo>
                <a:cubicBezTo>
                  <a:pt x="9367929" y="4851275"/>
                  <a:pt x="9421906" y="4759379"/>
                  <a:pt x="9440197" y="4648749"/>
                </a:cubicBezTo>
                <a:cubicBezTo>
                  <a:pt x="9449564" y="4591648"/>
                  <a:pt x="9491943" y="4573805"/>
                  <a:pt x="9533430" y="4547485"/>
                </a:cubicBezTo>
                <a:cubicBezTo>
                  <a:pt x="9679302" y="4454252"/>
                  <a:pt x="9833204" y="4370832"/>
                  <a:pt x="9953203" y="4242804"/>
                </a:cubicBezTo>
                <a:cubicBezTo>
                  <a:pt x="9814915" y="4259755"/>
                  <a:pt x="9703837" y="4343175"/>
                  <a:pt x="9555288" y="4378862"/>
                </a:cubicBezTo>
                <a:cubicBezTo>
                  <a:pt x="9673502" y="4238788"/>
                  <a:pt x="9826959" y="4167860"/>
                  <a:pt x="9966586" y="4082655"/>
                </a:cubicBezTo>
                <a:cubicBezTo>
                  <a:pt x="10030377" y="4043845"/>
                  <a:pt x="10089262" y="3994330"/>
                  <a:pt x="10165990" y="3973363"/>
                </a:cubicBezTo>
                <a:cubicBezTo>
                  <a:pt x="10193202" y="3965780"/>
                  <a:pt x="10238703" y="3950166"/>
                  <a:pt x="10216399" y="3908679"/>
                </a:cubicBezTo>
                <a:cubicBezTo>
                  <a:pt x="10197663" y="3874331"/>
                  <a:pt x="10161083" y="3884591"/>
                  <a:pt x="10127626" y="3894850"/>
                </a:cubicBezTo>
                <a:cubicBezTo>
                  <a:pt x="10047329" y="3919832"/>
                  <a:pt x="9964356" y="3920278"/>
                  <a:pt x="9855955" y="3919832"/>
                </a:cubicBezTo>
                <a:cubicBezTo>
                  <a:pt x="9946958" y="3806078"/>
                  <a:pt x="10113798" y="3839981"/>
                  <a:pt x="10191863" y="3720428"/>
                </a:cubicBezTo>
                <a:cubicBezTo>
                  <a:pt x="10094168" y="3699908"/>
                  <a:pt x="10019226" y="3742732"/>
                  <a:pt x="9940267" y="3751209"/>
                </a:cubicBezTo>
                <a:cubicBezTo>
                  <a:pt x="9868892" y="3758793"/>
                  <a:pt x="9851048" y="3738272"/>
                  <a:pt x="9867999" y="3672696"/>
                </a:cubicBezTo>
                <a:cubicBezTo>
                  <a:pt x="9894319" y="3570541"/>
                  <a:pt x="9855062" y="3517902"/>
                  <a:pt x="9751124" y="3546005"/>
                </a:cubicBezTo>
                <a:cubicBezTo>
                  <a:pt x="9654767" y="3572325"/>
                  <a:pt x="9644954" y="3533961"/>
                  <a:pt x="9670381" y="3475523"/>
                </a:cubicBezTo>
                <a:cubicBezTo>
                  <a:pt x="9707406" y="3390319"/>
                  <a:pt x="9665473" y="3324744"/>
                  <a:pt x="9636477" y="3253369"/>
                </a:cubicBezTo>
                <a:cubicBezTo>
                  <a:pt x="9592761" y="3144969"/>
                  <a:pt x="9611496" y="3091437"/>
                  <a:pt x="9706514" y="3010694"/>
                </a:cubicBezTo>
                <a:cubicBezTo>
                  <a:pt x="9760045" y="2965639"/>
                  <a:pt x="9817591" y="2927274"/>
                  <a:pt x="9895211" y="2888019"/>
                </a:cubicBezTo>
                <a:cubicBezTo>
                  <a:pt x="9716328" y="2867052"/>
                  <a:pt x="9903688" y="2794785"/>
                  <a:pt x="9840788" y="2750175"/>
                </a:cubicBezTo>
                <a:cubicBezTo>
                  <a:pt x="9714544" y="2731886"/>
                  <a:pt x="9611496" y="2874636"/>
                  <a:pt x="9439750" y="2834041"/>
                </a:cubicBezTo>
                <a:cubicBezTo>
                  <a:pt x="9652090" y="2710474"/>
                  <a:pt x="9886290" y="2553894"/>
                  <a:pt x="10040191" y="2389286"/>
                </a:cubicBezTo>
                <a:cubicBezTo>
                  <a:pt x="10004504" y="2351814"/>
                  <a:pt x="9969263" y="2386610"/>
                  <a:pt x="9939374" y="2373227"/>
                </a:cubicBezTo>
                <a:cubicBezTo>
                  <a:pt x="9940713" y="2364304"/>
                  <a:pt x="9938036" y="2351368"/>
                  <a:pt x="9943389" y="2347353"/>
                </a:cubicBezTo>
                <a:cubicBezTo>
                  <a:pt x="10058482" y="2257688"/>
                  <a:pt x="10059820" y="2255458"/>
                  <a:pt x="9937144" y="2189436"/>
                </a:cubicBezTo>
                <a:cubicBezTo>
                  <a:pt x="9894319" y="2166240"/>
                  <a:pt x="9897888" y="2145719"/>
                  <a:pt x="9920638" y="2116723"/>
                </a:cubicBezTo>
                <a:cubicBezTo>
                  <a:pt x="9936698" y="2096202"/>
                  <a:pt x="9956772" y="2078359"/>
                  <a:pt x="9947404" y="2033304"/>
                </a:cubicBezTo>
                <a:cubicBezTo>
                  <a:pt x="9880044" y="2090850"/>
                  <a:pt x="9554842" y="2188098"/>
                  <a:pt x="9497296" y="2182299"/>
                </a:cubicBezTo>
                <a:cubicBezTo>
                  <a:pt x="9432613" y="2175607"/>
                  <a:pt x="9211796" y="2195682"/>
                  <a:pt x="9144883" y="2211295"/>
                </a:cubicBezTo>
                <a:cubicBezTo>
                  <a:pt x="9148451" y="2208172"/>
                  <a:pt x="9152020" y="2205050"/>
                  <a:pt x="9155589" y="2201927"/>
                </a:cubicBezTo>
                <a:cubicBezTo>
                  <a:pt x="9219380" y="2140366"/>
                  <a:pt x="9284064" y="2078804"/>
                  <a:pt x="9322428" y="1998954"/>
                </a:cubicBezTo>
                <a:cubicBezTo>
                  <a:pt x="9324212" y="1995831"/>
                  <a:pt x="9325104" y="1993155"/>
                  <a:pt x="9329119" y="1994047"/>
                </a:cubicBezTo>
                <a:cubicBezTo>
                  <a:pt x="9364360" y="2003415"/>
                  <a:pt x="9359900" y="1980218"/>
                  <a:pt x="9360345" y="1961483"/>
                </a:cubicBezTo>
                <a:cubicBezTo>
                  <a:pt x="9360791" y="1942301"/>
                  <a:pt x="9366590" y="1927134"/>
                  <a:pt x="9392465" y="1928918"/>
                </a:cubicBezTo>
                <a:cubicBezTo>
                  <a:pt x="9393803" y="1928918"/>
                  <a:pt x="9395586" y="1928471"/>
                  <a:pt x="9397371" y="1928025"/>
                </a:cubicBezTo>
                <a:cubicBezTo>
                  <a:pt x="9409416" y="1924903"/>
                  <a:pt x="9447334" y="1874048"/>
                  <a:pt x="9441534" y="1864680"/>
                </a:cubicBezTo>
                <a:cubicBezTo>
                  <a:pt x="9428598" y="1844160"/>
                  <a:pt x="9441980" y="1833899"/>
                  <a:pt x="9453133" y="1821855"/>
                </a:cubicBezTo>
                <a:cubicBezTo>
                  <a:pt x="9468746" y="1805350"/>
                  <a:pt x="9484359" y="1789737"/>
                  <a:pt x="9500865" y="1774123"/>
                </a:cubicBezTo>
                <a:cubicBezTo>
                  <a:pt x="9516924" y="1758957"/>
                  <a:pt x="9533430" y="1744681"/>
                  <a:pt x="9549935" y="1729961"/>
                </a:cubicBezTo>
                <a:cubicBezTo>
                  <a:pt x="9589192" y="1715239"/>
                  <a:pt x="9628893" y="1702302"/>
                  <a:pt x="9670381" y="1692042"/>
                </a:cubicBezTo>
                <a:cubicBezTo>
                  <a:pt x="9701161" y="1684013"/>
                  <a:pt x="9735511" y="1673752"/>
                  <a:pt x="9750231" y="1622006"/>
                </a:cubicBezTo>
                <a:cubicBezTo>
                  <a:pt x="9717666" y="1627805"/>
                  <a:pt x="9685101" y="1634942"/>
                  <a:pt x="9652537" y="1642080"/>
                </a:cubicBezTo>
                <a:cubicBezTo>
                  <a:pt x="9682871" y="1616207"/>
                  <a:pt x="9712314" y="1590333"/>
                  <a:pt x="9740417" y="1563121"/>
                </a:cubicBezTo>
                <a:cubicBezTo>
                  <a:pt x="9763614" y="1540370"/>
                  <a:pt x="9782350" y="1514943"/>
                  <a:pt x="9789041" y="1483271"/>
                </a:cubicBezTo>
                <a:cubicBezTo>
                  <a:pt x="9790825" y="1475241"/>
                  <a:pt x="9792164" y="1466765"/>
                  <a:pt x="9783687" y="1460966"/>
                </a:cubicBezTo>
                <a:cubicBezTo>
                  <a:pt x="9774320" y="1454275"/>
                  <a:pt x="9767183" y="1459628"/>
                  <a:pt x="9760491" y="1464534"/>
                </a:cubicBezTo>
                <a:cubicBezTo>
                  <a:pt x="9732833" y="1484608"/>
                  <a:pt x="9704730" y="1504237"/>
                  <a:pt x="9677518" y="1524757"/>
                </a:cubicBezTo>
                <a:cubicBezTo>
                  <a:pt x="9641385" y="1551968"/>
                  <a:pt x="9605696" y="1579627"/>
                  <a:pt x="9570010" y="1606839"/>
                </a:cubicBezTo>
                <a:cubicBezTo>
                  <a:pt x="9619525" y="1551077"/>
                  <a:pt x="9674395" y="1501114"/>
                  <a:pt x="9733726" y="1455166"/>
                </a:cubicBezTo>
                <a:cubicBezTo>
                  <a:pt x="9776551" y="1421710"/>
                  <a:pt x="9819376" y="1388253"/>
                  <a:pt x="9851495" y="1345427"/>
                </a:cubicBezTo>
                <a:cubicBezTo>
                  <a:pt x="9867999" y="1324015"/>
                  <a:pt x="9875583" y="1299926"/>
                  <a:pt x="9876922" y="1273161"/>
                </a:cubicBezTo>
                <a:cubicBezTo>
                  <a:pt x="9876922" y="1266023"/>
                  <a:pt x="9876029" y="1257993"/>
                  <a:pt x="9866661" y="1254870"/>
                </a:cubicBezTo>
                <a:cubicBezTo>
                  <a:pt x="9857294" y="1252194"/>
                  <a:pt x="9851940" y="1257993"/>
                  <a:pt x="9848372" y="1264238"/>
                </a:cubicBezTo>
                <a:cubicBezTo>
                  <a:pt x="9844357" y="1271376"/>
                  <a:pt x="9839449" y="1277175"/>
                  <a:pt x="9832313" y="1281636"/>
                </a:cubicBezTo>
                <a:cubicBezTo>
                  <a:pt x="9769859" y="1322677"/>
                  <a:pt x="9715436" y="1371747"/>
                  <a:pt x="9659674" y="1419479"/>
                </a:cubicBezTo>
                <a:cubicBezTo>
                  <a:pt x="9579824" y="1487731"/>
                  <a:pt x="9501311" y="1557322"/>
                  <a:pt x="9405847" y="1608623"/>
                </a:cubicBezTo>
                <a:cubicBezTo>
                  <a:pt x="9369714" y="1627805"/>
                  <a:pt x="9332242" y="1644310"/>
                  <a:pt x="9303246" y="1646987"/>
                </a:cubicBezTo>
                <a:cubicBezTo>
                  <a:pt x="9406293" y="1566690"/>
                  <a:pt x="9503095" y="1482825"/>
                  <a:pt x="9589192" y="1389145"/>
                </a:cubicBezTo>
                <a:cubicBezTo>
                  <a:pt x="9676180" y="1294573"/>
                  <a:pt x="9751570" y="1193756"/>
                  <a:pt x="9803762" y="1078218"/>
                </a:cubicBezTo>
                <a:cubicBezTo>
                  <a:pt x="9809116" y="1066174"/>
                  <a:pt x="9812238" y="1054575"/>
                  <a:pt x="9830974" y="1055913"/>
                </a:cubicBezTo>
                <a:cubicBezTo>
                  <a:pt x="9839449" y="1056360"/>
                  <a:pt x="9842126" y="1049222"/>
                  <a:pt x="9839896" y="1042084"/>
                </a:cubicBezTo>
                <a:cubicBezTo>
                  <a:pt x="9825621" y="991230"/>
                  <a:pt x="9851940" y="958665"/>
                  <a:pt x="9893427" y="933683"/>
                </a:cubicBezTo>
                <a:cubicBezTo>
                  <a:pt x="9906364" y="925654"/>
                  <a:pt x="9907256" y="918070"/>
                  <a:pt x="9897441" y="906472"/>
                </a:cubicBezTo>
                <a:cubicBezTo>
                  <a:pt x="9884058" y="890413"/>
                  <a:pt x="9885397" y="873015"/>
                  <a:pt x="9892535" y="856509"/>
                </a:cubicBezTo>
                <a:cubicBezTo>
                  <a:pt x="9896550" y="846249"/>
                  <a:pt x="9901903" y="836436"/>
                  <a:pt x="9906364" y="826622"/>
                </a:cubicBezTo>
                <a:cubicBezTo>
                  <a:pt x="9909487" y="820375"/>
                  <a:pt x="9914839" y="813685"/>
                  <a:pt x="9906809" y="806993"/>
                </a:cubicBezTo>
                <a:cubicBezTo>
                  <a:pt x="9899226" y="801193"/>
                  <a:pt x="9891642" y="804762"/>
                  <a:pt x="9884505" y="807440"/>
                </a:cubicBezTo>
                <a:cubicBezTo>
                  <a:pt x="9850156" y="819484"/>
                  <a:pt x="9830082" y="842235"/>
                  <a:pt x="9821160" y="874800"/>
                </a:cubicBezTo>
                <a:cubicBezTo>
                  <a:pt x="9814468" y="898888"/>
                  <a:pt x="9807331" y="900227"/>
                  <a:pt x="9787256" y="881491"/>
                </a:cubicBezTo>
                <a:cubicBezTo>
                  <a:pt x="9772090" y="867216"/>
                  <a:pt x="9758707" y="868554"/>
                  <a:pt x="9746216" y="880152"/>
                </a:cubicBezTo>
                <a:cubicBezTo>
                  <a:pt x="9739525" y="885951"/>
                  <a:pt x="9735511" y="893981"/>
                  <a:pt x="9730603" y="901118"/>
                </a:cubicBezTo>
                <a:cubicBezTo>
                  <a:pt x="9706067" y="938144"/>
                  <a:pt x="9680195" y="974278"/>
                  <a:pt x="9640046" y="998813"/>
                </a:cubicBezTo>
                <a:cubicBezTo>
                  <a:pt x="9622202" y="1009966"/>
                  <a:pt x="9603020" y="1018887"/>
                  <a:pt x="9575363" y="1010412"/>
                </a:cubicBezTo>
                <a:cubicBezTo>
                  <a:pt x="9592761" y="1000151"/>
                  <a:pt x="9610158" y="998813"/>
                  <a:pt x="9626217" y="994352"/>
                </a:cubicBezTo>
                <a:cubicBezTo>
                  <a:pt x="9642276" y="989891"/>
                  <a:pt x="9650753" y="982753"/>
                  <a:pt x="9638707" y="966694"/>
                </a:cubicBezTo>
                <a:cubicBezTo>
                  <a:pt x="9632016" y="957773"/>
                  <a:pt x="9632462" y="950189"/>
                  <a:pt x="9638707" y="942606"/>
                </a:cubicBezTo>
                <a:cubicBezTo>
                  <a:pt x="9658782" y="918070"/>
                  <a:pt x="9668596" y="884167"/>
                  <a:pt x="9710975" y="881491"/>
                </a:cubicBezTo>
                <a:cubicBezTo>
                  <a:pt x="9713205" y="881491"/>
                  <a:pt x="9715436" y="879706"/>
                  <a:pt x="9717666" y="878367"/>
                </a:cubicBezTo>
                <a:cubicBezTo>
                  <a:pt x="9726142" y="873461"/>
                  <a:pt x="9735511" y="868108"/>
                  <a:pt x="9732387" y="856509"/>
                </a:cubicBezTo>
                <a:cubicBezTo>
                  <a:pt x="9728818" y="844911"/>
                  <a:pt x="9717220" y="842235"/>
                  <a:pt x="9706960" y="840896"/>
                </a:cubicBezTo>
                <a:cubicBezTo>
                  <a:pt x="9680640" y="837773"/>
                  <a:pt x="9660120" y="848926"/>
                  <a:pt x="9640492" y="861417"/>
                </a:cubicBezTo>
                <a:cubicBezTo>
                  <a:pt x="9592761" y="892197"/>
                  <a:pt x="9553504" y="931453"/>
                  <a:pt x="9512463" y="968925"/>
                </a:cubicBezTo>
                <a:cubicBezTo>
                  <a:pt x="9450902" y="1025132"/>
                  <a:pt x="9396925" y="1088923"/>
                  <a:pt x="9328673" y="1138886"/>
                </a:cubicBezTo>
                <a:cubicBezTo>
                  <a:pt x="9125701" y="1286989"/>
                  <a:pt x="8925851" y="1438662"/>
                  <a:pt x="8716634" y="1580073"/>
                </a:cubicBezTo>
                <a:cubicBezTo>
                  <a:pt x="8639459" y="1632266"/>
                  <a:pt x="8560501" y="1681782"/>
                  <a:pt x="8480649" y="1729961"/>
                </a:cubicBezTo>
                <a:cubicBezTo>
                  <a:pt x="8480204" y="1727283"/>
                  <a:pt x="8479758" y="1725499"/>
                  <a:pt x="8479312" y="1722377"/>
                </a:cubicBezTo>
                <a:cubicBezTo>
                  <a:pt x="8479312" y="1720147"/>
                  <a:pt x="8479312" y="1717469"/>
                  <a:pt x="8479312" y="1715239"/>
                </a:cubicBezTo>
                <a:cubicBezTo>
                  <a:pt x="8535965" y="1684013"/>
                  <a:pt x="8591727" y="1650555"/>
                  <a:pt x="8645704" y="1615314"/>
                </a:cubicBezTo>
                <a:cubicBezTo>
                  <a:pt x="8778194" y="1528326"/>
                  <a:pt x="8899531" y="1430631"/>
                  <a:pt x="9002133" y="1314647"/>
                </a:cubicBezTo>
                <a:cubicBezTo>
                  <a:pt x="9010609" y="1305280"/>
                  <a:pt x="9019977" y="1303048"/>
                  <a:pt x="9033805" y="1305280"/>
                </a:cubicBezTo>
                <a:cubicBezTo>
                  <a:pt x="9078415" y="1312863"/>
                  <a:pt x="9092243" y="1299481"/>
                  <a:pt x="9083322" y="1259778"/>
                </a:cubicBezTo>
                <a:cubicBezTo>
                  <a:pt x="9081092" y="1249964"/>
                  <a:pt x="9080645" y="1241934"/>
                  <a:pt x="9088228" y="1233458"/>
                </a:cubicBezTo>
                <a:cubicBezTo>
                  <a:pt x="9122132" y="1195541"/>
                  <a:pt x="9157819" y="1158961"/>
                  <a:pt x="9196629" y="1124611"/>
                </a:cubicBezTo>
                <a:cubicBezTo>
                  <a:pt x="9268451" y="1061266"/>
                  <a:pt x="9345625" y="1002828"/>
                  <a:pt x="9412538" y="935022"/>
                </a:cubicBezTo>
                <a:cubicBezTo>
                  <a:pt x="9432166" y="914501"/>
                  <a:pt x="9446888" y="891304"/>
                  <a:pt x="9455363" y="864985"/>
                </a:cubicBezTo>
                <a:cubicBezTo>
                  <a:pt x="9458040" y="856063"/>
                  <a:pt x="9459378" y="844911"/>
                  <a:pt x="9448672" y="838220"/>
                </a:cubicBezTo>
                <a:cubicBezTo>
                  <a:pt x="9438412" y="831528"/>
                  <a:pt x="9430829" y="839112"/>
                  <a:pt x="9423691" y="844465"/>
                </a:cubicBezTo>
                <a:cubicBezTo>
                  <a:pt x="9393803" y="866323"/>
                  <a:pt x="9363468" y="888628"/>
                  <a:pt x="9333580" y="910932"/>
                </a:cubicBezTo>
                <a:cubicBezTo>
                  <a:pt x="9303246" y="933238"/>
                  <a:pt x="9273357" y="956434"/>
                  <a:pt x="9241685" y="980077"/>
                </a:cubicBezTo>
                <a:cubicBezTo>
                  <a:pt x="9239455" y="969817"/>
                  <a:pt x="9246146" y="967587"/>
                  <a:pt x="9249715" y="964018"/>
                </a:cubicBezTo>
                <a:cubicBezTo>
                  <a:pt x="9300123" y="913610"/>
                  <a:pt x="9355439" y="867662"/>
                  <a:pt x="9412538" y="823499"/>
                </a:cubicBezTo>
                <a:cubicBezTo>
                  <a:pt x="9456702" y="789149"/>
                  <a:pt x="9499526" y="753015"/>
                  <a:pt x="9528522" y="706176"/>
                </a:cubicBezTo>
                <a:cubicBezTo>
                  <a:pt x="9539675" y="687886"/>
                  <a:pt x="9545474" y="668704"/>
                  <a:pt x="9542798" y="647292"/>
                </a:cubicBezTo>
                <a:cubicBezTo>
                  <a:pt x="9541905" y="640600"/>
                  <a:pt x="9541014" y="633909"/>
                  <a:pt x="9532091" y="631679"/>
                </a:cubicBezTo>
                <a:cubicBezTo>
                  <a:pt x="9524953" y="629894"/>
                  <a:pt x="9520493" y="633909"/>
                  <a:pt x="9516924" y="638370"/>
                </a:cubicBezTo>
                <a:cubicBezTo>
                  <a:pt x="9510679" y="646399"/>
                  <a:pt x="9504434" y="654429"/>
                  <a:pt x="9495512" y="660675"/>
                </a:cubicBezTo>
                <a:cubicBezTo>
                  <a:pt x="9441980" y="698146"/>
                  <a:pt x="9392019" y="739187"/>
                  <a:pt x="9343394" y="781565"/>
                </a:cubicBezTo>
                <a:cubicBezTo>
                  <a:pt x="9263543" y="850710"/>
                  <a:pt x="9184585" y="921193"/>
                  <a:pt x="9090906" y="975617"/>
                </a:cubicBezTo>
                <a:cubicBezTo>
                  <a:pt x="9055664" y="996136"/>
                  <a:pt x="9019084" y="1014427"/>
                  <a:pt x="8976705" y="1023348"/>
                </a:cubicBezTo>
                <a:cubicBezTo>
                  <a:pt x="8978044" y="1018887"/>
                  <a:pt x="8980721" y="1016211"/>
                  <a:pt x="8983397" y="1013981"/>
                </a:cubicBezTo>
                <a:cubicBezTo>
                  <a:pt x="9073061" y="941713"/>
                  <a:pt x="9159604" y="867216"/>
                  <a:pt x="9238116" y="784688"/>
                </a:cubicBezTo>
                <a:cubicBezTo>
                  <a:pt x="9334918" y="682979"/>
                  <a:pt x="9417446" y="572348"/>
                  <a:pt x="9474545" y="446103"/>
                </a:cubicBezTo>
                <a:cubicBezTo>
                  <a:pt x="9477222" y="440751"/>
                  <a:pt x="9479007" y="435843"/>
                  <a:pt x="9486143" y="435843"/>
                </a:cubicBezTo>
                <a:cubicBezTo>
                  <a:pt x="9504434" y="436289"/>
                  <a:pt x="9506218" y="427368"/>
                  <a:pt x="9503541" y="412646"/>
                </a:cubicBezTo>
                <a:cubicBezTo>
                  <a:pt x="9496404" y="376512"/>
                  <a:pt x="9508449" y="346179"/>
                  <a:pt x="9539229" y="325658"/>
                </a:cubicBezTo>
                <a:cubicBezTo>
                  <a:pt x="9561533" y="310491"/>
                  <a:pt x="9580269" y="297108"/>
                  <a:pt x="9554396" y="268558"/>
                </a:cubicBezTo>
                <a:cubicBezTo>
                  <a:pt x="9548150" y="261867"/>
                  <a:pt x="9550382" y="252053"/>
                  <a:pt x="9552612" y="243131"/>
                </a:cubicBezTo>
                <a:cubicBezTo>
                  <a:pt x="9555734" y="229748"/>
                  <a:pt x="9562872" y="219042"/>
                  <a:pt x="9570901" y="207890"/>
                </a:cubicBezTo>
                <a:cubicBezTo>
                  <a:pt x="9575363" y="201645"/>
                  <a:pt x="9580715" y="193168"/>
                  <a:pt x="9574470" y="186031"/>
                </a:cubicBezTo>
                <a:cubicBezTo>
                  <a:pt x="9570901" y="181793"/>
                  <a:pt x="9566775" y="181124"/>
                  <a:pt x="9562593" y="181849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Online Media 3" title="Henri Matisse for Kids, Teachers and Parents">
            <a:hlinkClick r:id="" action="ppaction://media"/>
            <a:extLst>
              <a:ext uri="{FF2B5EF4-FFF2-40B4-BE49-F238E27FC236}">
                <a16:creationId xmlns:a16="http://schemas.microsoft.com/office/drawing/2014/main" id="{44C47DBD-A6B0-D1B9-8744-80F50E3E9F74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30909" y="230408"/>
            <a:ext cx="11517746" cy="650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370600"/>
      </p:ext>
    </p:extLst>
  </p:cSld>
  <p:clrMapOvr>
    <a:masterClrMapping/>
  </p:clrMapOvr>
  <p:transition spd="slow" advClick="0" advTm="200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3078">
            <a:extLst>
              <a:ext uri="{FF2B5EF4-FFF2-40B4-BE49-F238E27FC236}">
                <a16:creationId xmlns:a16="http://schemas.microsoft.com/office/drawing/2014/main" id="{24747089-0322-4B03-B224-817DD4C8B7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81" name="Freeform: Shape 3080">
            <a:extLst>
              <a:ext uri="{FF2B5EF4-FFF2-40B4-BE49-F238E27FC236}">
                <a16:creationId xmlns:a16="http://schemas.microsoft.com/office/drawing/2014/main" id="{7228512D-3055-4911-A4D1-4A084C9C42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7933928" y="1372793"/>
            <a:ext cx="6135300" cy="5537781"/>
          </a:xfrm>
          <a:custGeom>
            <a:avLst/>
            <a:gdLst>
              <a:gd name="connsiteX0" fmla="*/ 0 w 6135300"/>
              <a:gd name="connsiteY0" fmla="*/ 0 h 5537781"/>
              <a:gd name="connsiteX1" fmla="*/ 6135300 w 6135300"/>
              <a:gd name="connsiteY1" fmla="*/ 0 h 5537781"/>
              <a:gd name="connsiteX2" fmla="*/ 6135300 w 6135300"/>
              <a:gd name="connsiteY2" fmla="*/ 3548931 h 5537781"/>
              <a:gd name="connsiteX3" fmla="*/ 4146451 w 6135300"/>
              <a:gd name="connsiteY3" fmla="*/ 5537781 h 5537781"/>
              <a:gd name="connsiteX4" fmla="*/ 0 w 6135300"/>
              <a:gd name="connsiteY4" fmla="*/ 1391331 h 5537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5300" h="5537781">
                <a:moveTo>
                  <a:pt x="0" y="0"/>
                </a:moveTo>
                <a:lnTo>
                  <a:pt x="6135300" y="0"/>
                </a:lnTo>
                <a:lnTo>
                  <a:pt x="6135300" y="3548931"/>
                </a:lnTo>
                <a:lnTo>
                  <a:pt x="4146451" y="5537781"/>
                </a:lnTo>
                <a:lnTo>
                  <a:pt x="0" y="1391331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3" name="Isosceles Triangle 3082">
            <a:extLst>
              <a:ext uri="{FF2B5EF4-FFF2-40B4-BE49-F238E27FC236}">
                <a16:creationId xmlns:a16="http://schemas.microsoft.com/office/drawing/2014/main" id="{3C98C7BF-70D9-4D19-BD2D-D808991FD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3853" y="5272381"/>
            <a:ext cx="3171238" cy="1585619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5" name="Rectangle 3084">
            <a:extLst>
              <a:ext uri="{FF2B5EF4-FFF2-40B4-BE49-F238E27FC236}">
                <a16:creationId xmlns:a16="http://schemas.microsoft.com/office/drawing/2014/main" id="{B497CCB5-5FC2-473C-AFCC-2430CEF1D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940246" y="1742916"/>
            <a:ext cx="3372170" cy="33721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7" name="Frame 3086">
            <a:extLst>
              <a:ext uri="{FF2B5EF4-FFF2-40B4-BE49-F238E27FC236}">
                <a16:creationId xmlns:a16="http://schemas.microsoft.com/office/drawing/2014/main" id="{599C8C75-BFDF-44E7-A028-EEB5EDD58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501609" y="1304278"/>
            <a:ext cx="4249446" cy="4249444"/>
          </a:xfrm>
          <a:prstGeom prst="frame">
            <a:avLst>
              <a:gd name="adj1" fmla="val 1195"/>
            </a:avLst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23B5B5-419E-C116-1987-BABE5F70C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3572" y="6298"/>
            <a:ext cx="3618284" cy="880393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Life of Henri Matisse</a:t>
            </a:r>
          </a:p>
        </p:txBody>
      </p:sp>
      <p:sp>
        <p:nvSpPr>
          <p:cNvPr id="3089" name="Freeform: Shape 3088">
            <a:extLst>
              <a:ext uri="{FF2B5EF4-FFF2-40B4-BE49-F238E27FC236}">
                <a16:creationId xmlns:a16="http://schemas.microsoft.com/office/drawing/2014/main" id="{FFD685C2-1A84-41DE-BFA0-0A068F83D2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914977" y="292975"/>
            <a:ext cx="5056735" cy="9206602"/>
          </a:xfrm>
          <a:custGeom>
            <a:avLst/>
            <a:gdLst>
              <a:gd name="connsiteX0" fmla="*/ 0 w 5053652"/>
              <a:gd name="connsiteY0" fmla="*/ 209273 h 9200989"/>
              <a:gd name="connsiteX1" fmla="*/ 209274 w 5053652"/>
              <a:gd name="connsiteY1" fmla="*/ 0 h 9200989"/>
              <a:gd name="connsiteX2" fmla="*/ 5053652 w 5053652"/>
              <a:gd name="connsiteY2" fmla="*/ 4844379 h 9200989"/>
              <a:gd name="connsiteX3" fmla="*/ 697042 w 5053652"/>
              <a:gd name="connsiteY3" fmla="*/ 9200989 h 9200989"/>
              <a:gd name="connsiteX4" fmla="*/ 0 w 5053652"/>
              <a:gd name="connsiteY4" fmla="*/ 9200989 h 920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3652" h="9200989">
                <a:moveTo>
                  <a:pt x="0" y="209273"/>
                </a:moveTo>
                <a:lnTo>
                  <a:pt x="209274" y="0"/>
                </a:lnTo>
                <a:lnTo>
                  <a:pt x="5053652" y="4844379"/>
                </a:lnTo>
                <a:lnTo>
                  <a:pt x="697042" y="9200989"/>
                </a:lnTo>
                <a:lnTo>
                  <a:pt x="0" y="9200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Henri Matisse Paintings">
            <a:extLst>
              <a:ext uri="{FF2B5EF4-FFF2-40B4-BE49-F238E27FC236}">
                <a16:creationId xmlns:a16="http://schemas.microsoft.com/office/drawing/2014/main" id="{2E3922C8-85E5-24CA-D28D-F0CB3874D07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6174" y="413453"/>
            <a:ext cx="4689175" cy="6031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0E045A6-86D9-7E0F-BB07-16699C78B177}"/>
              </a:ext>
            </a:extLst>
          </p:cNvPr>
          <p:cNvSpPr txBox="1"/>
          <p:nvPr/>
        </p:nvSpPr>
        <p:spPr>
          <a:xfrm>
            <a:off x="6444531" y="784182"/>
            <a:ext cx="4557047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Symbol" panose="05050102010706020507" pitchFamily="18" charset="2"/>
              <a:buChar char=""/>
            </a:pPr>
            <a:r>
              <a:rPr lang="en-US" altLang="en-US" sz="1800" dirty="0">
                <a:latin typeface="Copperplate" pitchFamily="96" charset="0"/>
                <a:ea typeface="ＭＳ Ｐゴシック" panose="020B0600070205080204" pitchFamily="34" charset="-128"/>
              </a:rPr>
              <a:t>Henri Matisse was born on December 31, 1869 in Nord, France</a:t>
            </a:r>
          </a:p>
          <a:p>
            <a:endParaRPr lang="en-US" altLang="en-US" sz="1800" dirty="0">
              <a:latin typeface="Copperplate" pitchFamily="96" charset="0"/>
              <a:ea typeface="ＭＳ Ｐゴシック" panose="020B0600070205080204" pitchFamily="34" charset="-128"/>
            </a:endParaRPr>
          </a:p>
          <a:p>
            <a:pPr marL="285750" indent="-285750">
              <a:buFont typeface="Symbol" panose="05050102010706020507" pitchFamily="18" charset="2"/>
              <a:buChar char=""/>
            </a:pPr>
            <a:r>
              <a:rPr lang="en-US" altLang="en-US" sz="1800" dirty="0">
                <a:latin typeface="Copperplate" pitchFamily="96" charset="0"/>
                <a:ea typeface="ＭＳ Ｐゴシック" panose="020B0600070205080204" pitchFamily="34" charset="-128"/>
              </a:rPr>
              <a:t>In 1887 he went to Paris and studied to become a lawyer</a:t>
            </a:r>
          </a:p>
          <a:p>
            <a:endParaRPr lang="en-US" altLang="en-US" sz="1800" dirty="0">
              <a:latin typeface="Copperplate" pitchFamily="96" charset="0"/>
              <a:ea typeface="ＭＳ Ｐゴシック" panose="020B0600070205080204" pitchFamily="34" charset="-128"/>
            </a:endParaRPr>
          </a:p>
          <a:p>
            <a:pPr marL="285750" indent="-285750">
              <a:buFont typeface="Symbol" panose="05050102010706020507" pitchFamily="18" charset="2"/>
              <a:buChar char=""/>
            </a:pPr>
            <a:r>
              <a:rPr lang="en-US" altLang="en-US" sz="1800" dirty="0">
                <a:latin typeface="Copperplate" pitchFamily="96" charset="0"/>
                <a:ea typeface="ＭＳ Ｐゴシック" panose="020B0600070205080204" pitchFamily="34" charset="-128"/>
              </a:rPr>
              <a:t>He first started to paint in 1889 when his mother gave him paints to keep him busy while he was recovering from appendicitis</a:t>
            </a:r>
          </a:p>
          <a:p>
            <a:endParaRPr lang="en-US" altLang="en-US" sz="1800" dirty="0">
              <a:latin typeface="Copperplate" pitchFamily="96" charset="0"/>
              <a:ea typeface="ＭＳ Ｐゴシック" panose="020B0600070205080204" pitchFamily="34" charset="-128"/>
            </a:endParaRPr>
          </a:p>
          <a:p>
            <a:pPr marL="285750" indent="-285750">
              <a:buFont typeface="Symbol" panose="05050102010706020507" pitchFamily="18" charset="2"/>
              <a:buChar char=""/>
            </a:pPr>
            <a:r>
              <a:rPr lang="en-US" altLang="en-US" sz="1800" dirty="0">
                <a:latin typeface="Copperplate" pitchFamily="96" charset="0"/>
                <a:ea typeface="ＭＳ Ｐゴシック" panose="020B0600070205080204" pitchFamily="34" charset="-128"/>
              </a:rPr>
              <a:t>He decided that painting was “a kind of paradise” and he quit being a lawyer in favor of being an artist</a:t>
            </a:r>
          </a:p>
          <a:p>
            <a:endParaRPr lang="en-US" altLang="en-US" sz="1800" dirty="0">
              <a:latin typeface="Copperplate" pitchFamily="96" charset="0"/>
              <a:ea typeface="ＭＳ Ｐゴシック" panose="020B0600070205080204" pitchFamily="34" charset="-128"/>
            </a:endParaRPr>
          </a:p>
          <a:p>
            <a:pPr marL="285750" indent="-285750">
              <a:buFont typeface="Symbol" panose="05050102010706020507" pitchFamily="18" charset="2"/>
              <a:buChar char=""/>
            </a:pPr>
            <a:r>
              <a:rPr lang="en-US" altLang="en-US" dirty="0">
                <a:latin typeface="Copperplate" pitchFamily="96" charset="0"/>
                <a:ea typeface="ＭＳ Ｐゴシック" panose="020B0600070205080204" pitchFamily="34" charset="-128"/>
              </a:rPr>
              <a:t>Matisse began as a very poor young artist and often did not have enough money for food. He would eat only rice so that he could afford his paint and props.</a:t>
            </a:r>
          </a:p>
          <a:p>
            <a:pPr marL="285750" indent="-285750">
              <a:buFont typeface="Symbol" panose="05050102010706020507" pitchFamily="18" charset="2"/>
              <a:buChar char=""/>
            </a:pPr>
            <a:endParaRPr lang="en-US" altLang="en-US" sz="20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285750" indent="-285750">
              <a:buFont typeface="Symbol" panose="05050102010706020507" pitchFamily="18" charset="2"/>
              <a:buChar char="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10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19" name="Rectangle 4118">
            <a:extLst>
              <a:ext uri="{FF2B5EF4-FFF2-40B4-BE49-F238E27FC236}">
                <a16:creationId xmlns:a16="http://schemas.microsoft.com/office/drawing/2014/main" id="{146B3DF3-4614-46A9-9E5E-D14431DCC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A86260-5AFB-87FD-21E5-9F8040526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2964" y="53239"/>
            <a:ext cx="2631880" cy="695061"/>
          </a:xfrm>
        </p:spPr>
        <p:txBody>
          <a:bodyPr anchor="t">
            <a:normAutofit/>
          </a:bodyPr>
          <a:lstStyle/>
          <a:p>
            <a:r>
              <a:rPr lang="en-US" u="sng" dirty="0"/>
              <a:t>ART WORK</a:t>
            </a:r>
          </a:p>
        </p:txBody>
      </p:sp>
      <p:grpSp>
        <p:nvGrpSpPr>
          <p:cNvPr id="4121" name="Group 4120">
            <a:extLst>
              <a:ext uri="{FF2B5EF4-FFF2-40B4-BE49-F238E27FC236}">
                <a16:creationId xmlns:a16="http://schemas.microsoft.com/office/drawing/2014/main" id="{96AF5BED-1831-4A88-91BC-55D58BF9F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885825" cy="6858000"/>
            <a:chOff x="0" y="0"/>
            <a:chExt cx="885825" cy="6858000"/>
          </a:xfrm>
        </p:grpSpPr>
        <p:sp>
          <p:nvSpPr>
            <p:cNvPr id="4122" name="Freeform 6">
              <a:extLst>
                <a:ext uri="{FF2B5EF4-FFF2-40B4-BE49-F238E27FC236}">
                  <a16:creationId xmlns:a16="http://schemas.microsoft.com/office/drawing/2014/main" id="{544BD6EE-970C-4DF5-A508-F6127787CD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4123" name="Freeform 6">
              <a:extLst>
                <a:ext uri="{FF2B5EF4-FFF2-40B4-BE49-F238E27FC236}">
                  <a16:creationId xmlns:a16="http://schemas.microsoft.com/office/drawing/2014/main" id="{B0ECD73E-712E-4743-BE0D-7BDF10DABC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4114" name="Content Placeholder 2">
            <a:extLst>
              <a:ext uri="{FF2B5EF4-FFF2-40B4-BE49-F238E27FC236}">
                <a16:creationId xmlns:a16="http://schemas.microsoft.com/office/drawing/2014/main" id="{4DE4DDA7-8BAC-FDC9-F6E2-C4012C323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1312" y="6482320"/>
            <a:ext cx="2631881" cy="38425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000" b="1" dirty="0"/>
              <a:t>The Purple Robe (1937)</a:t>
            </a:r>
          </a:p>
        </p:txBody>
      </p:sp>
      <p:pic>
        <p:nvPicPr>
          <p:cNvPr id="4098" name="Picture 2" descr="Woman in Robe by Henri Matisse (1869-1954, France) | Art Reproductions Henri Matisse | WahooArt.com">
            <a:extLst>
              <a:ext uri="{FF2B5EF4-FFF2-40B4-BE49-F238E27FC236}">
                <a16:creationId xmlns:a16="http://schemas.microsoft.com/office/drawing/2014/main" id="{FFBDD476-CA11-317A-D617-BD92AE342A8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4" b="8556"/>
          <a:stretch/>
        </p:blipFill>
        <p:spPr bwMode="auto">
          <a:xfrm>
            <a:off x="3716092" y="3272943"/>
            <a:ext cx="2835677" cy="3235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9">
            <a:extLst>
              <a:ext uri="{FF2B5EF4-FFF2-40B4-BE49-F238E27FC236}">
                <a16:creationId xmlns:a16="http://schemas.microsoft.com/office/drawing/2014/main" id="{AB3676F2-A014-8317-AECF-5802C56B59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632" y="1095830"/>
            <a:ext cx="3193726" cy="2303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8976023-5AA6-7938-47CE-5EACF8A4298A}"/>
              </a:ext>
            </a:extLst>
          </p:cNvPr>
          <p:cNvSpPr txBox="1"/>
          <p:nvPr/>
        </p:nvSpPr>
        <p:spPr>
          <a:xfrm>
            <a:off x="2005312" y="717924"/>
            <a:ext cx="2937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b="1" dirty="0"/>
              <a:t>Luxembourg Gardens (1905)</a:t>
            </a:r>
            <a:endParaRPr lang="en-US" sz="1800" b="1" dirty="0"/>
          </a:p>
        </p:txBody>
      </p:sp>
      <p:pic>
        <p:nvPicPr>
          <p:cNvPr id="5" name="Picture 11">
            <a:extLst>
              <a:ext uri="{FF2B5EF4-FFF2-40B4-BE49-F238E27FC236}">
                <a16:creationId xmlns:a16="http://schemas.microsoft.com/office/drawing/2014/main" id="{D98B2607-6F31-CCD4-49C9-3B72467A23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317555" y="2980717"/>
            <a:ext cx="2408228" cy="34175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F4A8F8E-2152-8555-3F9A-16C02F357ACD}"/>
              </a:ext>
            </a:extLst>
          </p:cNvPr>
          <p:cNvSpPr txBox="1"/>
          <p:nvPr/>
        </p:nvSpPr>
        <p:spPr>
          <a:xfrm>
            <a:off x="198171" y="6407351"/>
            <a:ext cx="2788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Woman with a Hat (1905)</a:t>
            </a:r>
            <a:endParaRPr lang="en-US" sz="1800" b="1" dirty="0"/>
          </a:p>
        </p:txBody>
      </p:sp>
      <p:pic>
        <p:nvPicPr>
          <p:cNvPr id="8" name="Picture 20">
            <a:extLst>
              <a:ext uri="{FF2B5EF4-FFF2-40B4-BE49-F238E27FC236}">
                <a16:creationId xmlns:a16="http://schemas.microsoft.com/office/drawing/2014/main" id="{BC1A957C-7FD1-C325-F68B-36E42FCC76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5666465" y="355968"/>
            <a:ext cx="1975547" cy="290197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2513E56-6E24-F95C-398A-3B64DD140B8C}"/>
              </a:ext>
            </a:extLst>
          </p:cNvPr>
          <p:cNvSpPr txBox="1"/>
          <p:nvPr/>
        </p:nvSpPr>
        <p:spPr>
          <a:xfrm>
            <a:off x="5467494" y="53239"/>
            <a:ext cx="2395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en-US" sz="1800" b="1" dirty="0">
                <a:latin typeface="Copperplate" pitchFamily="96" charset="0"/>
                <a:ea typeface="ＭＳ Ｐゴシック" panose="020B0600070205080204" pitchFamily="34" charset="-128"/>
              </a:rPr>
              <a:t>La Chute </a:t>
            </a:r>
            <a:r>
              <a:rPr lang="en-US" altLang="en-US" sz="1800" b="1" dirty="0" err="1">
                <a:latin typeface="Copperplate" pitchFamily="96" charset="0"/>
                <a:ea typeface="ＭＳ Ｐゴシック" panose="020B0600070205080204" pitchFamily="34" charset="-128"/>
              </a:rPr>
              <a:t>d’Icare</a:t>
            </a:r>
            <a:r>
              <a:rPr lang="en-US" altLang="en-US" sz="1800" b="1" dirty="0">
                <a:latin typeface="Copperplate" pitchFamily="96" charset="0"/>
                <a:ea typeface="ＭＳ Ｐゴシック" panose="020B0600070205080204" pitchFamily="34" charset="-128"/>
              </a:rPr>
              <a:t> (1947)</a:t>
            </a:r>
          </a:p>
          <a:p>
            <a:endParaRPr lang="en-US" dirty="0"/>
          </a:p>
        </p:txBody>
      </p:sp>
      <p:pic>
        <p:nvPicPr>
          <p:cNvPr id="10" name="Picture 8">
            <a:extLst>
              <a:ext uri="{FF2B5EF4-FFF2-40B4-BE49-F238E27FC236}">
                <a16:creationId xmlns:a16="http://schemas.microsoft.com/office/drawing/2014/main" id="{6B255DC5-6BC2-F22F-2C5B-EDA21CF81B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979" y="3030086"/>
            <a:ext cx="4772293" cy="34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8FCB297-0627-0DA1-DE3E-8239446A3787}"/>
              </a:ext>
            </a:extLst>
          </p:cNvPr>
          <p:cNvSpPr txBox="1"/>
          <p:nvPr/>
        </p:nvSpPr>
        <p:spPr>
          <a:xfrm>
            <a:off x="8174812" y="6481288"/>
            <a:ext cx="3291445" cy="376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The Sorrows of the King (1952)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18FD214-0822-E0F2-0181-2EF65F3EF879}"/>
              </a:ext>
            </a:extLst>
          </p:cNvPr>
          <p:cNvSpPr txBox="1"/>
          <p:nvPr/>
        </p:nvSpPr>
        <p:spPr>
          <a:xfrm>
            <a:off x="8081554" y="182880"/>
            <a:ext cx="368372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800" b="1" dirty="0">
                <a:latin typeface="Copperplate" pitchFamily="96" charset="0"/>
                <a:ea typeface="ＭＳ Ｐゴシック" panose="020B0600070205080204" pitchFamily="34" charset="-128"/>
              </a:rPr>
              <a:t>Matisse was inspired by the work of Vincent Van Gogh, which transformed his style</a:t>
            </a:r>
            <a:endParaRPr lang="en-US" altLang="en-US" b="1" dirty="0">
              <a:latin typeface="Copperplate" pitchFamily="96" charset="0"/>
              <a:ea typeface="ＭＳ Ｐゴシック" panose="020B0600070205080204" pitchFamily="34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800" b="1" dirty="0">
                <a:latin typeface="Copperplate" pitchFamily="96" charset="0"/>
                <a:ea typeface="ＭＳ Ｐゴシック" panose="020B0600070205080204" pitchFamily="34" charset="-128"/>
              </a:rPr>
              <a:t>He began to be </a:t>
            </a:r>
            <a:r>
              <a:rPr lang="en-US" altLang="en-US" b="1" dirty="0">
                <a:latin typeface="Copperplate" pitchFamily="96" charset="0"/>
                <a:ea typeface="ＭＳ Ｐゴシック" panose="020B0600070205080204" pitchFamily="34" charset="-128"/>
              </a:rPr>
              <a:t>successful </a:t>
            </a:r>
            <a:r>
              <a:rPr lang="en-US" altLang="en-US" sz="1800" b="1" dirty="0">
                <a:latin typeface="Copperplate" pitchFamily="96" charset="0"/>
                <a:ea typeface="ＭＳ Ｐゴシック" panose="020B0600070205080204" pitchFamily="34" charset="-128"/>
              </a:rPr>
              <a:t>in his career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b="1" dirty="0">
                <a:latin typeface="Copperplate" pitchFamily="96" charset="0"/>
                <a:ea typeface="ＭＳ Ｐゴシック" panose="020B0600070205080204" pitchFamily="34" charset="-128"/>
              </a:rPr>
              <a:t>H</a:t>
            </a:r>
            <a:r>
              <a:rPr lang="en-US" altLang="en-US" sz="1800" b="1" dirty="0">
                <a:latin typeface="Copperplate" pitchFamily="96" charset="0"/>
                <a:ea typeface="ＭＳ Ｐゴシック" panose="020B0600070205080204" pitchFamily="34" charset="-128"/>
              </a:rPr>
              <a:t>e made enough money to buy a home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800" b="1" dirty="0">
                <a:latin typeface="Copperplate" pitchFamily="96" charset="0"/>
                <a:ea typeface="ＭＳ Ｐゴシック" panose="020B0600070205080204" pitchFamily="34" charset="-128"/>
              </a:rPr>
              <a:t>He had lots of tropical birds as pets and let them fly free around his home!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544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9AD6EC-EFE5-936B-AA27-7A1E4EF4F399}"/>
              </a:ext>
            </a:extLst>
          </p:cNvPr>
          <p:cNvSpPr txBox="1"/>
          <p:nvPr/>
        </p:nvSpPr>
        <p:spPr>
          <a:xfrm>
            <a:off x="739566" y="1283520"/>
            <a:ext cx="51080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400" b="1" dirty="0">
                <a:latin typeface="Copperplate" pitchFamily="96" charset="0"/>
              </a:rPr>
              <a:t>Matisse played the violin and warmed up his fingers for painting by playing the violin for hours</a:t>
            </a:r>
          </a:p>
          <a:p>
            <a:endParaRPr lang="en-US" altLang="en-US" sz="2400" b="1" dirty="0">
              <a:latin typeface="Copperplate" pitchFamily="9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400" b="1" dirty="0">
                <a:latin typeface="Copperplate" pitchFamily="96" charset="0"/>
                <a:ea typeface="ＭＳ Ｐゴシック" panose="020B0600070205080204" pitchFamily="34" charset="-128"/>
              </a:rPr>
              <a:t>In 1939 Matisse had surgery and afterward used a wheelchair</a:t>
            </a:r>
          </a:p>
          <a:p>
            <a:endParaRPr lang="en-US" altLang="en-US" sz="2400" b="1" dirty="0">
              <a:latin typeface="Copperplate" pitchFamily="96" charset="0"/>
              <a:ea typeface="ＭＳ Ｐゴシック" panose="020B0600070205080204" pitchFamily="34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400" b="1" dirty="0">
                <a:latin typeface="Copperplate" pitchFamily="96" charset="0"/>
                <a:ea typeface="ＭＳ Ｐゴシック" panose="020B0600070205080204" pitchFamily="34" charset="-128"/>
              </a:rPr>
              <a:t>He started making collages from cut paper, which he called “Painting with scissors”</a:t>
            </a:r>
          </a:p>
        </p:txBody>
      </p:sp>
      <p:pic>
        <p:nvPicPr>
          <p:cNvPr id="5" name="Picture 21">
            <a:extLst>
              <a:ext uri="{FF2B5EF4-FFF2-40B4-BE49-F238E27FC236}">
                <a16:creationId xmlns:a16="http://schemas.microsoft.com/office/drawing/2014/main" id="{32C5406E-2726-4FE2-1266-C902EB1B51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385560" y="418012"/>
            <a:ext cx="4966652" cy="597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311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1520B01-A2E4-41C2-8A8F-7683F25089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3CF1BB-E579-5BAB-B59D-EE274171AC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5422" y="405256"/>
            <a:ext cx="3505200" cy="1763280"/>
          </a:xfrm>
        </p:spPr>
        <p:txBody>
          <a:bodyPr>
            <a:normAutofit/>
          </a:bodyPr>
          <a:lstStyle/>
          <a:p>
            <a:r>
              <a:rPr lang="en-US" sz="5600" dirty="0">
                <a:solidFill>
                  <a:schemeClr val="bg1"/>
                </a:solidFill>
              </a:rPr>
              <a:t>Today’s Art Lesson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D76037-F5E5-D691-61EA-037AB856ED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94295" y="2489800"/>
            <a:ext cx="3910064" cy="3624674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bg1"/>
                </a:solidFill>
              </a:rPr>
              <a:t>Painting with Scissors!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Use your scissors to cut fun shapes from lots of different colors</a:t>
            </a:r>
          </a:p>
          <a:p>
            <a:pPr marL="457200" indent="-457200">
              <a:buAutoNum type="arabicPeriod"/>
            </a:pP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Glue them to create your masterpiece!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F634C0A-A487-42AF-8DFD-4DAD62FE92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4087640" cy="6858000"/>
            <a:chOff x="1" y="0"/>
            <a:chExt cx="4087640" cy="6858000"/>
          </a:xfrm>
          <a:effectLst>
            <a:outerShdw blurRad="381000" dist="152400" algn="ctr" rotWithShape="0">
              <a:srgbClr val="000000">
                <a:alpha val="10000"/>
              </a:srgbClr>
            </a:outerShdw>
          </a:effectLst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12B137-E115-42F2-8CF9-67E40B5D2C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0"/>
              <a:ext cx="3986041" cy="6858000"/>
            </a:xfrm>
            <a:custGeom>
              <a:avLst/>
              <a:gdLst>
                <a:gd name="connsiteX0" fmla="*/ 0 w 3986041"/>
                <a:gd name="connsiteY0" fmla="*/ 0 h 6858000"/>
                <a:gd name="connsiteX1" fmla="*/ 3066495 w 3986041"/>
                <a:gd name="connsiteY1" fmla="*/ 0 h 6858000"/>
                <a:gd name="connsiteX2" fmla="*/ 3427241 w 3986041"/>
                <a:gd name="connsiteY2" fmla="*/ 1211943 h 6858000"/>
                <a:gd name="connsiteX3" fmla="*/ 3986041 w 3986041"/>
                <a:gd name="connsiteY3" fmla="*/ 4122057 h 6858000"/>
                <a:gd name="connsiteX4" fmla="*/ 3751724 w 3986041"/>
                <a:gd name="connsiteY4" fmla="*/ 6858000 h 6858000"/>
                <a:gd name="connsiteX5" fmla="*/ 0 w 3986041"/>
                <a:gd name="connsiteY5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86041" h="6858000">
                  <a:moveTo>
                    <a:pt x="0" y="0"/>
                  </a:moveTo>
                  <a:lnTo>
                    <a:pt x="3066495" y="0"/>
                  </a:lnTo>
                  <a:lnTo>
                    <a:pt x="3427241" y="1211943"/>
                  </a:lnTo>
                  <a:lnTo>
                    <a:pt x="3986041" y="4122057"/>
                  </a:lnTo>
                  <a:lnTo>
                    <a:pt x="3751724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779E94B-3A8C-4695-9DA1-2EDEFB170B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748588" y="0"/>
              <a:ext cx="1339053" cy="6858000"/>
            </a:xfrm>
            <a:custGeom>
              <a:avLst/>
              <a:gdLst>
                <a:gd name="connsiteX0" fmla="*/ 850532 w 1339053"/>
                <a:gd name="connsiteY0" fmla="*/ 3481838 h 6858000"/>
                <a:gd name="connsiteX1" fmla="*/ 877027 w 1339053"/>
                <a:gd name="connsiteY1" fmla="*/ 3490955 h 6858000"/>
                <a:gd name="connsiteX2" fmla="*/ 922718 w 1339053"/>
                <a:gd name="connsiteY2" fmla="*/ 3516472 h 6858000"/>
                <a:gd name="connsiteX3" fmla="*/ 1094179 w 1339053"/>
                <a:gd name="connsiteY3" fmla="*/ 3567567 h 6858000"/>
                <a:gd name="connsiteX4" fmla="*/ 1118891 w 1339053"/>
                <a:gd name="connsiteY4" fmla="*/ 3568331 h 6858000"/>
                <a:gd name="connsiteX5" fmla="*/ 1295961 w 1339053"/>
                <a:gd name="connsiteY5" fmla="*/ 3584709 h 6858000"/>
                <a:gd name="connsiteX6" fmla="*/ 1308070 w 1339053"/>
                <a:gd name="connsiteY6" fmla="*/ 3585183 h 6858000"/>
                <a:gd name="connsiteX7" fmla="*/ 1325263 w 1339053"/>
                <a:gd name="connsiteY7" fmla="*/ 3705453 h 6858000"/>
                <a:gd name="connsiteX8" fmla="*/ 1334107 w 1339053"/>
                <a:gd name="connsiteY8" fmla="*/ 3772268 h 6858000"/>
                <a:gd name="connsiteX9" fmla="*/ 1338203 w 1339053"/>
                <a:gd name="connsiteY9" fmla="*/ 3831076 h 6858000"/>
                <a:gd name="connsiteX10" fmla="*/ 1338805 w 1339053"/>
                <a:gd name="connsiteY10" fmla="*/ 3839709 h 6858000"/>
                <a:gd name="connsiteX11" fmla="*/ 1335635 w 1339053"/>
                <a:gd name="connsiteY11" fmla="*/ 4118635 h 6858000"/>
                <a:gd name="connsiteX12" fmla="*/ 1337171 w 1339053"/>
                <a:gd name="connsiteY12" fmla="*/ 4209403 h 6858000"/>
                <a:gd name="connsiteX13" fmla="*/ 1325840 w 1339053"/>
                <a:gd name="connsiteY13" fmla="*/ 4309174 h 6858000"/>
                <a:gd name="connsiteX14" fmla="*/ 1321122 w 1339053"/>
                <a:gd name="connsiteY14" fmla="*/ 4473630 h 6858000"/>
                <a:gd name="connsiteX15" fmla="*/ 1302196 w 1339053"/>
                <a:gd name="connsiteY15" fmla="*/ 4791709 h 6858000"/>
                <a:gd name="connsiteX16" fmla="*/ 1293239 w 1339053"/>
                <a:gd name="connsiteY16" fmla="*/ 4860048 h 6858000"/>
                <a:gd name="connsiteX17" fmla="*/ 1288829 w 1339053"/>
                <a:gd name="connsiteY17" fmla="*/ 5039837 h 6858000"/>
                <a:gd name="connsiteX18" fmla="*/ 1289584 w 1339053"/>
                <a:gd name="connsiteY18" fmla="*/ 5148703 h 6858000"/>
                <a:gd name="connsiteX19" fmla="*/ 1282205 w 1339053"/>
                <a:gd name="connsiteY19" fmla="*/ 5236435 h 6858000"/>
                <a:gd name="connsiteX20" fmla="*/ 1268145 w 1339053"/>
                <a:gd name="connsiteY20" fmla="*/ 5311662 h 6858000"/>
                <a:gd name="connsiteX21" fmla="*/ 1250547 w 1339053"/>
                <a:gd name="connsiteY21" fmla="*/ 5515595 h 6858000"/>
                <a:gd name="connsiteX22" fmla="*/ 1243323 w 1339053"/>
                <a:gd name="connsiteY22" fmla="*/ 5596885 h 6858000"/>
                <a:gd name="connsiteX23" fmla="*/ 1238303 w 1339053"/>
                <a:gd name="connsiteY23" fmla="*/ 5812036 h 6858000"/>
                <a:gd name="connsiteX24" fmla="*/ 1223551 w 1339053"/>
                <a:gd name="connsiteY24" fmla="*/ 5991171 h 6858000"/>
                <a:gd name="connsiteX25" fmla="*/ 1219699 w 1339053"/>
                <a:gd name="connsiteY25" fmla="*/ 6066726 h 6858000"/>
                <a:gd name="connsiteX26" fmla="*/ 1199935 w 1339053"/>
                <a:gd name="connsiteY26" fmla="*/ 6236130 h 6858000"/>
                <a:gd name="connsiteX27" fmla="*/ 1192857 w 1339053"/>
                <a:gd name="connsiteY27" fmla="*/ 6333267 h 6858000"/>
                <a:gd name="connsiteX28" fmla="*/ 1148174 w 1339053"/>
                <a:gd name="connsiteY28" fmla="*/ 6561849 h 6858000"/>
                <a:gd name="connsiteX29" fmla="*/ 1100424 w 1339053"/>
                <a:gd name="connsiteY29" fmla="*/ 6797385 h 6858000"/>
                <a:gd name="connsiteX30" fmla="*/ 1085621 w 1339053"/>
                <a:gd name="connsiteY30" fmla="*/ 6858000 h 6858000"/>
                <a:gd name="connsiteX31" fmla="*/ 932341 w 1339053"/>
                <a:gd name="connsiteY31" fmla="*/ 6858000 h 6858000"/>
                <a:gd name="connsiteX32" fmla="*/ 944496 w 1339053"/>
                <a:gd name="connsiteY32" fmla="*/ 6829656 h 6858000"/>
                <a:gd name="connsiteX33" fmla="*/ 913239 w 1339053"/>
                <a:gd name="connsiteY33" fmla="*/ 6720119 h 6858000"/>
                <a:gd name="connsiteX34" fmla="*/ 870682 w 1339053"/>
                <a:gd name="connsiteY34" fmla="*/ 6655346 h 6858000"/>
                <a:gd name="connsiteX35" fmla="*/ 846442 w 1339053"/>
                <a:gd name="connsiteY35" fmla="*/ 6498594 h 6858000"/>
                <a:gd name="connsiteX36" fmla="*/ 881150 w 1339053"/>
                <a:gd name="connsiteY36" fmla="*/ 6473756 h 6858000"/>
                <a:gd name="connsiteX37" fmla="*/ 922470 w 1339053"/>
                <a:gd name="connsiteY37" fmla="*/ 6377035 h 6858000"/>
                <a:gd name="connsiteX38" fmla="*/ 955039 w 1339053"/>
                <a:gd name="connsiteY38" fmla="*/ 6268585 h 6858000"/>
                <a:gd name="connsiteX39" fmla="*/ 1024350 w 1339053"/>
                <a:gd name="connsiteY39" fmla="*/ 6083443 h 6858000"/>
                <a:gd name="connsiteX40" fmla="*/ 999696 w 1339053"/>
                <a:gd name="connsiteY40" fmla="*/ 5938416 h 6858000"/>
                <a:gd name="connsiteX41" fmla="*/ 988342 w 1339053"/>
                <a:gd name="connsiteY41" fmla="*/ 5882426 h 6858000"/>
                <a:gd name="connsiteX42" fmla="*/ 985444 w 1339053"/>
                <a:gd name="connsiteY42" fmla="*/ 5832438 h 6858000"/>
                <a:gd name="connsiteX43" fmla="*/ 992016 w 1339053"/>
                <a:gd name="connsiteY43" fmla="*/ 5777751 h 6858000"/>
                <a:gd name="connsiteX44" fmla="*/ 995028 w 1339053"/>
                <a:gd name="connsiteY44" fmla="*/ 5641832 h 6858000"/>
                <a:gd name="connsiteX45" fmla="*/ 981247 w 1339053"/>
                <a:gd name="connsiteY45" fmla="*/ 5562522 h 6858000"/>
                <a:gd name="connsiteX46" fmla="*/ 995131 w 1339053"/>
                <a:gd name="connsiteY46" fmla="*/ 5398075 h 6858000"/>
                <a:gd name="connsiteX47" fmla="*/ 997379 w 1339053"/>
                <a:gd name="connsiteY47" fmla="*/ 5283928 h 6858000"/>
                <a:gd name="connsiteX48" fmla="*/ 979617 w 1339053"/>
                <a:gd name="connsiteY48" fmla="*/ 5157396 h 6858000"/>
                <a:gd name="connsiteX49" fmla="*/ 976441 w 1339053"/>
                <a:gd name="connsiteY49" fmla="*/ 5139485 h 6858000"/>
                <a:gd name="connsiteX50" fmla="*/ 953793 w 1339053"/>
                <a:gd name="connsiteY50" fmla="*/ 5091862 h 6858000"/>
                <a:gd name="connsiteX51" fmla="*/ 853056 w 1339053"/>
                <a:gd name="connsiteY51" fmla="*/ 5001787 h 6858000"/>
                <a:gd name="connsiteX52" fmla="*/ 833979 w 1339053"/>
                <a:gd name="connsiteY52" fmla="*/ 4978966 h 6858000"/>
                <a:gd name="connsiteX53" fmla="*/ 796995 w 1339053"/>
                <a:gd name="connsiteY53" fmla="*/ 4813768 h 6858000"/>
                <a:gd name="connsiteX54" fmla="*/ 820590 w 1339053"/>
                <a:gd name="connsiteY54" fmla="*/ 4764057 h 6858000"/>
                <a:gd name="connsiteX55" fmla="*/ 864688 w 1339053"/>
                <a:gd name="connsiteY55" fmla="*/ 4714752 h 6858000"/>
                <a:gd name="connsiteX56" fmla="*/ 910485 w 1339053"/>
                <a:gd name="connsiteY56" fmla="*/ 4590911 h 6858000"/>
                <a:gd name="connsiteX57" fmla="*/ 911445 w 1339053"/>
                <a:gd name="connsiteY57" fmla="*/ 4539571 h 6858000"/>
                <a:gd name="connsiteX58" fmla="*/ 900285 w 1339053"/>
                <a:gd name="connsiteY58" fmla="*/ 4445837 h 6858000"/>
                <a:gd name="connsiteX59" fmla="*/ 863237 w 1339053"/>
                <a:gd name="connsiteY59" fmla="*/ 4364703 h 6858000"/>
                <a:gd name="connsiteX60" fmla="*/ 798070 w 1339053"/>
                <a:gd name="connsiteY60" fmla="*/ 4243284 h 6858000"/>
                <a:gd name="connsiteX61" fmla="*/ 817097 w 1339053"/>
                <a:gd name="connsiteY61" fmla="*/ 4054750 h 6858000"/>
                <a:gd name="connsiteX62" fmla="*/ 826251 w 1339053"/>
                <a:gd name="connsiteY62" fmla="*/ 3982801 h 6858000"/>
                <a:gd name="connsiteX63" fmla="*/ 836848 w 1339053"/>
                <a:gd name="connsiteY63" fmla="*/ 3784939 h 6858000"/>
                <a:gd name="connsiteX64" fmla="*/ 841285 w 1339053"/>
                <a:gd name="connsiteY64" fmla="*/ 3766755 h 6858000"/>
                <a:gd name="connsiteX65" fmla="*/ 841284 w 1339053"/>
                <a:gd name="connsiteY65" fmla="*/ 3766755 h 6858000"/>
                <a:gd name="connsiteX66" fmla="*/ 852925 w 1339053"/>
                <a:gd name="connsiteY66" fmla="*/ 3719034 h 6858000"/>
                <a:gd name="connsiteX67" fmla="*/ 857932 w 1339053"/>
                <a:gd name="connsiteY67" fmla="*/ 3696880 h 6858000"/>
                <a:gd name="connsiteX68" fmla="*/ 853534 w 1339053"/>
                <a:gd name="connsiteY68" fmla="*/ 3507036 h 6858000"/>
                <a:gd name="connsiteX69" fmla="*/ 850226 w 1339053"/>
                <a:gd name="connsiteY69" fmla="*/ 3485839 h 6858000"/>
                <a:gd name="connsiteX70" fmla="*/ 0 w 1339053"/>
                <a:gd name="connsiteY70" fmla="*/ 0 h 6858000"/>
                <a:gd name="connsiteX71" fmla="*/ 455609 w 1339053"/>
                <a:gd name="connsiteY71" fmla="*/ 0 h 6858000"/>
                <a:gd name="connsiteX72" fmla="*/ 459171 w 1339053"/>
                <a:gd name="connsiteY72" fmla="*/ 72395 h 6858000"/>
                <a:gd name="connsiteX73" fmla="*/ 460041 w 1339053"/>
                <a:gd name="connsiteY73" fmla="*/ 131917 h 6858000"/>
                <a:gd name="connsiteX74" fmla="*/ 504421 w 1339053"/>
                <a:gd name="connsiteY74" fmla="*/ 389691 h 6858000"/>
                <a:gd name="connsiteX75" fmla="*/ 582097 w 1339053"/>
                <a:gd name="connsiteY75" fmla="*/ 634609 h 6858000"/>
                <a:gd name="connsiteX76" fmla="*/ 702468 w 1339053"/>
                <a:gd name="connsiteY76" fmla="*/ 834019 h 6858000"/>
                <a:gd name="connsiteX77" fmla="*/ 729203 w 1339053"/>
                <a:gd name="connsiteY77" fmla="*/ 887701 h 6858000"/>
                <a:gd name="connsiteX78" fmla="*/ 743787 w 1339053"/>
                <a:gd name="connsiteY78" fmla="*/ 1016355 h 6858000"/>
                <a:gd name="connsiteX79" fmla="*/ 750083 w 1339053"/>
                <a:gd name="connsiteY79" fmla="*/ 1128060 h 6858000"/>
                <a:gd name="connsiteX80" fmla="*/ 768866 w 1339053"/>
                <a:gd name="connsiteY80" fmla="*/ 1213431 h 6858000"/>
                <a:gd name="connsiteX81" fmla="*/ 787802 w 1339053"/>
                <a:gd name="connsiteY81" fmla="*/ 1286432 h 6858000"/>
                <a:gd name="connsiteX82" fmla="*/ 842837 w 1339053"/>
                <a:gd name="connsiteY82" fmla="*/ 1455511 h 6858000"/>
                <a:gd name="connsiteX83" fmla="*/ 877988 w 1339053"/>
                <a:gd name="connsiteY83" fmla="*/ 1634814 h 6858000"/>
                <a:gd name="connsiteX84" fmla="*/ 941063 w 1339053"/>
                <a:gd name="connsiteY84" fmla="*/ 1789731 h 6858000"/>
                <a:gd name="connsiteX85" fmla="*/ 980124 w 1339053"/>
                <a:gd name="connsiteY85" fmla="*/ 1857657 h 6858000"/>
                <a:gd name="connsiteX86" fmla="*/ 984484 w 1339053"/>
                <a:gd name="connsiteY86" fmla="*/ 1976384 h 6858000"/>
                <a:gd name="connsiteX87" fmla="*/ 1007189 w 1339053"/>
                <a:gd name="connsiteY87" fmla="*/ 2110650 h 6858000"/>
                <a:gd name="connsiteX88" fmla="*/ 1039893 w 1339053"/>
                <a:gd name="connsiteY88" fmla="*/ 2211041 h 6858000"/>
                <a:gd name="connsiteX89" fmla="*/ 1059162 w 1339053"/>
                <a:gd name="connsiteY89" fmla="*/ 2286682 h 6858000"/>
                <a:gd name="connsiteX90" fmla="*/ 1070522 w 1339053"/>
                <a:gd name="connsiteY90" fmla="*/ 2388667 h 6858000"/>
                <a:gd name="connsiteX91" fmla="*/ 1093939 w 1339053"/>
                <a:gd name="connsiteY91" fmla="*/ 2494653 h 6858000"/>
                <a:gd name="connsiteX92" fmla="*/ 1112007 w 1339053"/>
                <a:gd name="connsiteY92" fmla="*/ 2548197 h 6858000"/>
                <a:gd name="connsiteX93" fmla="*/ 1138346 w 1339053"/>
                <a:gd name="connsiteY93" fmla="*/ 2649163 h 6858000"/>
                <a:gd name="connsiteX94" fmla="*/ 1160337 w 1339053"/>
                <a:gd name="connsiteY94" fmla="*/ 2751608 h 6858000"/>
                <a:gd name="connsiteX95" fmla="*/ 1165737 w 1339053"/>
                <a:gd name="connsiteY95" fmla="*/ 2933012 h 6858000"/>
                <a:gd name="connsiteX96" fmla="*/ 1202029 w 1339053"/>
                <a:gd name="connsiteY96" fmla="*/ 3107873 h 6858000"/>
                <a:gd name="connsiteX97" fmla="*/ 1225692 w 1339053"/>
                <a:gd name="connsiteY97" fmla="*/ 3244974 h 6858000"/>
                <a:gd name="connsiteX98" fmla="*/ 1243916 w 1339053"/>
                <a:gd name="connsiteY98" fmla="*/ 3326221 h 6858000"/>
                <a:gd name="connsiteX99" fmla="*/ 1293067 w 1339053"/>
                <a:gd name="connsiteY99" fmla="*/ 3480219 h 6858000"/>
                <a:gd name="connsiteX100" fmla="*/ 1308071 w 1339053"/>
                <a:gd name="connsiteY100" fmla="*/ 3585182 h 6858000"/>
                <a:gd name="connsiteX101" fmla="*/ 1295962 w 1339053"/>
                <a:gd name="connsiteY101" fmla="*/ 3584708 h 6858000"/>
                <a:gd name="connsiteX102" fmla="*/ 1118893 w 1339053"/>
                <a:gd name="connsiteY102" fmla="*/ 3568330 h 6858000"/>
                <a:gd name="connsiteX103" fmla="*/ 1094179 w 1339053"/>
                <a:gd name="connsiteY103" fmla="*/ 3567566 h 6858000"/>
                <a:gd name="connsiteX104" fmla="*/ 922719 w 1339053"/>
                <a:gd name="connsiteY104" fmla="*/ 3516472 h 6858000"/>
                <a:gd name="connsiteX105" fmla="*/ 877028 w 1339053"/>
                <a:gd name="connsiteY105" fmla="*/ 3490955 h 6858000"/>
                <a:gd name="connsiteX106" fmla="*/ 850533 w 1339053"/>
                <a:gd name="connsiteY106" fmla="*/ 3481837 h 6858000"/>
                <a:gd name="connsiteX107" fmla="*/ 852113 w 1339053"/>
                <a:gd name="connsiteY107" fmla="*/ 3461170 h 6858000"/>
                <a:gd name="connsiteX108" fmla="*/ 831383 w 1339053"/>
                <a:gd name="connsiteY108" fmla="*/ 3399179 h 6858000"/>
                <a:gd name="connsiteX109" fmla="*/ 743141 w 1339053"/>
                <a:gd name="connsiteY109" fmla="*/ 3320580 h 6858000"/>
                <a:gd name="connsiteX110" fmla="*/ 713221 w 1339053"/>
                <a:gd name="connsiteY110" fmla="*/ 3251241 h 6858000"/>
                <a:gd name="connsiteX111" fmla="*/ 697098 w 1339053"/>
                <a:gd name="connsiteY111" fmla="*/ 3202528 h 6858000"/>
                <a:gd name="connsiteX112" fmla="*/ 664820 w 1339053"/>
                <a:gd name="connsiteY112" fmla="*/ 3154190 h 6858000"/>
                <a:gd name="connsiteX113" fmla="*/ 572501 w 1339053"/>
                <a:gd name="connsiteY113" fmla="*/ 3087312 h 6858000"/>
                <a:gd name="connsiteX114" fmla="*/ 497703 w 1339053"/>
                <a:gd name="connsiteY114" fmla="*/ 3005243 h 6858000"/>
                <a:gd name="connsiteX115" fmla="*/ 476984 w 1339053"/>
                <a:gd name="connsiteY115" fmla="*/ 2892751 h 6858000"/>
                <a:gd name="connsiteX116" fmla="*/ 468947 w 1339053"/>
                <a:gd name="connsiteY116" fmla="*/ 2824527 h 6858000"/>
                <a:gd name="connsiteX117" fmla="*/ 569138 w 1339053"/>
                <a:gd name="connsiteY117" fmla="*/ 2595026 h 6858000"/>
                <a:gd name="connsiteX118" fmla="*/ 645397 w 1339053"/>
                <a:gd name="connsiteY118" fmla="*/ 2440808 h 6858000"/>
                <a:gd name="connsiteX119" fmla="*/ 651820 w 1339053"/>
                <a:gd name="connsiteY119" fmla="*/ 2384384 h 6858000"/>
                <a:gd name="connsiteX120" fmla="*/ 612994 w 1339053"/>
                <a:gd name="connsiteY120" fmla="*/ 2207332 h 6858000"/>
                <a:gd name="connsiteX121" fmla="*/ 620894 w 1339053"/>
                <a:gd name="connsiteY121" fmla="*/ 2046679 h 6858000"/>
                <a:gd name="connsiteX122" fmla="*/ 644614 w 1339053"/>
                <a:gd name="connsiteY122" fmla="*/ 1931265 h 6858000"/>
                <a:gd name="connsiteX123" fmla="*/ 665994 w 1339053"/>
                <a:gd name="connsiteY123" fmla="*/ 1832337 h 6858000"/>
                <a:gd name="connsiteX124" fmla="*/ 678276 w 1339053"/>
                <a:gd name="connsiteY124" fmla="*/ 1709437 h 6858000"/>
                <a:gd name="connsiteX125" fmla="*/ 672955 w 1339053"/>
                <a:gd name="connsiteY125" fmla="*/ 1636123 h 6858000"/>
                <a:gd name="connsiteX126" fmla="*/ 668480 w 1339053"/>
                <a:gd name="connsiteY126" fmla="*/ 1520749 h 6858000"/>
                <a:gd name="connsiteX127" fmla="*/ 653920 w 1339053"/>
                <a:gd name="connsiteY127" fmla="*/ 1399437 h 6858000"/>
                <a:gd name="connsiteX128" fmla="*/ 612686 w 1339053"/>
                <a:gd name="connsiteY128" fmla="*/ 1296979 h 6858000"/>
                <a:gd name="connsiteX129" fmla="*/ 570220 w 1339053"/>
                <a:gd name="connsiteY129" fmla="*/ 1235618 h 6858000"/>
                <a:gd name="connsiteX130" fmla="*/ 529736 w 1339053"/>
                <a:gd name="connsiteY130" fmla="*/ 1081752 h 6858000"/>
                <a:gd name="connsiteX131" fmla="*/ 414305 w 1339053"/>
                <a:gd name="connsiteY131" fmla="*/ 918292 h 6858000"/>
                <a:gd name="connsiteX132" fmla="*/ 373924 w 1339053"/>
                <a:gd name="connsiteY132" fmla="*/ 825689 h 6858000"/>
                <a:gd name="connsiteX133" fmla="*/ 368949 w 1339053"/>
                <a:gd name="connsiteY133" fmla="*/ 778726 h 6858000"/>
                <a:gd name="connsiteX134" fmla="*/ 347020 w 1339053"/>
                <a:gd name="connsiteY134" fmla="*/ 694643 h 6858000"/>
                <a:gd name="connsiteX135" fmla="*/ 327478 w 1339053"/>
                <a:gd name="connsiteY135" fmla="*/ 642898 h 6858000"/>
                <a:gd name="connsiteX136" fmla="*/ 243468 w 1339053"/>
                <a:gd name="connsiteY136" fmla="*/ 491960 h 6858000"/>
                <a:gd name="connsiteX137" fmla="*/ 218930 w 1339053"/>
                <a:gd name="connsiteY137" fmla="*/ 446010 h 6858000"/>
                <a:gd name="connsiteX138" fmla="*/ 180614 w 1339053"/>
                <a:gd name="connsiteY138" fmla="*/ 354892 h 6858000"/>
                <a:gd name="connsiteX139" fmla="*/ 171988 w 1339053"/>
                <a:gd name="connsiteY139" fmla="*/ 317521 h 6858000"/>
                <a:gd name="connsiteX140" fmla="*/ 139875 w 1339053"/>
                <a:gd name="connsiteY140" fmla="*/ 246378 h 6858000"/>
                <a:gd name="connsiteX141" fmla="*/ 51499 w 1339053"/>
                <a:gd name="connsiteY141" fmla="*/ 73211 h 6858000"/>
                <a:gd name="connsiteX142" fmla="*/ 19690 w 1339053"/>
                <a:gd name="connsiteY142" fmla="*/ 36621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1339053" h="6858000">
                  <a:moveTo>
                    <a:pt x="850532" y="3481838"/>
                  </a:moveTo>
                  <a:lnTo>
                    <a:pt x="877027" y="3490955"/>
                  </a:lnTo>
                  <a:cubicBezTo>
                    <a:pt x="892941" y="3497986"/>
                    <a:pt x="908176" y="3506416"/>
                    <a:pt x="922718" y="3516472"/>
                  </a:cubicBezTo>
                  <a:cubicBezTo>
                    <a:pt x="967062" y="3547282"/>
                    <a:pt x="1027547" y="3564030"/>
                    <a:pt x="1094179" y="3567567"/>
                  </a:cubicBezTo>
                  <a:cubicBezTo>
                    <a:pt x="1102515" y="3567965"/>
                    <a:pt x="1113434" y="3565936"/>
                    <a:pt x="1118891" y="3568331"/>
                  </a:cubicBezTo>
                  <a:cubicBezTo>
                    <a:pt x="1180628" y="3594888"/>
                    <a:pt x="1237753" y="3586304"/>
                    <a:pt x="1295961" y="3584709"/>
                  </a:cubicBezTo>
                  <a:lnTo>
                    <a:pt x="1308070" y="3585183"/>
                  </a:lnTo>
                  <a:lnTo>
                    <a:pt x="1325263" y="3705453"/>
                  </a:lnTo>
                  <a:cubicBezTo>
                    <a:pt x="1328254" y="3727679"/>
                    <a:pt x="1331526" y="3749922"/>
                    <a:pt x="1334107" y="3772268"/>
                  </a:cubicBezTo>
                  <a:lnTo>
                    <a:pt x="1338203" y="3831076"/>
                  </a:lnTo>
                  <a:lnTo>
                    <a:pt x="1338805" y="3839709"/>
                  </a:lnTo>
                  <a:cubicBezTo>
                    <a:pt x="1339996" y="3932341"/>
                    <a:pt x="1336568" y="4025809"/>
                    <a:pt x="1335635" y="4118635"/>
                  </a:cubicBezTo>
                  <a:cubicBezTo>
                    <a:pt x="1335202" y="4148976"/>
                    <a:pt x="1338805" y="4178868"/>
                    <a:pt x="1337171" y="4209403"/>
                  </a:cubicBezTo>
                  <a:cubicBezTo>
                    <a:pt x="1335445" y="4242449"/>
                    <a:pt x="1327565" y="4276129"/>
                    <a:pt x="1325840" y="4309174"/>
                  </a:cubicBezTo>
                  <a:cubicBezTo>
                    <a:pt x="1322853" y="4364122"/>
                    <a:pt x="1323899" y="4418621"/>
                    <a:pt x="1321122" y="4473630"/>
                  </a:cubicBezTo>
                  <a:cubicBezTo>
                    <a:pt x="1315632" y="4579723"/>
                    <a:pt x="1309019" y="4685750"/>
                    <a:pt x="1302196" y="4791709"/>
                  </a:cubicBezTo>
                  <a:cubicBezTo>
                    <a:pt x="1300696" y="4814383"/>
                    <a:pt x="1294244" y="4837504"/>
                    <a:pt x="1293239" y="4860048"/>
                  </a:cubicBezTo>
                  <a:cubicBezTo>
                    <a:pt x="1290785" y="4919957"/>
                    <a:pt x="1289660" y="4979994"/>
                    <a:pt x="1288829" y="5039837"/>
                  </a:cubicBezTo>
                  <a:cubicBezTo>
                    <a:pt x="1288401" y="5076103"/>
                    <a:pt x="1290512" y="5112310"/>
                    <a:pt x="1289584" y="5148703"/>
                  </a:cubicBezTo>
                  <a:cubicBezTo>
                    <a:pt x="1288845" y="5177820"/>
                    <a:pt x="1286193" y="5207193"/>
                    <a:pt x="1282205" y="5236435"/>
                  </a:cubicBezTo>
                  <a:cubicBezTo>
                    <a:pt x="1278784" y="5261619"/>
                    <a:pt x="1270649" y="5286477"/>
                    <a:pt x="1268145" y="5311662"/>
                  </a:cubicBezTo>
                  <a:cubicBezTo>
                    <a:pt x="1261308" y="5379812"/>
                    <a:pt x="1256387" y="5447703"/>
                    <a:pt x="1250547" y="5515595"/>
                  </a:cubicBezTo>
                  <a:cubicBezTo>
                    <a:pt x="1248113" y="5542776"/>
                    <a:pt x="1244054" y="5570023"/>
                    <a:pt x="1243323" y="5596885"/>
                  </a:cubicBezTo>
                  <a:cubicBezTo>
                    <a:pt x="1241082" y="5668709"/>
                    <a:pt x="1241668" y="5740276"/>
                    <a:pt x="1238303" y="5812036"/>
                  </a:cubicBezTo>
                  <a:cubicBezTo>
                    <a:pt x="1235508" y="5871554"/>
                    <a:pt x="1228259" y="5931392"/>
                    <a:pt x="1223551" y="5991171"/>
                  </a:cubicBezTo>
                  <a:cubicBezTo>
                    <a:pt x="1221675" y="6016549"/>
                    <a:pt x="1222415" y="6041609"/>
                    <a:pt x="1219699" y="6066726"/>
                  </a:cubicBezTo>
                  <a:cubicBezTo>
                    <a:pt x="1213776" y="6123024"/>
                    <a:pt x="1205938" y="6179576"/>
                    <a:pt x="1199935" y="6236130"/>
                  </a:cubicBezTo>
                  <a:cubicBezTo>
                    <a:pt x="1196614" y="6268403"/>
                    <a:pt x="1198425" y="6301127"/>
                    <a:pt x="1192857" y="6333267"/>
                  </a:cubicBezTo>
                  <a:cubicBezTo>
                    <a:pt x="1179603" y="6409590"/>
                    <a:pt x="1163470" y="6485591"/>
                    <a:pt x="1148174" y="6561849"/>
                  </a:cubicBezTo>
                  <a:cubicBezTo>
                    <a:pt x="1132370" y="6640486"/>
                    <a:pt x="1117066" y="6719000"/>
                    <a:pt x="1100424" y="6797385"/>
                  </a:cubicBezTo>
                  <a:lnTo>
                    <a:pt x="1085621" y="6858000"/>
                  </a:lnTo>
                  <a:lnTo>
                    <a:pt x="932341" y="6858000"/>
                  </a:lnTo>
                  <a:lnTo>
                    <a:pt x="944496" y="6829656"/>
                  </a:lnTo>
                  <a:cubicBezTo>
                    <a:pt x="964836" y="6776399"/>
                    <a:pt x="953622" y="6744439"/>
                    <a:pt x="913239" y="6720119"/>
                  </a:cubicBezTo>
                  <a:cubicBezTo>
                    <a:pt x="890880" y="6706443"/>
                    <a:pt x="866986" y="6690318"/>
                    <a:pt x="870682" y="6655346"/>
                  </a:cubicBezTo>
                  <a:cubicBezTo>
                    <a:pt x="876846" y="6598274"/>
                    <a:pt x="889503" y="6540954"/>
                    <a:pt x="846442" y="6498594"/>
                  </a:cubicBezTo>
                  <a:cubicBezTo>
                    <a:pt x="862273" y="6487399"/>
                    <a:pt x="871751" y="6480449"/>
                    <a:pt x="881150" y="6473756"/>
                  </a:cubicBezTo>
                  <a:cubicBezTo>
                    <a:pt x="907245" y="6455292"/>
                    <a:pt x="930705" y="6407516"/>
                    <a:pt x="922470" y="6377035"/>
                  </a:cubicBezTo>
                  <a:cubicBezTo>
                    <a:pt x="910652" y="6332192"/>
                    <a:pt x="925705" y="6299028"/>
                    <a:pt x="955039" y="6268585"/>
                  </a:cubicBezTo>
                  <a:cubicBezTo>
                    <a:pt x="1003777" y="6217606"/>
                    <a:pt x="1017630" y="6148240"/>
                    <a:pt x="1024350" y="6083443"/>
                  </a:cubicBezTo>
                  <a:cubicBezTo>
                    <a:pt x="1029590" y="6034553"/>
                    <a:pt x="1028255" y="5980246"/>
                    <a:pt x="999696" y="5938416"/>
                  </a:cubicBezTo>
                  <a:cubicBezTo>
                    <a:pt x="990505" y="5925141"/>
                    <a:pt x="991039" y="5901884"/>
                    <a:pt x="988342" y="5882426"/>
                  </a:cubicBezTo>
                  <a:cubicBezTo>
                    <a:pt x="986229" y="5866254"/>
                    <a:pt x="984774" y="5849442"/>
                    <a:pt x="985444" y="5832438"/>
                  </a:cubicBezTo>
                  <a:cubicBezTo>
                    <a:pt x="986010" y="5814273"/>
                    <a:pt x="985042" y="5793656"/>
                    <a:pt x="992016" y="5777751"/>
                  </a:cubicBezTo>
                  <a:cubicBezTo>
                    <a:pt x="1012886" y="5729456"/>
                    <a:pt x="1014467" y="5686488"/>
                    <a:pt x="995028" y="5641832"/>
                  </a:cubicBezTo>
                  <a:cubicBezTo>
                    <a:pt x="984984" y="5618696"/>
                    <a:pt x="974301" y="5585771"/>
                    <a:pt x="981247" y="5562522"/>
                  </a:cubicBezTo>
                  <a:cubicBezTo>
                    <a:pt x="998041" y="5505913"/>
                    <a:pt x="997454" y="5454379"/>
                    <a:pt x="995131" y="5398075"/>
                  </a:cubicBezTo>
                  <a:cubicBezTo>
                    <a:pt x="993724" y="5361807"/>
                    <a:pt x="997229" y="5322258"/>
                    <a:pt x="997379" y="5283928"/>
                  </a:cubicBezTo>
                  <a:cubicBezTo>
                    <a:pt x="997473" y="5239095"/>
                    <a:pt x="1006631" y="5193105"/>
                    <a:pt x="979617" y="5157396"/>
                  </a:cubicBezTo>
                  <a:cubicBezTo>
                    <a:pt x="976728" y="5153402"/>
                    <a:pt x="978724" y="5144705"/>
                    <a:pt x="976441" y="5139485"/>
                  </a:cubicBezTo>
                  <a:cubicBezTo>
                    <a:pt x="969619" y="5122991"/>
                    <a:pt x="964828" y="5102888"/>
                    <a:pt x="953793" y="5091862"/>
                  </a:cubicBezTo>
                  <a:cubicBezTo>
                    <a:pt x="921506" y="5059884"/>
                    <a:pt x="886609" y="5031900"/>
                    <a:pt x="853056" y="5001787"/>
                  </a:cubicBezTo>
                  <a:cubicBezTo>
                    <a:pt x="845882" y="4995337"/>
                    <a:pt x="836325" y="4988437"/>
                    <a:pt x="833979" y="4978966"/>
                  </a:cubicBezTo>
                  <a:cubicBezTo>
                    <a:pt x="820602" y="4924328"/>
                    <a:pt x="808509" y="4869239"/>
                    <a:pt x="796995" y="4813768"/>
                  </a:cubicBezTo>
                  <a:cubicBezTo>
                    <a:pt x="792418" y="4791474"/>
                    <a:pt x="803209" y="4777314"/>
                    <a:pt x="820590" y="4764057"/>
                  </a:cubicBezTo>
                  <a:cubicBezTo>
                    <a:pt x="837188" y="4751123"/>
                    <a:pt x="855398" y="4734452"/>
                    <a:pt x="864688" y="4714752"/>
                  </a:cubicBezTo>
                  <a:cubicBezTo>
                    <a:pt x="883062" y="4675275"/>
                    <a:pt x="897521" y="4632902"/>
                    <a:pt x="910485" y="4590911"/>
                  </a:cubicBezTo>
                  <a:cubicBezTo>
                    <a:pt x="915338" y="4575199"/>
                    <a:pt x="912978" y="4556131"/>
                    <a:pt x="911445" y="4539571"/>
                  </a:cubicBezTo>
                  <a:cubicBezTo>
                    <a:pt x="908527" y="4508200"/>
                    <a:pt x="900999" y="4477659"/>
                    <a:pt x="900285" y="4445837"/>
                  </a:cubicBezTo>
                  <a:cubicBezTo>
                    <a:pt x="899539" y="4408923"/>
                    <a:pt x="887958" y="4383340"/>
                    <a:pt x="863237" y="4364703"/>
                  </a:cubicBezTo>
                  <a:cubicBezTo>
                    <a:pt x="826431" y="4336971"/>
                    <a:pt x="808536" y="4292507"/>
                    <a:pt x="798070" y="4243284"/>
                  </a:cubicBezTo>
                  <a:cubicBezTo>
                    <a:pt x="784617" y="4180721"/>
                    <a:pt x="805728" y="4117545"/>
                    <a:pt x="817097" y="4054750"/>
                  </a:cubicBezTo>
                  <a:cubicBezTo>
                    <a:pt x="821537" y="4030724"/>
                    <a:pt x="826632" y="4006057"/>
                    <a:pt x="826251" y="3982801"/>
                  </a:cubicBezTo>
                  <a:cubicBezTo>
                    <a:pt x="825347" y="3916709"/>
                    <a:pt x="825150" y="3850833"/>
                    <a:pt x="836848" y="3784939"/>
                  </a:cubicBezTo>
                  <a:lnTo>
                    <a:pt x="841285" y="3766755"/>
                  </a:lnTo>
                  <a:lnTo>
                    <a:pt x="841284" y="3766755"/>
                  </a:lnTo>
                  <a:lnTo>
                    <a:pt x="852925" y="3719034"/>
                  </a:lnTo>
                  <a:cubicBezTo>
                    <a:pt x="855152" y="3711822"/>
                    <a:pt x="856753" y="3704413"/>
                    <a:pt x="857932" y="3696880"/>
                  </a:cubicBezTo>
                  <a:cubicBezTo>
                    <a:pt x="868683" y="3631632"/>
                    <a:pt x="885300" y="3565939"/>
                    <a:pt x="853534" y="3507036"/>
                  </a:cubicBezTo>
                  <a:cubicBezTo>
                    <a:pt x="850623" y="3501622"/>
                    <a:pt x="849992" y="3494020"/>
                    <a:pt x="850226" y="3485839"/>
                  </a:cubicBezTo>
                  <a:close/>
                  <a:moveTo>
                    <a:pt x="0" y="0"/>
                  </a:moveTo>
                  <a:lnTo>
                    <a:pt x="455609" y="0"/>
                  </a:lnTo>
                  <a:lnTo>
                    <a:pt x="459171" y="72395"/>
                  </a:lnTo>
                  <a:cubicBezTo>
                    <a:pt x="459671" y="92301"/>
                    <a:pt x="456894" y="113171"/>
                    <a:pt x="460041" y="131917"/>
                  </a:cubicBezTo>
                  <a:cubicBezTo>
                    <a:pt x="474213" y="218122"/>
                    <a:pt x="492031" y="302910"/>
                    <a:pt x="504421" y="389691"/>
                  </a:cubicBezTo>
                  <a:cubicBezTo>
                    <a:pt x="517349" y="479177"/>
                    <a:pt x="539516" y="562489"/>
                    <a:pt x="582097" y="634609"/>
                  </a:cubicBezTo>
                  <a:cubicBezTo>
                    <a:pt x="621686" y="701573"/>
                    <a:pt x="662589" y="767248"/>
                    <a:pt x="702468" y="834019"/>
                  </a:cubicBezTo>
                  <a:cubicBezTo>
                    <a:pt x="712587" y="850968"/>
                    <a:pt x="725536" y="867665"/>
                    <a:pt x="729203" y="887701"/>
                  </a:cubicBezTo>
                  <a:cubicBezTo>
                    <a:pt x="736973" y="929321"/>
                    <a:pt x="740155" y="973193"/>
                    <a:pt x="743787" y="1016355"/>
                  </a:cubicBezTo>
                  <a:cubicBezTo>
                    <a:pt x="746786" y="1053398"/>
                    <a:pt x="745800" y="1091467"/>
                    <a:pt x="750083" y="1128060"/>
                  </a:cubicBezTo>
                  <a:cubicBezTo>
                    <a:pt x="753428" y="1157309"/>
                    <a:pt x="762038" y="1185083"/>
                    <a:pt x="768866" y="1213431"/>
                  </a:cubicBezTo>
                  <a:cubicBezTo>
                    <a:pt x="774767" y="1238107"/>
                    <a:pt x="778357" y="1264327"/>
                    <a:pt x="787802" y="1286432"/>
                  </a:cubicBezTo>
                  <a:cubicBezTo>
                    <a:pt x="810582" y="1340304"/>
                    <a:pt x="832653" y="1394242"/>
                    <a:pt x="842837" y="1455511"/>
                  </a:cubicBezTo>
                  <a:cubicBezTo>
                    <a:pt x="853049" y="1515944"/>
                    <a:pt x="867276" y="1574511"/>
                    <a:pt x="877988" y="1634814"/>
                  </a:cubicBezTo>
                  <a:cubicBezTo>
                    <a:pt x="888390" y="1693895"/>
                    <a:pt x="902813" y="1748857"/>
                    <a:pt x="941063" y="1789731"/>
                  </a:cubicBezTo>
                  <a:cubicBezTo>
                    <a:pt x="957906" y="1807908"/>
                    <a:pt x="975122" y="1831564"/>
                    <a:pt x="980124" y="1857657"/>
                  </a:cubicBezTo>
                  <a:cubicBezTo>
                    <a:pt x="987207" y="1894833"/>
                    <a:pt x="980788" y="1937150"/>
                    <a:pt x="984484" y="1976384"/>
                  </a:cubicBezTo>
                  <a:cubicBezTo>
                    <a:pt x="988781" y="2022576"/>
                    <a:pt x="988793" y="2074493"/>
                    <a:pt x="1007189" y="2110650"/>
                  </a:cubicBezTo>
                  <a:cubicBezTo>
                    <a:pt x="1023612" y="2142809"/>
                    <a:pt x="1034723" y="2173610"/>
                    <a:pt x="1039893" y="2211041"/>
                  </a:cubicBezTo>
                  <a:cubicBezTo>
                    <a:pt x="1043484" y="2237261"/>
                    <a:pt x="1057690" y="2260269"/>
                    <a:pt x="1059162" y="2286682"/>
                  </a:cubicBezTo>
                  <a:cubicBezTo>
                    <a:pt x="1061252" y="2321469"/>
                    <a:pt x="1060754" y="2355740"/>
                    <a:pt x="1070522" y="2388667"/>
                  </a:cubicBezTo>
                  <a:cubicBezTo>
                    <a:pt x="1080600" y="2422815"/>
                    <a:pt x="1085513" y="2459602"/>
                    <a:pt x="1093939" y="2494653"/>
                  </a:cubicBezTo>
                  <a:cubicBezTo>
                    <a:pt x="1098500" y="2513273"/>
                    <a:pt x="1106866" y="2529964"/>
                    <a:pt x="1112007" y="2548197"/>
                  </a:cubicBezTo>
                  <a:cubicBezTo>
                    <a:pt x="1121409" y="2581573"/>
                    <a:pt x="1130232" y="2615336"/>
                    <a:pt x="1138346" y="2649163"/>
                  </a:cubicBezTo>
                  <a:cubicBezTo>
                    <a:pt x="1146465" y="2682988"/>
                    <a:pt x="1157699" y="2716368"/>
                    <a:pt x="1160337" y="2751608"/>
                  </a:cubicBezTo>
                  <a:cubicBezTo>
                    <a:pt x="1164714" y="2811646"/>
                    <a:pt x="1159211" y="2873999"/>
                    <a:pt x="1165737" y="2933012"/>
                  </a:cubicBezTo>
                  <a:cubicBezTo>
                    <a:pt x="1172445" y="2992925"/>
                    <a:pt x="1185964" y="3051556"/>
                    <a:pt x="1202029" y="3107873"/>
                  </a:cubicBezTo>
                  <a:cubicBezTo>
                    <a:pt x="1214635" y="3152396"/>
                    <a:pt x="1227749" y="3194534"/>
                    <a:pt x="1225692" y="3244974"/>
                  </a:cubicBezTo>
                  <a:cubicBezTo>
                    <a:pt x="1224565" y="3273123"/>
                    <a:pt x="1231196" y="3305079"/>
                    <a:pt x="1243916" y="3326221"/>
                  </a:cubicBezTo>
                  <a:cubicBezTo>
                    <a:pt x="1271701" y="3372044"/>
                    <a:pt x="1285247" y="3423911"/>
                    <a:pt x="1293067" y="3480219"/>
                  </a:cubicBezTo>
                  <a:lnTo>
                    <a:pt x="1308071" y="3585182"/>
                  </a:lnTo>
                  <a:lnTo>
                    <a:pt x="1295962" y="3584708"/>
                  </a:lnTo>
                  <a:cubicBezTo>
                    <a:pt x="1237754" y="3586303"/>
                    <a:pt x="1180629" y="3594888"/>
                    <a:pt x="1118893" y="3568330"/>
                  </a:cubicBezTo>
                  <a:cubicBezTo>
                    <a:pt x="1113435" y="3565936"/>
                    <a:pt x="1102517" y="3567964"/>
                    <a:pt x="1094179" y="3567566"/>
                  </a:cubicBezTo>
                  <a:cubicBezTo>
                    <a:pt x="1027548" y="3564029"/>
                    <a:pt x="967064" y="3547281"/>
                    <a:pt x="922719" y="3516472"/>
                  </a:cubicBezTo>
                  <a:cubicBezTo>
                    <a:pt x="908178" y="3506414"/>
                    <a:pt x="892942" y="3497984"/>
                    <a:pt x="877028" y="3490955"/>
                  </a:cubicBezTo>
                  <a:lnTo>
                    <a:pt x="850533" y="3481837"/>
                  </a:lnTo>
                  <a:lnTo>
                    <a:pt x="852113" y="3461170"/>
                  </a:lnTo>
                  <a:cubicBezTo>
                    <a:pt x="854391" y="3434500"/>
                    <a:pt x="848474" y="3414331"/>
                    <a:pt x="831383" y="3399179"/>
                  </a:cubicBezTo>
                  <a:cubicBezTo>
                    <a:pt x="801767" y="3373388"/>
                    <a:pt x="773654" y="3344957"/>
                    <a:pt x="743141" y="3320580"/>
                  </a:cubicBezTo>
                  <a:cubicBezTo>
                    <a:pt x="722236" y="3303685"/>
                    <a:pt x="714543" y="3281842"/>
                    <a:pt x="713221" y="3251241"/>
                  </a:cubicBezTo>
                  <a:cubicBezTo>
                    <a:pt x="712555" y="3234106"/>
                    <a:pt x="704768" y="3217029"/>
                    <a:pt x="697098" y="3202528"/>
                  </a:cubicBezTo>
                  <a:cubicBezTo>
                    <a:pt x="687845" y="3184997"/>
                    <a:pt x="672212" y="3172554"/>
                    <a:pt x="664820" y="3154190"/>
                  </a:cubicBezTo>
                  <a:cubicBezTo>
                    <a:pt x="646169" y="3109209"/>
                    <a:pt x="616744" y="3087991"/>
                    <a:pt x="572501" y="3087312"/>
                  </a:cubicBezTo>
                  <a:cubicBezTo>
                    <a:pt x="533259" y="3086763"/>
                    <a:pt x="493731" y="3044085"/>
                    <a:pt x="497703" y="3005243"/>
                  </a:cubicBezTo>
                  <a:cubicBezTo>
                    <a:pt x="502030" y="2962279"/>
                    <a:pt x="490540" y="2928257"/>
                    <a:pt x="476984" y="2892751"/>
                  </a:cubicBezTo>
                  <a:cubicBezTo>
                    <a:pt x="469363" y="2872905"/>
                    <a:pt x="465404" y="2847135"/>
                    <a:pt x="468947" y="2824527"/>
                  </a:cubicBezTo>
                  <a:cubicBezTo>
                    <a:pt x="482188" y="2738605"/>
                    <a:pt x="520979" y="2665650"/>
                    <a:pt x="569138" y="2595026"/>
                  </a:cubicBezTo>
                  <a:cubicBezTo>
                    <a:pt x="600577" y="2548865"/>
                    <a:pt x="622260" y="2493483"/>
                    <a:pt x="645397" y="2440808"/>
                  </a:cubicBezTo>
                  <a:cubicBezTo>
                    <a:pt x="652529" y="2424387"/>
                    <a:pt x="655029" y="2401457"/>
                    <a:pt x="651820" y="2384384"/>
                  </a:cubicBezTo>
                  <a:cubicBezTo>
                    <a:pt x="640949" y="2324596"/>
                    <a:pt x="629163" y="2264805"/>
                    <a:pt x="612994" y="2207332"/>
                  </a:cubicBezTo>
                  <a:cubicBezTo>
                    <a:pt x="597678" y="2153787"/>
                    <a:pt x="601053" y="2099808"/>
                    <a:pt x="620894" y="2046679"/>
                  </a:cubicBezTo>
                  <a:cubicBezTo>
                    <a:pt x="635367" y="2007977"/>
                    <a:pt x="641110" y="1970814"/>
                    <a:pt x="644614" y="1931265"/>
                  </a:cubicBezTo>
                  <a:cubicBezTo>
                    <a:pt x="647465" y="1898285"/>
                    <a:pt x="653360" y="1862859"/>
                    <a:pt x="665994" y="1832337"/>
                  </a:cubicBezTo>
                  <a:cubicBezTo>
                    <a:pt x="683779" y="1789578"/>
                    <a:pt x="688928" y="1751381"/>
                    <a:pt x="678276" y="1709437"/>
                  </a:cubicBezTo>
                  <a:cubicBezTo>
                    <a:pt x="672576" y="1687079"/>
                    <a:pt x="673987" y="1660990"/>
                    <a:pt x="672955" y="1636123"/>
                  </a:cubicBezTo>
                  <a:cubicBezTo>
                    <a:pt x="671272" y="1597795"/>
                    <a:pt x="671867" y="1558758"/>
                    <a:pt x="668480" y="1520749"/>
                  </a:cubicBezTo>
                  <a:cubicBezTo>
                    <a:pt x="665050" y="1479903"/>
                    <a:pt x="655019" y="1440408"/>
                    <a:pt x="653920" y="1399437"/>
                  </a:cubicBezTo>
                  <a:cubicBezTo>
                    <a:pt x="652652" y="1355309"/>
                    <a:pt x="639893" y="1323154"/>
                    <a:pt x="612686" y="1296979"/>
                  </a:cubicBezTo>
                  <a:cubicBezTo>
                    <a:pt x="595576" y="1280408"/>
                    <a:pt x="578401" y="1259588"/>
                    <a:pt x="570220" y="1235618"/>
                  </a:cubicBezTo>
                  <a:cubicBezTo>
                    <a:pt x="553631" y="1186194"/>
                    <a:pt x="545669" y="1131821"/>
                    <a:pt x="529736" y="1081752"/>
                  </a:cubicBezTo>
                  <a:cubicBezTo>
                    <a:pt x="507466" y="1011390"/>
                    <a:pt x="481332" y="944631"/>
                    <a:pt x="414305" y="918292"/>
                  </a:cubicBezTo>
                  <a:cubicBezTo>
                    <a:pt x="377314" y="903769"/>
                    <a:pt x="368843" y="874065"/>
                    <a:pt x="373924" y="825689"/>
                  </a:cubicBezTo>
                  <a:cubicBezTo>
                    <a:pt x="375689" y="809590"/>
                    <a:pt x="376722" y="786203"/>
                    <a:pt x="368949" y="778726"/>
                  </a:cubicBezTo>
                  <a:cubicBezTo>
                    <a:pt x="345838" y="756354"/>
                    <a:pt x="349308" y="725824"/>
                    <a:pt x="347020" y="694643"/>
                  </a:cubicBezTo>
                  <a:cubicBezTo>
                    <a:pt x="345704" y="675894"/>
                    <a:pt x="339306" y="651346"/>
                    <a:pt x="327478" y="642898"/>
                  </a:cubicBezTo>
                  <a:cubicBezTo>
                    <a:pt x="279698" y="608395"/>
                    <a:pt x="263590" y="549247"/>
                    <a:pt x="243468" y="491960"/>
                  </a:cubicBezTo>
                  <a:cubicBezTo>
                    <a:pt x="237433" y="475142"/>
                    <a:pt x="230250" y="456843"/>
                    <a:pt x="218930" y="446010"/>
                  </a:cubicBezTo>
                  <a:cubicBezTo>
                    <a:pt x="194433" y="422927"/>
                    <a:pt x="180036" y="395344"/>
                    <a:pt x="180614" y="354892"/>
                  </a:cubicBezTo>
                  <a:cubicBezTo>
                    <a:pt x="180923" y="342010"/>
                    <a:pt x="176523" y="328798"/>
                    <a:pt x="171988" y="317521"/>
                  </a:cubicBezTo>
                  <a:cubicBezTo>
                    <a:pt x="162052" y="293291"/>
                    <a:pt x="148442" y="271315"/>
                    <a:pt x="139875" y="246378"/>
                  </a:cubicBezTo>
                  <a:cubicBezTo>
                    <a:pt x="117577" y="182780"/>
                    <a:pt x="95749" y="119890"/>
                    <a:pt x="51499" y="73211"/>
                  </a:cubicBezTo>
                  <a:cubicBezTo>
                    <a:pt x="40691" y="61834"/>
                    <a:pt x="29467" y="49763"/>
                    <a:pt x="19690" y="366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4" name="BLOGGER_PHOTO_ID_5722765418519208642">
            <a:extLst>
              <a:ext uri="{FF2B5EF4-FFF2-40B4-BE49-F238E27FC236}">
                <a16:creationId xmlns:a16="http://schemas.microsoft.com/office/drawing/2014/main" id="{E1C1D2F1-9B55-A0AD-06ED-EC14C605FA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3" r="12267" b="-1"/>
          <a:stretch/>
        </p:blipFill>
        <p:spPr bwMode="auto">
          <a:xfrm>
            <a:off x="20" y="10"/>
            <a:ext cx="3910064" cy="6857990"/>
          </a:xfrm>
          <a:custGeom>
            <a:avLst/>
            <a:gdLst/>
            <a:ahLst/>
            <a:cxnLst/>
            <a:rect l="l" t="t" r="r" b="b"/>
            <a:pathLst>
              <a:path w="3910084" h="6858000">
                <a:moveTo>
                  <a:pt x="0" y="0"/>
                </a:moveTo>
                <a:lnTo>
                  <a:pt x="2996382" y="0"/>
                </a:lnTo>
                <a:lnTo>
                  <a:pt x="3563333" y="1750276"/>
                </a:lnTo>
                <a:lnTo>
                  <a:pt x="3910084" y="6054385"/>
                </a:lnTo>
                <a:lnTo>
                  <a:pt x="3791309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066EE5A2-0D35-4D6A-A5C7-1CA91F740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48589" y="0"/>
            <a:ext cx="1339053" cy="6858000"/>
            <a:chOff x="2661507" y="0"/>
            <a:chExt cx="1339053" cy="685800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DFBB771-C61C-4F38-ABBB-98A2D8476D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61507" y="0"/>
              <a:ext cx="1339053" cy="6858000"/>
            </a:xfrm>
            <a:custGeom>
              <a:avLst/>
              <a:gdLst>
                <a:gd name="connsiteX0" fmla="*/ 850532 w 1339053"/>
                <a:gd name="connsiteY0" fmla="*/ 3481838 h 6858000"/>
                <a:gd name="connsiteX1" fmla="*/ 877027 w 1339053"/>
                <a:gd name="connsiteY1" fmla="*/ 3490955 h 6858000"/>
                <a:gd name="connsiteX2" fmla="*/ 922718 w 1339053"/>
                <a:gd name="connsiteY2" fmla="*/ 3516472 h 6858000"/>
                <a:gd name="connsiteX3" fmla="*/ 1094179 w 1339053"/>
                <a:gd name="connsiteY3" fmla="*/ 3567567 h 6858000"/>
                <a:gd name="connsiteX4" fmla="*/ 1118891 w 1339053"/>
                <a:gd name="connsiteY4" fmla="*/ 3568331 h 6858000"/>
                <a:gd name="connsiteX5" fmla="*/ 1295961 w 1339053"/>
                <a:gd name="connsiteY5" fmla="*/ 3584709 h 6858000"/>
                <a:gd name="connsiteX6" fmla="*/ 1308070 w 1339053"/>
                <a:gd name="connsiteY6" fmla="*/ 3585183 h 6858000"/>
                <a:gd name="connsiteX7" fmla="*/ 1325263 w 1339053"/>
                <a:gd name="connsiteY7" fmla="*/ 3705453 h 6858000"/>
                <a:gd name="connsiteX8" fmla="*/ 1334107 w 1339053"/>
                <a:gd name="connsiteY8" fmla="*/ 3772268 h 6858000"/>
                <a:gd name="connsiteX9" fmla="*/ 1338203 w 1339053"/>
                <a:gd name="connsiteY9" fmla="*/ 3831076 h 6858000"/>
                <a:gd name="connsiteX10" fmla="*/ 1338805 w 1339053"/>
                <a:gd name="connsiteY10" fmla="*/ 3839709 h 6858000"/>
                <a:gd name="connsiteX11" fmla="*/ 1335635 w 1339053"/>
                <a:gd name="connsiteY11" fmla="*/ 4118635 h 6858000"/>
                <a:gd name="connsiteX12" fmla="*/ 1337171 w 1339053"/>
                <a:gd name="connsiteY12" fmla="*/ 4209403 h 6858000"/>
                <a:gd name="connsiteX13" fmla="*/ 1325840 w 1339053"/>
                <a:gd name="connsiteY13" fmla="*/ 4309174 h 6858000"/>
                <a:gd name="connsiteX14" fmla="*/ 1321122 w 1339053"/>
                <a:gd name="connsiteY14" fmla="*/ 4473630 h 6858000"/>
                <a:gd name="connsiteX15" fmla="*/ 1302196 w 1339053"/>
                <a:gd name="connsiteY15" fmla="*/ 4791709 h 6858000"/>
                <a:gd name="connsiteX16" fmla="*/ 1293239 w 1339053"/>
                <a:gd name="connsiteY16" fmla="*/ 4860048 h 6858000"/>
                <a:gd name="connsiteX17" fmla="*/ 1288829 w 1339053"/>
                <a:gd name="connsiteY17" fmla="*/ 5039837 h 6858000"/>
                <a:gd name="connsiteX18" fmla="*/ 1289584 w 1339053"/>
                <a:gd name="connsiteY18" fmla="*/ 5148703 h 6858000"/>
                <a:gd name="connsiteX19" fmla="*/ 1282205 w 1339053"/>
                <a:gd name="connsiteY19" fmla="*/ 5236435 h 6858000"/>
                <a:gd name="connsiteX20" fmla="*/ 1268145 w 1339053"/>
                <a:gd name="connsiteY20" fmla="*/ 5311662 h 6858000"/>
                <a:gd name="connsiteX21" fmla="*/ 1250547 w 1339053"/>
                <a:gd name="connsiteY21" fmla="*/ 5515595 h 6858000"/>
                <a:gd name="connsiteX22" fmla="*/ 1243323 w 1339053"/>
                <a:gd name="connsiteY22" fmla="*/ 5596885 h 6858000"/>
                <a:gd name="connsiteX23" fmla="*/ 1238303 w 1339053"/>
                <a:gd name="connsiteY23" fmla="*/ 5812036 h 6858000"/>
                <a:gd name="connsiteX24" fmla="*/ 1223551 w 1339053"/>
                <a:gd name="connsiteY24" fmla="*/ 5991171 h 6858000"/>
                <a:gd name="connsiteX25" fmla="*/ 1219699 w 1339053"/>
                <a:gd name="connsiteY25" fmla="*/ 6066726 h 6858000"/>
                <a:gd name="connsiteX26" fmla="*/ 1199935 w 1339053"/>
                <a:gd name="connsiteY26" fmla="*/ 6236130 h 6858000"/>
                <a:gd name="connsiteX27" fmla="*/ 1192857 w 1339053"/>
                <a:gd name="connsiteY27" fmla="*/ 6333267 h 6858000"/>
                <a:gd name="connsiteX28" fmla="*/ 1148174 w 1339053"/>
                <a:gd name="connsiteY28" fmla="*/ 6561849 h 6858000"/>
                <a:gd name="connsiteX29" fmla="*/ 1100424 w 1339053"/>
                <a:gd name="connsiteY29" fmla="*/ 6797385 h 6858000"/>
                <a:gd name="connsiteX30" fmla="*/ 1085621 w 1339053"/>
                <a:gd name="connsiteY30" fmla="*/ 6858000 h 6858000"/>
                <a:gd name="connsiteX31" fmla="*/ 932341 w 1339053"/>
                <a:gd name="connsiteY31" fmla="*/ 6858000 h 6858000"/>
                <a:gd name="connsiteX32" fmla="*/ 944496 w 1339053"/>
                <a:gd name="connsiteY32" fmla="*/ 6829656 h 6858000"/>
                <a:gd name="connsiteX33" fmla="*/ 913239 w 1339053"/>
                <a:gd name="connsiteY33" fmla="*/ 6720119 h 6858000"/>
                <a:gd name="connsiteX34" fmla="*/ 870682 w 1339053"/>
                <a:gd name="connsiteY34" fmla="*/ 6655346 h 6858000"/>
                <a:gd name="connsiteX35" fmla="*/ 846442 w 1339053"/>
                <a:gd name="connsiteY35" fmla="*/ 6498594 h 6858000"/>
                <a:gd name="connsiteX36" fmla="*/ 881150 w 1339053"/>
                <a:gd name="connsiteY36" fmla="*/ 6473756 h 6858000"/>
                <a:gd name="connsiteX37" fmla="*/ 922470 w 1339053"/>
                <a:gd name="connsiteY37" fmla="*/ 6377035 h 6858000"/>
                <a:gd name="connsiteX38" fmla="*/ 955039 w 1339053"/>
                <a:gd name="connsiteY38" fmla="*/ 6268585 h 6858000"/>
                <a:gd name="connsiteX39" fmla="*/ 1024350 w 1339053"/>
                <a:gd name="connsiteY39" fmla="*/ 6083443 h 6858000"/>
                <a:gd name="connsiteX40" fmla="*/ 999696 w 1339053"/>
                <a:gd name="connsiteY40" fmla="*/ 5938416 h 6858000"/>
                <a:gd name="connsiteX41" fmla="*/ 988342 w 1339053"/>
                <a:gd name="connsiteY41" fmla="*/ 5882426 h 6858000"/>
                <a:gd name="connsiteX42" fmla="*/ 985444 w 1339053"/>
                <a:gd name="connsiteY42" fmla="*/ 5832438 h 6858000"/>
                <a:gd name="connsiteX43" fmla="*/ 992016 w 1339053"/>
                <a:gd name="connsiteY43" fmla="*/ 5777751 h 6858000"/>
                <a:gd name="connsiteX44" fmla="*/ 995028 w 1339053"/>
                <a:gd name="connsiteY44" fmla="*/ 5641832 h 6858000"/>
                <a:gd name="connsiteX45" fmla="*/ 981247 w 1339053"/>
                <a:gd name="connsiteY45" fmla="*/ 5562522 h 6858000"/>
                <a:gd name="connsiteX46" fmla="*/ 995131 w 1339053"/>
                <a:gd name="connsiteY46" fmla="*/ 5398075 h 6858000"/>
                <a:gd name="connsiteX47" fmla="*/ 997379 w 1339053"/>
                <a:gd name="connsiteY47" fmla="*/ 5283928 h 6858000"/>
                <a:gd name="connsiteX48" fmla="*/ 979617 w 1339053"/>
                <a:gd name="connsiteY48" fmla="*/ 5157396 h 6858000"/>
                <a:gd name="connsiteX49" fmla="*/ 976441 w 1339053"/>
                <a:gd name="connsiteY49" fmla="*/ 5139485 h 6858000"/>
                <a:gd name="connsiteX50" fmla="*/ 953793 w 1339053"/>
                <a:gd name="connsiteY50" fmla="*/ 5091862 h 6858000"/>
                <a:gd name="connsiteX51" fmla="*/ 853056 w 1339053"/>
                <a:gd name="connsiteY51" fmla="*/ 5001787 h 6858000"/>
                <a:gd name="connsiteX52" fmla="*/ 833979 w 1339053"/>
                <a:gd name="connsiteY52" fmla="*/ 4978966 h 6858000"/>
                <a:gd name="connsiteX53" fmla="*/ 796995 w 1339053"/>
                <a:gd name="connsiteY53" fmla="*/ 4813768 h 6858000"/>
                <a:gd name="connsiteX54" fmla="*/ 820590 w 1339053"/>
                <a:gd name="connsiteY54" fmla="*/ 4764057 h 6858000"/>
                <a:gd name="connsiteX55" fmla="*/ 864688 w 1339053"/>
                <a:gd name="connsiteY55" fmla="*/ 4714752 h 6858000"/>
                <a:gd name="connsiteX56" fmla="*/ 910485 w 1339053"/>
                <a:gd name="connsiteY56" fmla="*/ 4590911 h 6858000"/>
                <a:gd name="connsiteX57" fmla="*/ 911445 w 1339053"/>
                <a:gd name="connsiteY57" fmla="*/ 4539571 h 6858000"/>
                <a:gd name="connsiteX58" fmla="*/ 900285 w 1339053"/>
                <a:gd name="connsiteY58" fmla="*/ 4445837 h 6858000"/>
                <a:gd name="connsiteX59" fmla="*/ 863237 w 1339053"/>
                <a:gd name="connsiteY59" fmla="*/ 4364703 h 6858000"/>
                <a:gd name="connsiteX60" fmla="*/ 798070 w 1339053"/>
                <a:gd name="connsiteY60" fmla="*/ 4243284 h 6858000"/>
                <a:gd name="connsiteX61" fmla="*/ 817097 w 1339053"/>
                <a:gd name="connsiteY61" fmla="*/ 4054750 h 6858000"/>
                <a:gd name="connsiteX62" fmla="*/ 826251 w 1339053"/>
                <a:gd name="connsiteY62" fmla="*/ 3982801 h 6858000"/>
                <a:gd name="connsiteX63" fmla="*/ 836848 w 1339053"/>
                <a:gd name="connsiteY63" fmla="*/ 3784939 h 6858000"/>
                <a:gd name="connsiteX64" fmla="*/ 841285 w 1339053"/>
                <a:gd name="connsiteY64" fmla="*/ 3766755 h 6858000"/>
                <a:gd name="connsiteX65" fmla="*/ 841284 w 1339053"/>
                <a:gd name="connsiteY65" fmla="*/ 3766755 h 6858000"/>
                <a:gd name="connsiteX66" fmla="*/ 852925 w 1339053"/>
                <a:gd name="connsiteY66" fmla="*/ 3719034 h 6858000"/>
                <a:gd name="connsiteX67" fmla="*/ 857932 w 1339053"/>
                <a:gd name="connsiteY67" fmla="*/ 3696880 h 6858000"/>
                <a:gd name="connsiteX68" fmla="*/ 853534 w 1339053"/>
                <a:gd name="connsiteY68" fmla="*/ 3507036 h 6858000"/>
                <a:gd name="connsiteX69" fmla="*/ 850226 w 1339053"/>
                <a:gd name="connsiteY69" fmla="*/ 3485839 h 6858000"/>
                <a:gd name="connsiteX70" fmla="*/ 0 w 1339053"/>
                <a:gd name="connsiteY70" fmla="*/ 0 h 6858000"/>
                <a:gd name="connsiteX71" fmla="*/ 455609 w 1339053"/>
                <a:gd name="connsiteY71" fmla="*/ 0 h 6858000"/>
                <a:gd name="connsiteX72" fmla="*/ 459171 w 1339053"/>
                <a:gd name="connsiteY72" fmla="*/ 72395 h 6858000"/>
                <a:gd name="connsiteX73" fmla="*/ 460041 w 1339053"/>
                <a:gd name="connsiteY73" fmla="*/ 131917 h 6858000"/>
                <a:gd name="connsiteX74" fmla="*/ 504421 w 1339053"/>
                <a:gd name="connsiteY74" fmla="*/ 389691 h 6858000"/>
                <a:gd name="connsiteX75" fmla="*/ 582097 w 1339053"/>
                <a:gd name="connsiteY75" fmla="*/ 634609 h 6858000"/>
                <a:gd name="connsiteX76" fmla="*/ 702468 w 1339053"/>
                <a:gd name="connsiteY76" fmla="*/ 834019 h 6858000"/>
                <a:gd name="connsiteX77" fmla="*/ 729203 w 1339053"/>
                <a:gd name="connsiteY77" fmla="*/ 887701 h 6858000"/>
                <a:gd name="connsiteX78" fmla="*/ 743787 w 1339053"/>
                <a:gd name="connsiteY78" fmla="*/ 1016355 h 6858000"/>
                <a:gd name="connsiteX79" fmla="*/ 750083 w 1339053"/>
                <a:gd name="connsiteY79" fmla="*/ 1128060 h 6858000"/>
                <a:gd name="connsiteX80" fmla="*/ 768866 w 1339053"/>
                <a:gd name="connsiteY80" fmla="*/ 1213431 h 6858000"/>
                <a:gd name="connsiteX81" fmla="*/ 787802 w 1339053"/>
                <a:gd name="connsiteY81" fmla="*/ 1286432 h 6858000"/>
                <a:gd name="connsiteX82" fmla="*/ 842837 w 1339053"/>
                <a:gd name="connsiteY82" fmla="*/ 1455511 h 6858000"/>
                <a:gd name="connsiteX83" fmla="*/ 877988 w 1339053"/>
                <a:gd name="connsiteY83" fmla="*/ 1634814 h 6858000"/>
                <a:gd name="connsiteX84" fmla="*/ 941063 w 1339053"/>
                <a:gd name="connsiteY84" fmla="*/ 1789731 h 6858000"/>
                <a:gd name="connsiteX85" fmla="*/ 980124 w 1339053"/>
                <a:gd name="connsiteY85" fmla="*/ 1857657 h 6858000"/>
                <a:gd name="connsiteX86" fmla="*/ 984484 w 1339053"/>
                <a:gd name="connsiteY86" fmla="*/ 1976384 h 6858000"/>
                <a:gd name="connsiteX87" fmla="*/ 1007189 w 1339053"/>
                <a:gd name="connsiteY87" fmla="*/ 2110650 h 6858000"/>
                <a:gd name="connsiteX88" fmla="*/ 1039893 w 1339053"/>
                <a:gd name="connsiteY88" fmla="*/ 2211041 h 6858000"/>
                <a:gd name="connsiteX89" fmla="*/ 1059162 w 1339053"/>
                <a:gd name="connsiteY89" fmla="*/ 2286682 h 6858000"/>
                <a:gd name="connsiteX90" fmla="*/ 1070522 w 1339053"/>
                <a:gd name="connsiteY90" fmla="*/ 2388667 h 6858000"/>
                <a:gd name="connsiteX91" fmla="*/ 1093939 w 1339053"/>
                <a:gd name="connsiteY91" fmla="*/ 2494653 h 6858000"/>
                <a:gd name="connsiteX92" fmla="*/ 1112007 w 1339053"/>
                <a:gd name="connsiteY92" fmla="*/ 2548197 h 6858000"/>
                <a:gd name="connsiteX93" fmla="*/ 1138346 w 1339053"/>
                <a:gd name="connsiteY93" fmla="*/ 2649163 h 6858000"/>
                <a:gd name="connsiteX94" fmla="*/ 1160337 w 1339053"/>
                <a:gd name="connsiteY94" fmla="*/ 2751608 h 6858000"/>
                <a:gd name="connsiteX95" fmla="*/ 1165737 w 1339053"/>
                <a:gd name="connsiteY95" fmla="*/ 2933012 h 6858000"/>
                <a:gd name="connsiteX96" fmla="*/ 1202029 w 1339053"/>
                <a:gd name="connsiteY96" fmla="*/ 3107873 h 6858000"/>
                <a:gd name="connsiteX97" fmla="*/ 1225692 w 1339053"/>
                <a:gd name="connsiteY97" fmla="*/ 3244974 h 6858000"/>
                <a:gd name="connsiteX98" fmla="*/ 1243916 w 1339053"/>
                <a:gd name="connsiteY98" fmla="*/ 3326221 h 6858000"/>
                <a:gd name="connsiteX99" fmla="*/ 1293067 w 1339053"/>
                <a:gd name="connsiteY99" fmla="*/ 3480219 h 6858000"/>
                <a:gd name="connsiteX100" fmla="*/ 1308071 w 1339053"/>
                <a:gd name="connsiteY100" fmla="*/ 3585182 h 6858000"/>
                <a:gd name="connsiteX101" fmla="*/ 1295962 w 1339053"/>
                <a:gd name="connsiteY101" fmla="*/ 3584708 h 6858000"/>
                <a:gd name="connsiteX102" fmla="*/ 1118893 w 1339053"/>
                <a:gd name="connsiteY102" fmla="*/ 3568330 h 6858000"/>
                <a:gd name="connsiteX103" fmla="*/ 1094179 w 1339053"/>
                <a:gd name="connsiteY103" fmla="*/ 3567566 h 6858000"/>
                <a:gd name="connsiteX104" fmla="*/ 922719 w 1339053"/>
                <a:gd name="connsiteY104" fmla="*/ 3516472 h 6858000"/>
                <a:gd name="connsiteX105" fmla="*/ 877028 w 1339053"/>
                <a:gd name="connsiteY105" fmla="*/ 3490955 h 6858000"/>
                <a:gd name="connsiteX106" fmla="*/ 850533 w 1339053"/>
                <a:gd name="connsiteY106" fmla="*/ 3481837 h 6858000"/>
                <a:gd name="connsiteX107" fmla="*/ 852113 w 1339053"/>
                <a:gd name="connsiteY107" fmla="*/ 3461170 h 6858000"/>
                <a:gd name="connsiteX108" fmla="*/ 831383 w 1339053"/>
                <a:gd name="connsiteY108" fmla="*/ 3399179 h 6858000"/>
                <a:gd name="connsiteX109" fmla="*/ 743141 w 1339053"/>
                <a:gd name="connsiteY109" fmla="*/ 3320580 h 6858000"/>
                <a:gd name="connsiteX110" fmla="*/ 713221 w 1339053"/>
                <a:gd name="connsiteY110" fmla="*/ 3251241 h 6858000"/>
                <a:gd name="connsiteX111" fmla="*/ 697098 w 1339053"/>
                <a:gd name="connsiteY111" fmla="*/ 3202528 h 6858000"/>
                <a:gd name="connsiteX112" fmla="*/ 664820 w 1339053"/>
                <a:gd name="connsiteY112" fmla="*/ 3154190 h 6858000"/>
                <a:gd name="connsiteX113" fmla="*/ 572501 w 1339053"/>
                <a:gd name="connsiteY113" fmla="*/ 3087312 h 6858000"/>
                <a:gd name="connsiteX114" fmla="*/ 497703 w 1339053"/>
                <a:gd name="connsiteY114" fmla="*/ 3005243 h 6858000"/>
                <a:gd name="connsiteX115" fmla="*/ 476984 w 1339053"/>
                <a:gd name="connsiteY115" fmla="*/ 2892751 h 6858000"/>
                <a:gd name="connsiteX116" fmla="*/ 468947 w 1339053"/>
                <a:gd name="connsiteY116" fmla="*/ 2824527 h 6858000"/>
                <a:gd name="connsiteX117" fmla="*/ 569138 w 1339053"/>
                <a:gd name="connsiteY117" fmla="*/ 2595026 h 6858000"/>
                <a:gd name="connsiteX118" fmla="*/ 645397 w 1339053"/>
                <a:gd name="connsiteY118" fmla="*/ 2440808 h 6858000"/>
                <a:gd name="connsiteX119" fmla="*/ 651820 w 1339053"/>
                <a:gd name="connsiteY119" fmla="*/ 2384384 h 6858000"/>
                <a:gd name="connsiteX120" fmla="*/ 612994 w 1339053"/>
                <a:gd name="connsiteY120" fmla="*/ 2207332 h 6858000"/>
                <a:gd name="connsiteX121" fmla="*/ 620894 w 1339053"/>
                <a:gd name="connsiteY121" fmla="*/ 2046679 h 6858000"/>
                <a:gd name="connsiteX122" fmla="*/ 644614 w 1339053"/>
                <a:gd name="connsiteY122" fmla="*/ 1931265 h 6858000"/>
                <a:gd name="connsiteX123" fmla="*/ 665994 w 1339053"/>
                <a:gd name="connsiteY123" fmla="*/ 1832337 h 6858000"/>
                <a:gd name="connsiteX124" fmla="*/ 678276 w 1339053"/>
                <a:gd name="connsiteY124" fmla="*/ 1709437 h 6858000"/>
                <a:gd name="connsiteX125" fmla="*/ 672955 w 1339053"/>
                <a:gd name="connsiteY125" fmla="*/ 1636123 h 6858000"/>
                <a:gd name="connsiteX126" fmla="*/ 668480 w 1339053"/>
                <a:gd name="connsiteY126" fmla="*/ 1520749 h 6858000"/>
                <a:gd name="connsiteX127" fmla="*/ 653920 w 1339053"/>
                <a:gd name="connsiteY127" fmla="*/ 1399437 h 6858000"/>
                <a:gd name="connsiteX128" fmla="*/ 612686 w 1339053"/>
                <a:gd name="connsiteY128" fmla="*/ 1296979 h 6858000"/>
                <a:gd name="connsiteX129" fmla="*/ 570220 w 1339053"/>
                <a:gd name="connsiteY129" fmla="*/ 1235618 h 6858000"/>
                <a:gd name="connsiteX130" fmla="*/ 529736 w 1339053"/>
                <a:gd name="connsiteY130" fmla="*/ 1081752 h 6858000"/>
                <a:gd name="connsiteX131" fmla="*/ 414305 w 1339053"/>
                <a:gd name="connsiteY131" fmla="*/ 918292 h 6858000"/>
                <a:gd name="connsiteX132" fmla="*/ 373924 w 1339053"/>
                <a:gd name="connsiteY132" fmla="*/ 825689 h 6858000"/>
                <a:gd name="connsiteX133" fmla="*/ 368949 w 1339053"/>
                <a:gd name="connsiteY133" fmla="*/ 778726 h 6858000"/>
                <a:gd name="connsiteX134" fmla="*/ 347020 w 1339053"/>
                <a:gd name="connsiteY134" fmla="*/ 694643 h 6858000"/>
                <a:gd name="connsiteX135" fmla="*/ 327478 w 1339053"/>
                <a:gd name="connsiteY135" fmla="*/ 642898 h 6858000"/>
                <a:gd name="connsiteX136" fmla="*/ 243468 w 1339053"/>
                <a:gd name="connsiteY136" fmla="*/ 491960 h 6858000"/>
                <a:gd name="connsiteX137" fmla="*/ 218930 w 1339053"/>
                <a:gd name="connsiteY137" fmla="*/ 446010 h 6858000"/>
                <a:gd name="connsiteX138" fmla="*/ 180614 w 1339053"/>
                <a:gd name="connsiteY138" fmla="*/ 354892 h 6858000"/>
                <a:gd name="connsiteX139" fmla="*/ 171988 w 1339053"/>
                <a:gd name="connsiteY139" fmla="*/ 317521 h 6858000"/>
                <a:gd name="connsiteX140" fmla="*/ 139875 w 1339053"/>
                <a:gd name="connsiteY140" fmla="*/ 246378 h 6858000"/>
                <a:gd name="connsiteX141" fmla="*/ 51499 w 1339053"/>
                <a:gd name="connsiteY141" fmla="*/ 73211 h 6858000"/>
                <a:gd name="connsiteX142" fmla="*/ 19690 w 1339053"/>
                <a:gd name="connsiteY142" fmla="*/ 36621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1339053" h="6858000">
                  <a:moveTo>
                    <a:pt x="850532" y="3481838"/>
                  </a:moveTo>
                  <a:lnTo>
                    <a:pt x="877027" y="3490955"/>
                  </a:lnTo>
                  <a:cubicBezTo>
                    <a:pt x="892941" y="3497986"/>
                    <a:pt x="908176" y="3506416"/>
                    <a:pt x="922718" y="3516472"/>
                  </a:cubicBezTo>
                  <a:cubicBezTo>
                    <a:pt x="967062" y="3547282"/>
                    <a:pt x="1027547" y="3564030"/>
                    <a:pt x="1094179" y="3567567"/>
                  </a:cubicBezTo>
                  <a:cubicBezTo>
                    <a:pt x="1102515" y="3567965"/>
                    <a:pt x="1113434" y="3565936"/>
                    <a:pt x="1118891" y="3568331"/>
                  </a:cubicBezTo>
                  <a:cubicBezTo>
                    <a:pt x="1180628" y="3594888"/>
                    <a:pt x="1237753" y="3586304"/>
                    <a:pt x="1295961" y="3584709"/>
                  </a:cubicBezTo>
                  <a:lnTo>
                    <a:pt x="1308070" y="3585183"/>
                  </a:lnTo>
                  <a:lnTo>
                    <a:pt x="1325263" y="3705453"/>
                  </a:lnTo>
                  <a:cubicBezTo>
                    <a:pt x="1328254" y="3727679"/>
                    <a:pt x="1331526" y="3749922"/>
                    <a:pt x="1334107" y="3772268"/>
                  </a:cubicBezTo>
                  <a:lnTo>
                    <a:pt x="1338203" y="3831076"/>
                  </a:lnTo>
                  <a:lnTo>
                    <a:pt x="1338805" y="3839709"/>
                  </a:lnTo>
                  <a:cubicBezTo>
                    <a:pt x="1339996" y="3932341"/>
                    <a:pt x="1336568" y="4025809"/>
                    <a:pt x="1335635" y="4118635"/>
                  </a:cubicBezTo>
                  <a:cubicBezTo>
                    <a:pt x="1335202" y="4148976"/>
                    <a:pt x="1338805" y="4178868"/>
                    <a:pt x="1337171" y="4209403"/>
                  </a:cubicBezTo>
                  <a:cubicBezTo>
                    <a:pt x="1335445" y="4242449"/>
                    <a:pt x="1327565" y="4276129"/>
                    <a:pt x="1325840" y="4309174"/>
                  </a:cubicBezTo>
                  <a:cubicBezTo>
                    <a:pt x="1322853" y="4364122"/>
                    <a:pt x="1323899" y="4418621"/>
                    <a:pt x="1321122" y="4473630"/>
                  </a:cubicBezTo>
                  <a:cubicBezTo>
                    <a:pt x="1315632" y="4579723"/>
                    <a:pt x="1309019" y="4685750"/>
                    <a:pt x="1302196" y="4791709"/>
                  </a:cubicBezTo>
                  <a:cubicBezTo>
                    <a:pt x="1300696" y="4814383"/>
                    <a:pt x="1294244" y="4837504"/>
                    <a:pt x="1293239" y="4860048"/>
                  </a:cubicBezTo>
                  <a:cubicBezTo>
                    <a:pt x="1290785" y="4919957"/>
                    <a:pt x="1289660" y="4979994"/>
                    <a:pt x="1288829" y="5039837"/>
                  </a:cubicBezTo>
                  <a:cubicBezTo>
                    <a:pt x="1288401" y="5076103"/>
                    <a:pt x="1290512" y="5112310"/>
                    <a:pt x="1289584" y="5148703"/>
                  </a:cubicBezTo>
                  <a:cubicBezTo>
                    <a:pt x="1288845" y="5177820"/>
                    <a:pt x="1286193" y="5207193"/>
                    <a:pt x="1282205" y="5236435"/>
                  </a:cubicBezTo>
                  <a:cubicBezTo>
                    <a:pt x="1278784" y="5261619"/>
                    <a:pt x="1270649" y="5286477"/>
                    <a:pt x="1268145" y="5311662"/>
                  </a:cubicBezTo>
                  <a:cubicBezTo>
                    <a:pt x="1261308" y="5379812"/>
                    <a:pt x="1256387" y="5447703"/>
                    <a:pt x="1250547" y="5515595"/>
                  </a:cubicBezTo>
                  <a:cubicBezTo>
                    <a:pt x="1248113" y="5542776"/>
                    <a:pt x="1244054" y="5570023"/>
                    <a:pt x="1243323" y="5596885"/>
                  </a:cubicBezTo>
                  <a:cubicBezTo>
                    <a:pt x="1241082" y="5668709"/>
                    <a:pt x="1241668" y="5740276"/>
                    <a:pt x="1238303" y="5812036"/>
                  </a:cubicBezTo>
                  <a:cubicBezTo>
                    <a:pt x="1235508" y="5871554"/>
                    <a:pt x="1228259" y="5931392"/>
                    <a:pt x="1223551" y="5991171"/>
                  </a:cubicBezTo>
                  <a:cubicBezTo>
                    <a:pt x="1221675" y="6016549"/>
                    <a:pt x="1222415" y="6041609"/>
                    <a:pt x="1219699" y="6066726"/>
                  </a:cubicBezTo>
                  <a:cubicBezTo>
                    <a:pt x="1213776" y="6123024"/>
                    <a:pt x="1205938" y="6179576"/>
                    <a:pt x="1199935" y="6236130"/>
                  </a:cubicBezTo>
                  <a:cubicBezTo>
                    <a:pt x="1196614" y="6268403"/>
                    <a:pt x="1198425" y="6301127"/>
                    <a:pt x="1192857" y="6333267"/>
                  </a:cubicBezTo>
                  <a:cubicBezTo>
                    <a:pt x="1179603" y="6409590"/>
                    <a:pt x="1163470" y="6485591"/>
                    <a:pt x="1148174" y="6561849"/>
                  </a:cubicBezTo>
                  <a:cubicBezTo>
                    <a:pt x="1132370" y="6640486"/>
                    <a:pt x="1117066" y="6719000"/>
                    <a:pt x="1100424" y="6797385"/>
                  </a:cubicBezTo>
                  <a:lnTo>
                    <a:pt x="1085621" y="6858000"/>
                  </a:lnTo>
                  <a:lnTo>
                    <a:pt x="932341" y="6858000"/>
                  </a:lnTo>
                  <a:lnTo>
                    <a:pt x="944496" y="6829656"/>
                  </a:lnTo>
                  <a:cubicBezTo>
                    <a:pt x="964836" y="6776399"/>
                    <a:pt x="953622" y="6744439"/>
                    <a:pt x="913239" y="6720119"/>
                  </a:cubicBezTo>
                  <a:cubicBezTo>
                    <a:pt x="890880" y="6706443"/>
                    <a:pt x="866986" y="6690318"/>
                    <a:pt x="870682" y="6655346"/>
                  </a:cubicBezTo>
                  <a:cubicBezTo>
                    <a:pt x="876846" y="6598274"/>
                    <a:pt x="889503" y="6540954"/>
                    <a:pt x="846442" y="6498594"/>
                  </a:cubicBezTo>
                  <a:cubicBezTo>
                    <a:pt x="862273" y="6487399"/>
                    <a:pt x="871751" y="6480449"/>
                    <a:pt x="881150" y="6473756"/>
                  </a:cubicBezTo>
                  <a:cubicBezTo>
                    <a:pt x="907245" y="6455292"/>
                    <a:pt x="930705" y="6407516"/>
                    <a:pt x="922470" y="6377035"/>
                  </a:cubicBezTo>
                  <a:cubicBezTo>
                    <a:pt x="910652" y="6332192"/>
                    <a:pt x="925705" y="6299028"/>
                    <a:pt x="955039" y="6268585"/>
                  </a:cubicBezTo>
                  <a:cubicBezTo>
                    <a:pt x="1003777" y="6217606"/>
                    <a:pt x="1017630" y="6148240"/>
                    <a:pt x="1024350" y="6083443"/>
                  </a:cubicBezTo>
                  <a:cubicBezTo>
                    <a:pt x="1029590" y="6034553"/>
                    <a:pt x="1028255" y="5980246"/>
                    <a:pt x="999696" y="5938416"/>
                  </a:cubicBezTo>
                  <a:cubicBezTo>
                    <a:pt x="990505" y="5925141"/>
                    <a:pt x="991039" y="5901884"/>
                    <a:pt x="988342" y="5882426"/>
                  </a:cubicBezTo>
                  <a:cubicBezTo>
                    <a:pt x="986229" y="5866254"/>
                    <a:pt x="984774" y="5849442"/>
                    <a:pt x="985444" y="5832438"/>
                  </a:cubicBezTo>
                  <a:cubicBezTo>
                    <a:pt x="986010" y="5814273"/>
                    <a:pt x="985042" y="5793656"/>
                    <a:pt x="992016" y="5777751"/>
                  </a:cubicBezTo>
                  <a:cubicBezTo>
                    <a:pt x="1012886" y="5729456"/>
                    <a:pt x="1014467" y="5686488"/>
                    <a:pt x="995028" y="5641832"/>
                  </a:cubicBezTo>
                  <a:cubicBezTo>
                    <a:pt x="984984" y="5618696"/>
                    <a:pt x="974301" y="5585771"/>
                    <a:pt x="981247" y="5562522"/>
                  </a:cubicBezTo>
                  <a:cubicBezTo>
                    <a:pt x="998041" y="5505913"/>
                    <a:pt x="997454" y="5454379"/>
                    <a:pt x="995131" y="5398075"/>
                  </a:cubicBezTo>
                  <a:cubicBezTo>
                    <a:pt x="993724" y="5361807"/>
                    <a:pt x="997229" y="5322258"/>
                    <a:pt x="997379" y="5283928"/>
                  </a:cubicBezTo>
                  <a:cubicBezTo>
                    <a:pt x="997473" y="5239095"/>
                    <a:pt x="1006631" y="5193105"/>
                    <a:pt x="979617" y="5157396"/>
                  </a:cubicBezTo>
                  <a:cubicBezTo>
                    <a:pt x="976728" y="5153402"/>
                    <a:pt x="978724" y="5144705"/>
                    <a:pt x="976441" y="5139485"/>
                  </a:cubicBezTo>
                  <a:cubicBezTo>
                    <a:pt x="969619" y="5122991"/>
                    <a:pt x="964828" y="5102888"/>
                    <a:pt x="953793" y="5091862"/>
                  </a:cubicBezTo>
                  <a:cubicBezTo>
                    <a:pt x="921506" y="5059884"/>
                    <a:pt x="886609" y="5031900"/>
                    <a:pt x="853056" y="5001787"/>
                  </a:cubicBezTo>
                  <a:cubicBezTo>
                    <a:pt x="845882" y="4995337"/>
                    <a:pt x="836325" y="4988437"/>
                    <a:pt x="833979" y="4978966"/>
                  </a:cubicBezTo>
                  <a:cubicBezTo>
                    <a:pt x="820602" y="4924328"/>
                    <a:pt x="808509" y="4869239"/>
                    <a:pt x="796995" y="4813768"/>
                  </a:cubicBezTo>
                  <a:cubicBezTo>
                    <a:pt x="792418" y="4791474"/>
                    <a:pt x="803209" y="4777314"/>
                    <a:pt x="820590" y="4764057"/>
                  </a:cubicBezTo>
                  <a:cubicBezTo>
                    <a:pt x="837188" y="4751123"/>
                    <a:pt x="855398" y="4734452"/>
                    <a:pt x="864688" y="4714752"/>
                  </a:cubicBezTo>
                  <a:cubicBezTo>
                    <a:pt x="883062" y="4675275"/>
                    <a:pt x="897521" y="4632902"/>
                    <a:pt x="910485" y="4590911"/>
                  </a:cubicBezTo>
                  <a:cubicBezTo>
                    <a:pt x="915338" y="4575199"/>
                    <a:pt x="912978" y="4556131"/>
                    <a:pt x="911445" y="4539571"/>
                  </a:cubicBezTo>
                  <a:cubicBezTo>
                    <a:pt x="908527" y="4508200"/>
                    <a:pt x="900999" y="4477659"/>
                    <a:pt x="900285" y="4445837"/>
                  </a:cubicBezTo>
                  <a:cubicBezTo>
                    <a:pt x="899539" y="4408923"/>
                    <a:pt x="887958" y="4383340"/>
                    <a:pt x="863237" y="4364703"/>
                  </a:cubicBezTo>
                  <a:cubicBezTo>
                    <a:pt x="826431" y="4336971"/>
                    <a:pt x="808536" y="4292507"/>
                    <a:pt x="798070" y="4243284"/>
                  </a:cubicBezTo>
                  <a:cubicBezTo>
                    <a:pt x="784617" y="4180721"/>
                    <a:pt x="805728" y="4117545"/>
                    <a:pt x="817097" y="4054750"/>
                  </a:cubicBezTo>
                  <a:cubicBezTo>
                    <a:pt x="821537" y="4030724"/>
                    <a:pt x="826632" y="4006057"/>
                    <a:pt x="826251" y="3982801"/>
                  </a:cubicBezTo>
                  <a:cubicBezTo>
                    <a:pt x="825347" y="3916709"/>
                    <a:pt x="825150" y="3850833"/>
                    <a:pt x="836848" y="3784939"/>
                  </a:cubicBezTo>
                  <a:lnTo>
                    <a:pt x="841285" y="3766755"/>
                  </a:lnTo>
                  <a:lnTo>
                    <a:pt x="841284" y="3766755"/>
                  </a:lnTo>
                  <a:lnTo>
                    <a:pt x="852925" y="3719034"/>
                  </a:lnTo>
                  <a:cubicBezTo>
                    <a:pt x="855152" y="3711822"/>
                    <a:pt x="856753" y="3704413"/>
                    <a:pt x="857932" y="3696880"/>
                  </a:cubicBezTo>
                  <a:cubicBezTo>
                    <a:pt x="868683" y="3631632"/>
                    <a:pt x="885300" y="3565939"/>
                    <a:pt x="853534" y="3507036"/>
                  </a:cubicBezTo>
                  <a:cubicBezTo>
                    <a:pt x="850623" y="3501622"/>
                    <a:pt x="849992" y="3494020"/>
                    <a:pt x="850226" y="3485839"/>
                  </a:cubicBezTo>
                  <a:close/>
                  <a:moveTo>
                    <a:pt x="0" y="0"/>
                  </a:moveTo>
                  <a:lnTo>
                    <a:pt x="455609" y="0"/>
                  </a:lnTo>
                  <a:lnTo>
                    <a:pt x="459171" y="72395"/>
                  </a:lnTo>
                  <a:cubicBezTo>
                    <a:pt x="459671" y="92301"/>
                    <a:pt x="456894" y="113171"/>
                    <a:pt x="460041" y="131917"/>
                  </a:cubicBezTo>
                  <a:cubicBezTo>
                    <a:pt x="474213" y="218122"/>
                    <a:pt x="492031" y="302910"/>
                    <a:pt x="504421" y="389691"/>
                  </a:cubicBezTo>
                  <a:cubicBezTo>
                    <a:pt x="517349" y="479177"/>
                    <a:pt x="539516" y="562489"/>
                    <a:pt x="582097" y="634609"/>
                  </a:cubicBezTo>
                  <a:cubicBezTo>
                    <a:pt x="621686" y="701573"/>
                    <a:pt x="662589" y="767248"/>
                    <a:pt x="702468" y="834019"/>
                  </a:cubicBezTo>
                  <a:cubicBezTo>
                    <a:pt x="712587" y="850968"/>
                    <a:pt x="725536" y="867665"/>
                    <a:pt x="729203" y="887701"/>
                  </a:cubicBezTo>
                  <a:cubicBezTo>
                    <a:pt x="736973" y="929321"/>
                    <a:pt x="740155" y="973193"/>
                    <a:pt x="743787" y="1016355"/>
                  </a:cubicBezTo>
                  <a:cubicBezTo>
                    <a:pt x="746786" y="1053398"/>
                    <a:pt x="745800" y="1091467"/>
                    <a:pt x="750083" y="1128060"/>
                  </a:cubicBezTo>
                  <a:cubicBezTo>
                    <a:pt x="753428" y="1157309"/>
                    <a:pt x="762038" y="1185083"/>
                    <a:pt x="768866" y="1213431"/>
                  </a:cubicBezTo>
                  <a:cubicBezTo>
                    <a:pt x="774767" y="1238107"/>
                    <a:pt x="778357" y="1264327"/>
                    <a:pt x="787802" y="1286432"/>
                  </a:cubicBezTo>
                  <a:cubicBezTo>
                    <a:pt x="810582" y="1340304"/>
                    <a:pt x="832653" y="1394242"/>
                    <a:pt x="842837" y="1455511"/>
                  </a:cubicBezTo>
                  <a:cubicBezTo>
                    <a:pt x="853049" y="1515944"/>
                    <a:pt x="867276" y="1574511"/>
                    <a:pt x="877988" y="1634814"/>
                  </a:cubicBezTo>
                  <a:cubicBezTo>
                    <a:pt x="888390" y="1693895"/>
                    <a:pt x="902813" y="1748857"/>
                    <a:pt x="941063" y="1789731"/>
                  </a:cubicBezTo>
                  <a:cubicBezTo>
                    <a:pt x="957906" y="1807908"/>
                    <a:pt x="975122" y="1831564"/>
                    <a:pt x="980124" y="1857657"/>
                  </a:cubicBezTo>
                  <a:cubicBezTo>
                    <a:pt x="987207" y="1894833"/>
                    <a:pt x="980788" y="1937150"/>
                    <a:pt x="984484" y="1976384"/>
                  </a:cubicBezTo>
                  <a:cubicBezTo>
                    <a:pt x="988781" y="2022576"/>
                    <a:pt x="988793" y="2074493"/>
                    <a:pt x="1007189" y="2110650"/>
                  </a:cubicBezTo>
                  <a:cubicBezTo>
                    <a:pt x="1023612" y="2142809"/>
                    <a:pt x="1034723" y="2173610"/>
                    <a:pt x="1039893" y="2211041"/>
                  </a:cubicBezTo>
                  <a:cubicBezTo>
                    <a:pt x="1043484" y="2237261"/>
                    <a:pt x="1057690" y="2260269"/>
                    <a:pt x="1059162" y="2286682"/>
                  </a:cubicBezTo>
                  <a:cubicBezTo>
                    <a:pt x="1061252" y="2321469"/>
                    <a:pt x="1060754" y="2355740"/>
                    <a:pt x="1070522" y="2388667"/>
                  </a:cubicBezTo>
                  <a:cubicBezTo>
                    <a:pt x="1080600" y="2422815"/>
                    <a:pt x="1085513" y="2459602"/>
                    <a:pt x="1093939" y="2494653"/>
                  </a:cubicBezTo>
                  <a:cubicBezTo>
                    <a:pt x="1098500" y="2513273"/>
                    <a:pt x="1106866" y="2529964"/>
                    <a:pt x="1112007" y="2548197"/>
                  </a:cubicBezTo>
                  <a:cubicBezTo>
                    <a:pt x="1121409" y="2581573"/>
                    <a:pt x="1130232" y="2615336"/>
                    <a:pt x="1138346" y="2649163"/>
                  </a:cubicBezTo>
                  <a:cubicBezTo>
                    <a:pt x="1146465" y="2682988"/>
                    <a:pt x="1157699" y="2716368"/>
                    <a:pt x="1160337" y="2751608"/>
                  </a:cubicBezTo>
                  <a:cubicBezTo>
                    <a:pt x="1164714" y="2811646"/>
                    <a:pt x="1159211" y="2873999"/>
                    <a:pt x="1165737" y="2933012"/>
                  </a:cubicBezTo>
                  <a:cubicBezTo>
                    <a:pt x="1172445" y="2992925"/>
                    <a:pt x="1185964" y="3051556"/>
                    <a:pt x="1202029" y="3107873"/>
                  </a:cubicBezTo>
                  <a:cubicBezTo>
                    <a:pt x="1214635" y="3152396"/>
                    <a:pt x="1227749" y="3194534"/>
                    <a:pt x="1225692" y="3244974"/>
                  </a:cubicBezTo>
                  <a:cubicBezTo>
                    <a:pt x="1224565" y="3273123"/>
                    <a:pt x="1231196" y="3305079"/>
                    <a:pt x="1243916" y="3326221"/>
                  </a:cubicBezTo>
                  <a:cubicBezTo>
                    <a:pt x="1271701" y="3372044"/>
                    <a:pt x="1285247" y="3423911"/>
                    <a:pt x="1293067" y="3480219"/>
                  </a:cubicBezTo>
                  <a:lnTo>
                    <a:pt x="1308071" y="3585182"/>
                  </a:lnTo>
                  <a:lnTo>
                    <a:pt x="1295962" y="3584708"/>
                  </a:lnTo>
                  <a:cubicBezTo>
                    <a:pt x="1237754" y="3586303"/>
                    <a:pt x="1180629" y="3594888"/>
                    <a:pt x="1118893" y="3568330"/>
                  </a:cubicBezTo>
                  <a:cubicBezTo>
                    <a:pt x="1113435" y="3565936"/>
                    <a:pt x="1102517" y="3567964"/>
                    <a:pt x="1094179" y="3567566"/>
                  </a:cubicBezTo>
                  <a:cubicBezTo>
                    <a:pt x="1027548" y="3564029"/>
                    <a:pt x="967064" y="3547281"/>
                    <a:pt x="922719" y="3516472"/>
                  </a:cubicBezTo>
                  <a:cubicBezTo>
                    <a:pt x="908178" y="3506414"/>
                    <a:pt x="892942" y="3497984"/>
                    <a:pt x="877028" y="3490955"/>
                  </a:cubicBezTo>
                  <a:lnTo>
                    <a:pt x="850533" y="3481837"/>
                  </a:lnTo>
                  <a:lnTo>
                    <a:pt x="852113" y="3461170"/>
                  </a:lnTo>
                  <a:cubicBezTo>
                    <a:pt x="854391" y="3434500"/>
                    <a:pt x="848474" y="3414331"/>
                    <a:pt x="831383" y="3399179"/>
                  </a:cubicBezTo>
                  <a:cubicBezTo>
                    <a:pt x="801767" y="3373388"/>
                    <a:pt x="773654" y="3344957"/>
                    <a:pt x="743141" y="3320580"/>
                  </a:cubicBezTo>
                  <a:cubicBezTo>
                    <a:pt x="722236" y="3303685"/>
                    <a:pt x="714543" y="3281842"/>
                    <a:pt x="713221" y="3251241"/>
                  </a:cubicBezTo>
                  <a:cubicBezTo>
                    <a:pt x="712555" y="3234106"/>
                    <a:pt x="704768" y="3217029"/>
                    <a:pt x="697098" y="3202528"/>
                  </a:cubicBezTo>
                  <a:cubicBezTo>
                    <a:pt x="687845" y="3184997"/>
                    <a:pt x="672212" y="3172554"/>
                    <a:pt x="664820" y="3154190"/>
                  </a:cubicBezTo>
                  <a:cubicBezTo>
                    <a:pt x="646169" y="3109209"/>
                    <a:pt x="616744" y="3087991"/>
                    <a:pt x="572501" y="3087312"/>
                  </a:cubicBezTo>
                  <a:cubicBezTo>
                    <a:pt x="533259" y="3086763"/>
                    <a:pt x="493731" y="3044085"/>
                    <a:pt x="497703" y="3005243"/>
                  </a:cubicBezTo>
                  <a:cubicBezTo>
                    <a:pt x="502030" y="2962279"/>
                    <a:pt x="490540" y="2928257"/>
                    <a:pt x="476984" y="2892751"/>
                  </a:cubicBezTo>
                  <a:cubicBezTo>
                    <a:pt x="469363" y="2872905"/>
                    <a:pt x="465404" y="2847135"/>
                    <a:pt x="468947" y="2824527"/>
                  </a:cubicBezTo>
                  <a:cubicBezTo>
                    <a:pt x="482188" y="2738605"/>
                    <a:pt x="520979" y="2665650"/>
                    <a:pt x="569138" y="2595026"/>
                  </a:cubicBezTo>
                  <a:cubicBezTo>
                    <a:pt x="600577" y="2548865"/>
                    <a:pt x="622260" y="2493483"/>
                    <a:pt x="645397" y="2440808"/>
                  </a:cubicBezTo>
                  <a:cubicBezTo>
                    <a:pt x="652529" y="2424387"/>
                    <a:pt x="655029" y="2401457"/>
                    <a:pt x="651820" y="2384384"/>
                  </a:cubicBezTo>
                  <a:cubicBezTo>
                    <a:pt x="640949" y="2324596"/>
                    <a:pt x="629163" y="2264805"/>
                    <a:pt x="612994" y="2207332"/>
                  </a:cubicBezTo>
                  <a:cubicBezTo>
                    <a:pt x="597678" y="2153787"/>
                    <a:pt x="601053" y="2099808"/>
                    <a:pt x="620894" y="2046679"/>
                  </a:cubicBezTo>
                  <a:cubicBezTo>
                    <a:pt x="635367" y="2007977"/>
                    <a:pt x="641110" y="1970814"/>
                    <a:pt x="644614" y="1931265"/>
                  </a:cubicBezTo>
                  <a:cubicBezTo>
                    <a:pt x="647465" y="1898285"/>
                    <a:pt x="653360" y="1862859"/>
                    <a:pt x="665994" y="1832337"/>
                  </a:cubicBezTo>
                  <a:cubicBezTo>
                    <a:pt x="683779" y="1789578"/>
                    <a:pt x="688928" y="1751381"/>
                    <a:pt x="678276" y="1709437"/>
                  </a:cubicBezTo>
                  <a:cubicBezTo>
                    <a:pt x="672576" y="1687079"/>
                    <a:pt x="673987" y="1660990"/>
                    <a:pt x="672955" y="1636123"/>
                  </a:cubicBezTo>
                  <a:cubicBezTo>
                    <a:pt x="671272" y="1597795"/>
                    <a:pt x="671867" y="1558758"/>
                    <a:pt x="668480" y="1520749"/>
                  </a:cubicBezTo>
                  <a:cubicBezTo>
                    <a:pt x="665050" y="1479903"/>
                    <a:pt x="655019" y="1440408"/>
                    <a:pt x="653920" y="1399437"/>
                  </a:cubicBezTo>
                  <a:cubicBezTo>
                    <a:pt x="652652" y="1355309"/>
                    <a:pt x="639893" y="1323154"/>
                    <a:pt x="612686" y="1296979"/>
                  </a:cubicBezTo>
                  <a:cubicBezTo>
                    <a:pt x="595576" y="1280408"/>
                    <a:pt x="578401" y="1259588"/>
                    <a:pt x="570220" y="1235618"/>
                  </a:cubicBezTo>
                  <a:cubicBezTo>
                    <a:pt x="553631" y="1186194"/>
                    <a:pt x="545669" y="1131821"/>
                    <a:pt x="529736" y="1081752"/>
                  </a:cubicBezTo>
                  <a:cubicBezTo>
                    <a:pt x="507466" y="1011390"/>
                    <a:pt x="481332" y="944631"/>
                    <a:pt x="414305" y="918292"/>
                  </a:cubicBezTo>
                  <a:cubicBezTo>
                    <a:pt x="377314" y="903769"/>
                    <a:pt x="368843" y="874065"/>
                    <a:pt x="373924" y="825689"/>
                  </a:cubicBezTo>
                  <a:cubicBezTo>
                    <a:pt x="375689" y="809590"/>
                    <a:pt x="376722" y="786203"/>
                    <a:pt x="368949" y="778726"/>
                  </a:cubicBezTo>
                  <a:cubicBezTo>
                    <a:pt x="345838" y="756354"/>
                    <a:pt x="349308" y="725824"/>
                    <a:pt x="347020" y="694643"/>
                  </a:cubicBezTo>
                  <a:cubicBezTo>
                    <a:pt x="345704" y="675894"/>
                    <a:pt x="339306" y="651346"/>
                    <a:pt x="327478" y="642898"/>
                  </a:cubicBezTo>
                  <a:cubicBezTo>
                    <a:pt x="279698" y="608395"/>
                    <a:pt x="263590" y="549247"/>
                    <a:pt x="243468" y="491960"/>
                  </a:cubicBezTo>
                  <a:cubicBezTo>
                    <a:pt x="237433" y="475142"/>
                    <a:pt x="230250" y="456843"/>
                    <a:pt x="218930" y="446010"/>
                  </a:cubicBezTo>
                  <a:cubicBezTo>
                    <a:pt x="194433" y="422927"/>
                    <a:pt x="180036" y="395344"/>
                    <a:pt x="180614" y="354892"/>
                  </a:cubicBezTo>
                  <a:cubicBezTo>
                    <a:pt x="180923" y="342010"/>
                    <a:pt x="176523" y="328798"/>
                    <a:pt x="171988" y="317521"/>
                  </a:cubicBezTo>
                  <a:cubicBezTo>
                    <a:pt x="162052" y="293291"/>
                    <a:pt x="148442" y="271315"/>
                    <a:pt x="139875" y="246378"/>
                  </a:cubicBezTo>
                  <a:cubicBezTo>
                    <a:pt x="117577" y="182780"/>
                    <a:pt x="95749" y="119890"/>
                    <a:pt x="51499" y="73211"/>
                  </a:cubicBezTo>
                  <a:cubicBezTo>
                    <a:pt x="40691" y="61834"/>
                    <a:pt x="29467" y="49763"/>
                    <a:pt x="19690" y="366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2432BD6-3DCC-4397-BD7F-3FE84F321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61507" y="0"/>
              <a:ext cx="1339053" cy="6858000"/>
            </a:xfrm>
            <a:custGeom>
              <a:avLst/>
              <a:gdLst>
                <a:gd name="connsiteX0" fmla="*/ 850532 w 1339053"/>
                <a:gd name="connsiteY0" fmla="*/ 3481838 h 6858000"/>
                <a:gd name="connsiteX1" fmla="*/ 877027 w 1339053"/>
                <a:gd name="connsiteY1" fmla="*/ 3490955 h 6858000"/>
                <a:gd name="connsiteX2" fmla="*/ 922718 w 1339053"/>
                <a:gd name="connsiteY2" fmla="*/ 3516472 h 6858000"/>
                <a:gd name="connsiteX3" fmla="*/ 1094179 w 1339053"/>
                <a:gd name="connsiteY3" fmla="*/ 3567567 h 6858000"/>
                <a:gd name="connsiteX4" fmla="*/ 1118891 w 1339053"/>
                <a:gd name="connsiteY4" fmla="*/ 3568331 h 6858000"/>
                <a:gd name="connsiteX5" fmla="*/ 1295961 w 1339053"/>
                <a:gd name="connsiteY5" fmla="*/ 3584709 h 6858000"/>
                <a:gd name="connsiteX6" fmla="*/ 1308070 w 1339053"/>
                <a:gd name="connsiteY6" fmla="*/ 3585183 h 6858000"/>
                <a:gd name="connsiteX7" fmla="*/ 1325263 w 1339053"/>
                <a:gd name="connsiteY7" fmla="*/ 3705453 h 6858000"/>
                <a:gd name="connsiteX8" fmla="*/ 1334107 w 1339053"/>
                <a:gd name="connsiteY8" fmla="*/ 3772268 h 6858000"/>
                <a:gd name="connsiteX9" fmla="*/ 1338203 w 1339053"/>
                <a:gd name="connsiteY9" fmla="*/ 3831076 h 6858000"/>
                <a:gd name="connsiteX10" fmla="*/ 1338805 w 1339053"/>
                <a:gd name="connsiteY10" fmla="*/ 3839709 h 6858000"/>
                <a:gd name="connsiteX11" fmla="*/ 1335635 w 1339053"/>
                <a:gd name="connsiteY11" fmla="*/ 4118635 h 6858000"/>
                <a:gd name="connsiteX12" fmla="*/ 1337171 w 1339053"/>
                <a:gd name="connsiteY12" fmla="*/ 4209403 h 6858000"/>
                <a:gd name="connsiteX13" fmla="*/ 1325840 w 1339053"/>
                <a:gd name="connsiteY13" fmla="*/ 4309174 h 6858000"/>
                <a:gd name="connsiteX14" fmla="*/ 1321122 w 1339053"/>
                <a:gd name="connsiteY14" fmla="*/ 4473630 h 6858000"/>
                <a:gd name="connsiteX15" fmla="*/ 1302196 w 1339053"/>
                <a:gd name="connsiteY15" fmla="*/ 4791709 h 6858000"/>
                <a:gd name="connsiteX16" fmla="*/ 1293239 w 1339053"/>
                <a:gd name="connsiteY16" fmla="*/ 4860048 h 6858000"/>
                <a:gd name="connsiteX17" fmla="*/ 1288829 w 1339053"/>
                <a:gd name="connsiteY17" fmla="*/ 5039837 h 6858000"/>
                <a:gd name="connsiteX18" fmla="*/ 1289584 w 1339053"/>
                <a:gd name="connsiteY18" fmla="*/ 5148703 h 6858000"/>
                <a:gd name="connsiteX19" fmla="*/ 1282205 w 1339053"/>
                <a:gd name="connsiteY19" fmla="*/ 5236435 h 6858000"/>
                <a:gd name="connsiteX20" fmla="*/ 1268145 w 1339053"/>
                <a:gd name="connsiteY20" fmla="*/ 5311662 h 6858000"/>
                <a:gd name="connsiteX21" fmla="*/ 1250547 w 1339053"/>
                <a:gd name="connsiteY21" fmla="*/ 5515595 h 6858000"/>
                <a:gd name="connsiteX22" fmla="*/ 1243323 w 1339053"/>
                <a:gd name="connsiteY22" fmla="*/ 5596885 h 6858000"/>
                <a:gd name="connsiteX23" fmla="*/ 1238303 w 1339053"/>
                <a:gd name="connsiteY23" fmla="*/ 5812036 h 6858000"/>
                <a:gd name="connsiteX24" fmla="*/ 1223551 w 1339053"/>
                <a:gd name="connsiteY24" fmla="*/ 5991171 h 6858000"/>
                <a:gd name="connsiteX25" fmla="*/ 1219699 w 1339053"/>
                <a:gd name="connsiteY25" fmla="*/ 6066726 h 6858000"/>
                <a:gd name="connsiteX26" fmla="*/ 1199935 w 1339053"/>
                <a:gd name="connsiteY26" fmla="*/ 6236130 h 6858000"/>
                <a:gd name="connsiteX27" fmla="*/ 1192857 w 1339053"/>
                <a:gd name="connsiteY27" fmla="*/ 6333267 h 6858000"/>
                <a:gd name="connsiteX28" fmla="*/ 1148174 w 1339053"/>
                <a:gd name="connsiteY28" fmla="*/ 6561849 h 6858000"/>
                <a:gd name="connsiteX29" fmla="*/ 1100424 w 1339053"/>
                <a:gd name="connsiteY29" fmla="*/ 6797385 h 6858000"/>
                <a:gd name="connsiteX30" fmla="*/ 1085621 w 1339053"/>
                <a:gd name="connsiteY30" fmla="*/ 6858000 h 6858000"/>
                <a:gd name="connsiteX31" fmla="*/ 932341 w 1339053"/>
                <a:gd name="connsiteY31" fmla="*/ 6858000 h 6858000"/>
                <a:gd name="connsiteX32" fmla="*/ 944496 w 1339053"/>
                <a:gd name="connsiteY32" fmla="*/ 6829656 h 6858000"/>
                <a:gd name="connsiteX33" fmla="*/ 913239 w 1339053"/>
                <a:gd name="connsiteY33" fmla="*/ 6720119 h 6858000"/>
                <a:gd name="connsiteX34" fmla="*/ 870682 w 1339053"/>
                <a:gd name="connsiteY34" fmla="*/ 6655346 h 6858000"/>
                <a:gd name="connsiteX35" fmla="*/ 846442 w 1339053"/>
                <a:gd name="connsiteY35" fmla="*/ 6498594 h 6858000"/>
                <a:gd name="connsiteX36" fmla="*/ 881150 w 1339053"/>
                <a:gd name="connsiteY36" fmla="*/ 6473756 h 6858000"/>
                <a:gd name="connsiteX37" fmla="*/ 922470 w 1339053"/>
                <a:gd name="connsiteY37" fmla="*/ 6377035 h 6858000"/>
                <a:gd name="connsiteX38" fmla="*/ 955039 w 1339053"/>
                <a:gd name="connsiteY38" fmla="*/ 6268585 h 6858000"/>
                <a:gd name="connsiteX39" fmla="*/ 1024350 w 1339053"/>
                <a:gd name="connsiteY39" fmla="*/ 6083443 h 6858000"/>
                <a:gd name="connsiteX40" fmla="*/ 999696 w 1339053"/>
                <a:gd name="connsiteY40" fmla="*/ 5938416 h 6858000"/>
                <a:gd name="connsiteX41" fmla="*/ 988342 w 1339053"/>
                <a:gd name="connsiteY41" fmla="*/ 5882426 h 6858000"/>
                <a:gd name="connsiteX42" fmla="*/ 985444 w 1339053"/>
                <a:gd name="connsiteY42" fmla="*/ 5832438 h 6858000"/>
                <a:gd name="connsiteX43" fmla="*/ 992016 w 1339053"/>
                <a:gd name="connsiteY43" fmla="*/ 5777751 h 6858000"/>
                <a:gd name="connsiteX44" fmla="*/ 995028 w 1339053"/>
                <a:gd name="connsiteY44" fmla="*/ 5641832 h 6858000"/>
                <a:gd name="connsiteX45" fmla="*/ 981247 w 1339053"/>
                <a:gd name="connsiteY45" fmla="*/ 5562522 h 6858000"/>
                <a:gd name="connsiteX46" fmla="*/ 995131 w 1339053"/>
                <a:gd name="connsiteY46" fmla="*/ 5398075 h 6858000"/>
                <a:gd name="connsiteX47" fmla="*/ 997379 w 1339053"/>
                <a:gd name="connsiteY47" fmla="*/ 5283928 h 6858000"/>
                <a:gd name="connsiteX48" fmla="*/ 979617 w 1339053"/>
                <a:gd name="connsiteY48" fmla="*/ 5157396 h 6858000"/>
                <a:gd name="connsiteX49" fmla="*/ 976441 w 1339053"/>
                <a:gd name="connsiteY49" fmla="*/ 5139485 h 6858000"/>
                <a:gd name="connsiteX50" fmla="*/ 953793 w 1339053"/>
                <a:gd name="connsiteY50" fmla="*/ 5091862 h 6858000"/>
                <a:gd name="connsiteX51" fmla="*/ 853056 w 1339053"/>
                <a:gd name="connsiteY51" fmla="*/ 5001787 h 6858000"/>
                <a:gd name="connsiteX52" fmla="*/ 833979 w 1339053"/>
                <a:gd name="connsiteY52" fmla="*/ 4978966 h 6858000"/>
                <a:gd name="connsiteX53" fmla="*/ 796995 w 1339053"/>
                <a:gd name="connsiteY53" fmla="*/ 4813768 h 6858000"/>
                <a:gd name="connsiteX54" fmla="*/ 820590 w 1339053"/>
                <a:gd name="connsiteY54" fmla="*/ 4764057 h 6858000"/>
                <a:gd name="connsiteX55" fmla="*/ 864688 w 1339053"/>
                <a:gd name="connsiteY55" fmla="*/ 4714752 h 6858000"/>
                <a:gd name="connsiteX56" fmla="*/ 910485 w 1339053"/>
                <a:gd name="connsiteY56" fmla="*/ 4590911 h 6858000"/>
                <a:gd name="connsiteX57" fmla="*/ 911445 w 1339053"/>
                <a:gd name="connsiteY57" fmla="*/ 4539571 h 6858000"/>
                <a:gd name="connsiteX58" fmla="*/ 900285 w 1339053"/>
                <a:gd name="connsiteY58" fmla="*/ 4445837 h 6858000"/>
                <a:gd name="connsiteX59" fmla="*/ 863237 w 1339053"/>
                <a:gd name="connsiteY59" fmla="*/ 4364703 h 6858000"/>
                <a:gd name="connsiteX60" fmla="*/ 798070 w 1339053"/>
                <a:gd name="connsiteY60" fmla="*/ 4243284 h 6858000"/>
                <a:gd name="connsiteX61" fmla="*/ 817097 w 1339053"/>
                <a:gd name="connsiteY61" fmla="*/ 4054750 h 6858000"/>
                <a:gd name="connsiteX62" fmla="*/ 826251 w 1339053"/>
                <a:gd name="connsiteY62" fmla="*/ 3982801 h 6858000"/>
                <a:gd name="connsiteX63" fmla="*/ 836848 w 1339053"/>
                <a:gd name="connsiteY63" fmla="*/ 3784939 h 6858000"/>
                <a:gd name="connsiteX64" fmla="*/ 841285 w 1339053"/>
                <a:gd name="connsiteY64" fmla="*/ 3766755 h 6858000"/>
                <a:gd name="connsiteX65" fmla="*/ 841284 w 1339053"/>
                <a:gd name="connsiteY65" fmla="*/ 3766755 h 6858000"/>
                <a:gd name="connsiteX66" fmla="*/ 852925 w 1339053"/>
                <a:gd name="connsiteY66" fmla="*/ 3719034 h 6858000"/>
                <a:gd name="connsiteX67" fmla="*/ 857932 w 1339053"/>
                <a:gd name="connsiteY67" fmla="*/ 3696880 h 6858000"/>
                <a:gd name="connsiteX68" fmla="*/ 853534 w 1339053"/>
                <a:gd name="connsiteY68" fmla="*/ 3507036 h 6858000"/>
                <a:gd name="connsiteX69" fmla="*/ 850226 w 1339053"/>
                <a:gd name="connsiteY69" fmla="*/ 3485839 h 6858000"/>
                <a:gd name="connsiteX70" fmla="*/ 0 w 1339053"/>
                <a:gd name="connsiteY70" fmla="*/ 0 h 6858000"/>
                <a:gd name="connsiteX71" fmla="*/ 455609 w 1339053"/>
                <a:gd name="connsiteY71" fmla="*/ 0 h 6858000"/>
                <a:gd name="connsiteX72" fmla="*/ 459171 w 1339053"/>
                <a:gd name="connsiteY72" fmla="*/ 72395 h 6858000"/>
                <a:gd name="connsiteX73" fmla="*/ 460041 w 1339053"/>
                <a:gd name="connsiteY73" fmla="*/ 131917 h 6858000"/>
                <a:gd name="connsiteX74" fmla="*/ 504421 w 1339053"/>
                <a:gd name="connsiteY74" fmla="*/ 389691 h 6858000"/>
                <a:gd name="connsiteX75" fmla="*/ 582097 w 1339053"/>
                <a:gd name="connsiteY75" fmla="*/ 634609 h 6858000"/>
                <a:gd name="connsiteX76" fmla="*/ 702468 w 1339053"/>
                <a:gd name="connsiteY76" fmla="*/ 834019 h 6858000"/>
                <a:gd name="connsiteX77" fmla="*/ 729203 w 1339053"/>
                <a:gd name="connsiteY77" fmla="*/ 887701 h 6858000"/>
                <a:gd name="connsiteX78" fmla="*/ 743787 w 1339053"/>
                <a:gd name="connsiteY78" fmla="*/ 1016355 h 6858000"/>
                <a:gd name="connsiteX79" fmla="*/ 750083 w 1339053"/>
                <a:gd name="connsiteY79" fmla="*/ 1128060 h 6858000"/>
                <a:gd name="connsiteX80" fmla="*/ 768866 w 1339053"/>
                <a:gd name="connsiteY80" fmla="*/ 1213431 h 6858000"/>
                <a:gd name="connsiteX81" fmla="*/ 787802 w 1339053"/>
                <a:gd name="connsiteY81" fmla="*/ 1286432 h 6858000"/>
                <a:gd name="connsiteX82" fmla="*/ 842837 w 1339053"/>
                <a:gd name="connsiteY82" fmla="*/ 1455511 h 6858000"/>
                <a:gd name="connsiteX83" fmla="*/ 877988 w 1339053"/>
                <a:gd name="connsiteY83" fmla="*/ 1634814 h 6858000"/>
                <a:gd name="connsiteX84" fmla="*/ 941063 w 1339053"/>
                <a:gd name="connsiteY84" fmla="*/ 1789731 h 6858000"/>
                <a:gd name="connsiteX85" fmla="*/ 980124 w 1339053"/>
                <a:gd name="connsiteY85" fmla="*/ 1857657 h 6858000"/>
                <a:gd name="connsiteX86" fmla="*/ 984484 w 1339053"/>
                <a:gd name="connsiteY86" fmla="*/ 1976384 h 6858000"/>
                <a:gd name="connsiteX87" fmla="*/ 1007189 w 1339053"/>
                <a:gd name="connsiteY87" fmla="*/ 2110650 h 6858000"/>
                <a:gd name="connsiteX88" fmla="*/ 1039893 w 1339053"/>
                <a:gd name="connsiteY88" fmla="*/ 2211041 h 6858000"/>
                <a:gd name="connsiteX89" fmla="*/ 1059162 w 1339053"/>
                <a:gd name="connsiteY89" fmla="*/ 2286682 h 6858000"/>
                <a:gd name="connsiteX90" fmla="*/ 1070522 w 1339053"/>
                <a:gd name="connsiteY90" fmla="*/ 2388667 h 6858000"/>
                <a:gd name="connsiteX91" fmla="*/ 1093939 w 1339053"/>
                <a:gd name="connsiteY91" fmla="*/ 2494653 h 6858000"/>
                <a:gd name="connsiteX92" fmla="*/ 1112007 w 1339053"/>
                <a:gd name="connsiteY92" fmla="*/ 2548197 h 6858000"/>
                <a:gd name="connsiteX93" fmla="*/ 1138346 w 1339053"/>
                <a:gd name="connsiteY93" fmla="*/ 2649163 h 6858000"/>
                <a:gd name="connsiteX94" fmla="*/ 1160337 w 1339053"/>
                <a:gd name="connsiteY94" fmla="*/ 2751608 h 6858000"/>
                <a:gd name="connsiteX95" fmla="*/ 1165737 w 1339053"/>
                <a:gd name="connsiteY95" fmla="*/ 2933012 h 6858000"/>
                <a:gd name="connsiteX96" fmla="*/ 1202029 w 1339053"/>
                <a:gd name="connsiteY96" fmla="*/ 3107873 h 6858000"/>
                <a:gd name="connsiteX97" fmla="*/ 1225692 w 1339053"/>
                <a:gd name="connsiteY97" fmla="*/ 3244974 h 6858000"/>
                <a:gd name="connsiteX98" fmla="*/ 1243916 w 1339053"/>
                <a:gd name="connsiteY98" fmla="*/ 3326221 h 6858000"/>
                <a:gd name="connsiteX99" fmla="*/ 1293067 w 1339053"/>
                <a:gd name="connsiteY99" fmla="*/ 3480219 h 6858000"/>
                <a:gd name="connsiteX100" fmla="*/ 1308071 w 1339053"/>
                <a:gd name="connsiteY100" fmla="*/ 3585182 h 6858000"/>
                <a:gd name="connsiteX101" fmla="*/ 1295962 w 1339053"/>
                <a:gd name="connsiteY101" fmla="*/ 3584708 h 6858000"/>
                <a:gd name="connsiteX102" fmla="*/ 1118893 w 1339053"/>
                <a:gd name="connsiteY102" fmla="*/ 3568330 h 6858000"/>
                <a:gd name="connsiteX103" fmla="*/ 1094179 w 1339053"/>
                <a:gd name="connsiteY103" fmla="*/ 3567566 h 6858000"/>
                <a:gd name="connsiteX104" fmla="*/ 922719 w 1339053"/>
                <a:gd name="connsiteY104" fmla="*/ 3516472 h 6858000"/>
                <a:gd name="connsiteX105" fmla="*/ 877028 w 1339053"/>
                <a:gd name="connsiteY105" fmla="*/ 3490955 h 6858000"/>
                <a:gd name="connsiteX106" fmla="*/ 850533 w 1339053"/>
                <a:gd name="connsiteY106" fmla="*/ 3481837 h 6858000"/>
                <a:gd name="connsiteX107" fmla="*/ 852113 w 1339053"/>
                <a:gd name="connsiteY107" fmla="*/ 3461170 h 6858000"/>
                <a:gd name="connsiteX108" fmla="*/ 831383 w 1339053"/>
                <a:gd name="connsiteY108" fmla="*/ 3399179 h 6858000"/>
                <a:gd name="connsiteX109" fmla="*/ 743141 w 1339053"/>
                <a:gd name="connsiteY109" fmla="*/ 3320580 h 6858000"/>
                <a:gd name="connsiteX110" fmla="*/ 713221 w 1339053"/>
                <a:gd name="connsiteY110" fmla="*/ 3251241 h 6858000"/>
                <a:gd name="connsiteX111" fmla="*/ 697098 w 1339053"/>
                <a:gd name="connsiteY111" fmla="*/ 3202528 h 6858000"/>
                <a:gd name="connsiteX112" fmla="*/ 664820 w 1339053"/>
                <a:gd name="connsiteY112" fmla="*/ 3154190 h 6858000"/>
                <a:gd name="connsiteX113" fmla="*/ 572501 w 1339053"/>
                <a:gd name="connsiteY113" fmla="*/ 3087312 h 6858000"/>
                <a:gd name="connsiteX114" fmla="*/ 497703 w 1339053"/>
                <a:gd name="connsiteY114" fmla="*/ 3005243 h 6858000"/>
                <a:gd name="connsiteX115" fmla="*/ 476984 w 1339053"/>
                <a:gd name="connsiteY115" fmla="*/ 2892751 h 6858000"/>
                <a:gd name="connsiteX116" fmla="*/ 468947 w 1339053"/>
                <a:gd name="connsiteY116" fmla="*/ 2824527 h 6858000"/>
                <a:gd name="connsiteX117" fmla="*/ 569138 w 1339053"/>
                <a:gd name="connsiteY117" fmla="*/ 2595026 h 6858000"/>
                <a:gd name="connsiteX118" fmla="*/ 645397 w 1339053"/>
                <a:gd name="connsiteY118" fmla="*/ 2440808 h 6858000"/>
                <a:gd name="connsiteX119" fmla="*/ 651820 w 1339053"/>
                <a:gd name="connsiteY119" fmla="*/ 2384384 h 6858000"/>
                <a:gd name="connsiteX120" fmla="*/ 612994 w 1339053"/>
                <a:gd name="connsiteY120" fmla="*/ 2207332 h 6858000"/>
                <a:gd name="connsiteX121" fmla="*/ 620894 w 1339053"/>
                <a:gd name="connsiteY121" fmla="*/ 2046679 h 6858000"/>
                <a:gd name="connsiteX122" fmla="*/ 644614 w 1339053"/>
                <a:gd name="connsiteY122" fmla="*/ 1931265 h 6858000"/>
                <a:gd name="connsiteX123" fmla="*/ 665994 w 1339053"/>
                <a:gd name="connsiteY123" fmla="*/ 1832337 h 6858000"/>
                <a:gd name="connsiteX124" fmla="*/ 678276 w 1339053"/>
                <a:gd name="connsiteY124" fmla="*/ 1709437 h 6858000"/>
                <a:gd name="connsiteX125" fmla="*/ 672955 w 1339053"/>
                <a:gd name="connsiteY125" fmla="*/ 1636123 h 6858000"/>
                <a:gd name="connsiteX126" fmla="*/ 668480 w 1339053"/>
                <a:gd name="connsiteY126" fmla="*/ 1520749 h 6858000"/>
                <a:gd name="connsiteX127" fmla="*/ 653920 w 1339053"/>
                <a:gd name="connsiteY127" fmla="*/ 1399437 h 6858000"/>
                <a:gd name="connsiteX128" fmla="*/ 612686 w 1339053"/>
                <a:gd name="connsiteY128" fmla="*/ 1296979 h 6858000"/>
                <a:gd name="connsiteX129" fmla="*/ 570220 w 1339053"/>
                <a:gd name="connsiteY129" fmla="*/ 1235618 h 6858000"/>
                <a:gd name="connsiteX130" fmla="*/ 529736 w 1339053"/>
                <a:gd name="connsiteY130" fmla="*/ 1081752 h 6858000"/>
                <a:gd name="connsiteX131" fmla="*/ 414305 w 1339053"/>
                <a:gd name="connsiteY131" fmla="*/ 918292 h 6858000"/>
                <a:gd name="connsiteX132" fmla="*/ 373924 w 1339053"/>
                <a:gd name="connsiteY132" fmla="*/ 825689 h 6858000"/>
                <a:gd name="connsiteX133" fmla="*/ 368949 w 1339053"/>
                <a:gd name="connsiteY133" fmla="*/ 778726 h 6858000"/>
                <a:gd name="connsiteX134" fmla="*/ 347020 w 1339053"/>
                <a:gd name="connsiteY134" fmla="*/ 694643 h 6858000"/>
                <a:gd name="connsiteX135" fmla="*/ 327478 w 1339053"/>
                <a:gd name="connsiteY135" fmla="*/ 642898 h 6858000"/>
                <a:gd name="connsiteX136" fmla="*/ 243468 w 1339053"/>
                <a:gd name="connsiteY136" fmla="*/ 491960 h 6858000"/>
                <a:gd name="connsiteX137" fmla="*/ 218930 w 1339053"/>
                <a:gd name="connsiteY137" fmla="*/ 446010 h 6858000"/>
                <a:gd name="connsiteX138" fmla="*/ 180614 w 1339053"/>
                <a:gd name="connsiteY138" fmla="*/ 354892 h 6858000"/>
                <a:gd name="connsiteX139" fmla="*/ 171988 w 1339053"/>
                <a:gd name="connsiteY139" fmla="*/ 317521 h 6858000"/>
                <a:gd name="connsiteX140" fmla="*/ 139875 w 1339053"/>
                <a:gd name="connsiteY140" fmla="*/ 246378 h 6858000"/>
                <a:gd name="connsiteX141" fmla="*/ 51499 w 1339053"/>
                <a:gd name="connsiteY141" fmla="*/ 73211 h 6858000"/>
                <a:gd name="connsiteX142" fmla="*/ 19690 w 1339053"/>
                <a:gd name="connsiteY142" fmla="*/ 36621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1339053" h="6858000">
                  <a:moveTo>
                    <a:pt x="850532" y="3481838"/>
                  </a:moveTo>
                  <a:lnTo>
                    <a:pt x="877027" y="3490955"/>
                  </a:lnTo>
                  <a:cubicBezTo>
                    <a:pt x="892941" y="3497986"/>
                    <a:pt x="908176" y="3506416"/>
                    <a:pt x="922718" y="3516472"/>
                  </a:cubicBezTo>
                  <a:cubicBezTo>
                    <a:pt x="967062" y="3547282"/>
                    <a:pt x="1027547" y="3564030"/>
                    <a:pt x="1094179" y="3567567"/>
                  </a:cubicBezTo>
                  <a:cubicBezTo>
                    <a:pt x="1102515" y="3567965"/>
                    <a:pt x="1113434" y="3565936"/>
                    <a:pt x="1118891" y="3568331"/>
                  </a:cubicBezTo>
                  <a:cubicBezTo>
                    <a:pt x="1180628" y="3594888"/>
                    <a:pt x="1237753" y="3586304"/>
                    <a:pt x="1295961" y="3584709"/>
                  </a:cubicBezTo>
                  <a:lnTo>
                    <a:pt x="1308070" y="3585183"/>
                  </a:lnTo>
                  <a:lnTo>
                    <a:pt x="1325263" y="3705453"/>
                  </a:lnTo>
                  <a:cubicBezTo>
                    <a:pt x="1328254" y="3727679"/>
                    <a:pt x="1331526" y="3749922"/>
                    <a:pt x="1334107" y="3772268"/>
                  </a:cubicBezTo>
                  <a:lnTo>
                    <a:pt x="1338203" y="3831076"/>
                  </a:lnTo>
                  <a:lnTo>
                    <a:pt x="1338805" y="3839709"/>
                  </a:lnTo>
                  <a:cubicBezTo>
                    <a:pt x="1339996" y="3932341"/>
                    <a:pt x="1336568" y="4025809"/>
                    <a:pt x="1335635" y="4118635"/>
                  </a:cubicBezTo>
                  <a:cubicBezTo>
                    <a:pt x="1335202" y="4148976"/>
                    <a:pt x="1338805" y="4178868"/>
                    <a:pt x="1337171" y="4209403"/>
                  </a:cubicBezTo>
                  <a:cubicBezTo>
                    <a:pt x="1335445" y="4242449"/>
                    <a:pt x="1327565" y="4276129"/>
                    <a:pt x="1325840" y="4309174"/>
                  </a:cubicBezTo>
                  <a:cubicBezTo>
                    <a:pt x="1322853" y="4364122"/>
                    <a:pt x="1323899" y="4418621"/>
                    <a:pt x="1321122" y="4473630"/>
                  </a:cubicBezTo>
                  <a:cubicBezTo>
                    <a:pt x="1315632" y="4579723"/>
                    <a:pt x="1309019" y="4685750"/>
                    <a:pt x="1302196" y="4791709"/>
                  </a:cubicBezTo>
                  <a:cubicBezTo>
                    <a:pt x="1300696" y="4814383"/>
                    <a:pt x="1294244" y="4837504"/>
                    <a:pt x="1293239" y="4860048"/>
                  </a:cubicBezTo>
                  <a:cubicBezTo>
                    <a:pt x="1290785" y="4919957"/>
                    <a:pt x="1289660" y="4979994"/>
                    <a:pt x="1288829" y="5039837"/>
                  </a:cubicBezTo>
                  <a:cubicBezTo>
                    <a:pt x="1288401" y="5076103"/>
                    <a:pt x="1290512" y="5112310"/>
                    <a:pt x="1289584" y="5148703"/>
                  </a:cubicBezTo>
                  <a:cubicBezTo>
                    <a:pt x="1288845" y="5177820"/>
                    <a:pt x="1286193" y="5207193"/>
                    <a:pt x="1282205" y="5236435"/>
                  </a:cubicBezTo>
                  <a:cubicBezTo>
                    <a:pt x="1278784" y="5261619"/>
                    <a:pt x="1270649" y="5286477"/>
                    <a:pt x="1268145" y="5311662"/>
                  </a:cubicBezTo>
                  <a:cubicBezTo>
                    <a:pt x="1261308" y="5379812"/>
                    <a:pt x="1256387" y="5447703"/>
                    <a:pt x="1250547" y="5515595"/>
                  </a:cubicBezTo>
                  <a:cubicBezTo>
                    <a:pt x="1248113" y="5542776"/>
                    <a:pt x="1244054" y="5570023"/>
                    <a:pt x="1243323" y="5596885"/>
                  </a:cubicBezTo>
                  <a:cubicBezTo>
                    <a:pt x="1241082" y="5668709"/>
                    <a:pt x="1241668" y="5740276"/>
                    <a:pt x="1238303" y="5812036"/>
                  </a:cubicBezTo>
                  <a:cubicBezTo>
                    <a:pt x="1235508" y="5871554"/>
                    <a:pt x="1228259" y="5931392"/>
                    <a:pt x="1223551" y="5991171"/>
                  </a:cubicBezTo>
                  <a:cubicBezTo>
                    <a:pt x="1221675" y="6016549"/>
                    <a:pt x="1222415" y="6041609"/>
                    <a:pt x="1219699" y="6066726"/>
                  </a:cubicBezTo>
                  <a:cubicBezTo>
                    <a:pt x="1213776" y="6123024"/>
                    <a:pt x="1205938" y="6179576"/>
                    <a:pt x="1199935" y="6236130"/>
                  </a:cubicBezTo>
                  <a:cubicBezTo>
                    <a:pt x="1196614" y="6268403"/>
                    <a:pt x="1198425" y="6301127"/>
                    <a:pt x="1192857" y="6333267"/>
                  </a:cubicBezTo>
                  <a:cubicBezTo>
                    <a:pt x="1179603" y="6409590"/>
                    <a:pt x="1163470" y="6485591"/>
                    <a:pt x="1148174" y="6561849"/>
                  </a:cubicBezTo>
                  <a:cubicBezTo>
                    <a:pt x="1132370" y="6640486"/>
                    <a:pt x="1117066" y="6719000"/>
                    <a:pt x="1100424" y="6797385"/>
                  </a:cubicBezTo>
                  <a:lnTo>
                    <a:pt x="1085621" y="6858000"/>
                  </a:lnTo>
                  <a:lnTo>
                    <a:pt x="932341" y="6858000"/>
                  </a:lnTo>
                  <a:lnTo>
                    <a:pt x="944496" y="6829656"/>
                  </a:lnTo>
                  <a:cubicBezTo>
                    <a:pt x="964836" y="6776399"/>
                    <a:pt x="953622" y="6744439"/>
                    <a:pt x="913239" y="6720119"/>
                  </a:cubicBezTo>
                  <a:cubicBezTo>
                    <a:pt x="890880" y="6706443"/>
                    <a:pt x="866986" y="6690318"/>
                    <a:pt x="870682" y="6655346"/>
                  </a:cubicBezTo>
                  <a:cubicBezTo>
                    <a:pt x="876846" y="6598274"/>
                    <a:pt x="889503" y="6540954"/>
                    <a:pt x="846442" y="6498594"/>
                  </a:cubicBezTo>
                  <a:cubicBezTo>
                    <a:pt x="862273" y="6487399"/>
                    <a:pt x="871751" y="6480449"/>
                    <a:pt x="881150" y="6473756"/>
                  </a:cubicBezTo>
                  <a:cubicBezTo>
                    <a:pt x="907245" y="6455292"/>
                    <a:pt x="930705" y="6407516"/>
                    <a:pt x="922470" y="6377035"/>
                  </a:cubicBezTo>
                  <a:cubicBezTo>
                    <a:pt x="910652" y="6332192"/>
                    <a:pt x="925705" y="6299028"/>
                    <a:pt x="955039" y="6268585"/>
                  </a:cubicBezTo>
                  <a:cubicBezTo>
                    <a:pt x="1003777" y="6217606"/>
                    <a:pt x="1017630" y="6148240"/>
                    <a:pt x="1024350" y="6083443"/>
                  </a:cubicBezTo>
                  <a:cubicBezTo>
                    <a:pt x="1029590" y="6034553"/>
                    <a:pt x="1028255" y="5980246"/>
                    <a:pt x="999696" y="5938416"/>
                  </a:cubicBezTo>
                  <a:cubicBezTo>
                    <a:pt x="990505" y="5925141"/>
                    <a:pt x="991039" y="5901884"/>
                    <a:pt x="988342" y="5882426"/>
                  </a:cubicBezTo>
                  <a:cubicBezTo>
                    <a:pt x="986229" y="5866254"/>
                    <a:pt x="984774" y="5849442"/>
                    <a:pt x="985444" y="5832438"/>
                  </a:cubicBezTo>
                  <a:cubicBezTo>
                    <a:pt x="986010" y="5814273"/>
                    <a:pt x="985042" y="5793656"/>
                    <a:pt x="992016" y="5777751"/>
                  </a:cubicBezTo>
                  <a:cubicBezTo>
                    <a:pt x="1012886" y="5729456"/>
                    <a:pt x="1014467" y="5686488"/>
                    <a:pt x="995028" y="5641832"/>
                  </a:cubicBezTo>
                  <a:cubicBezTo>
                    <a:pt x="984984" y="5618696"/>
                    <a:pt x="974301" y="5585771"/>
                    <a:pt x="981247" y="5562522"/>
                  </a:cubicBezTo>
                  <a:cubicBezTo>
                    <a:pt x="998041" y="5505913"/>
                    <a:pt x="997454" y="5454379"/>
                    <a:pt x="995131" y="5398075"/>
                  </a:cubicBezTo>
                  <a:cubicBezTo>
                    <a:pt x="993724" y="5361807"/>
                    <a:pt x="997229" y="5322258"/>
                    <a:pt x="997379" y="5283928"/>
                  </a:cubicBezTo>
                  <a:cubicBezTo>
                    <a:pt x="997473" y="5239095"/>
                    <a:pt x="1006631" y="5193105"/>
                    <a:pt x="979617" y="5157396"/>
                  </a:cubicBezTo>
                  <a:cubicBezTo>
                    <a:pt x="976728" y="5153402"/>
                    <a:pt x="978724" y="5144705"/>
                    <a:pt x="976441" y="5139485"/>
                  </a:cubicBezTo>
                  <a:cubicBezTo>
                    <a:pt x="969619" y="5122991"/>
                    <a:pt x="964828" y="5102888"/>
                    <a:pt x="953793" y="5091862"/>
                  </a:cubicBezTo>
                  <a:cubicBezTo>
                    <a:pt x="921506" y="5059884"/>
                    <a:pt x="886609" y="5031900"/>
                    <a:pt x="853056" y="5001787"/>
                  </a:cubicBezTo>
                  <a:cubicBezTo>
                    <a:pt x="845882" y="4995337"/>
                    <a:pt x="836325" y="4988437"/>
                    <a:pt x="833979" y="4978966"/>
                  </a:cubicBezTo>
                  <a:cubicBezTo>
                    <a:pt x="820602" y="4924328"/>
                    <a:pt x="808509" y="4869239"/>
                    <a:pt x="796995" y="4813768"/>
                  </a:cubicBezTo>
                  <a:cubicBezTo>
                    <a:pt x="792418" y="4791474"/>
                    <a:pt x="803209" y="4777314"/>
                    <a:pt x="820590" y="4764057"/>
                  </a:cubicBezTo>
                  <a:cubicBezTo>
                    <a:pt x="837188" y="4751123"/>
                    <a:pt x="855398" y="4734452"/>
                    <a:pt x="864688" y="4714752"/>
                  </a:cubicBezTo>
                  <a:cubicBezTo>
                    <a:pt x="883062" y="4675275"/>
                    <a:pt x="897521" y="4632902"/>
                    <a:pt x="910485" y="4590911"/>
                  </a:cubicBezTo>
                  <a:cubicBezTo>
                    <a:pt x="915338" y="4575199"/>
                    <a:pt x="912978" y="4556131"/>
                    <a:pt x="911445" y="4539571"/>
                  </a:cubicBezTo>
                  <a:cubicBezTo>
                    <a:pt x="908527" y="4508200"/>
                    <a:pt x="900999" y="4477659"/>
                    <a:pt x="900285" y="4445837"/>
                  </a:cubicBezTo>
                  <a:cubicBezTo>
                    <a:pt x="899539" y="4408923"/>
                    <a:pt x="887958" y="4383340"/>
                    <a:pt x="863237" y="4364703"/>
                  </a:cubicBezTo>
                  <a:cubicBezTo>
                    <a:pt x="826431" y="4336971"/>
                    <a:pt x="808536" y="4292507"/>
                    <a:pt x="798070" y="4243284"/>
                  </a:cubicBezTo>
                  <a:cubicBezTo>
                    <a:pt x="784617" y="4180721"/>
                    <a:pt x="805728" y="4117545"/>
                    <a:pt x="817097" y="4054750"/>
                  </a:cubicBezTo>
                  <a:cubicBezTo>
                    <a:pt x="821537" y="4030724"/>
                    <a:pt x="826632" y="4006057"/>
                    <a:pt x="826251" y="3982801"/>
                  </a:cubicBezTo>
                  <a:cubicBezTo>
                    <a:pt x="825347" y="3916709"/>
                    <a:pt x="825150" y="3850833"/>
                    <a:pt x="836848" y="3784939"/>
                  </a:cubicBezTo>
                  <a:lnTo>
                    <a:pt x="841285" y="3766755"/>
                  </a:lnTo>
                  <a:lnTo>
                    <a:pt x="841284" y="3766755"/>
                  </a:lnTo>
                  <a:lnTo>
                    <a:pt x="852925" y="3719034"/>
                  </a:lnTo>
                  <a:cubicBezTo>
                    <a:pt x="855152" y="3711822"/>
                    <a:pt x="856753" y="3704413"/>
                    <a:pt x="857932" y="3696880"/>
                  </a:cubicBezTo>
                  <a:cubicBezTo>
                    <a:pt x="868683" y="3631632"/>
                    <a:pt x="885300" y="3565939"/>
                    <a:pt x="853534" y="3507036"/>
                  </a:cubicBezTo>
                  <a:cubicBezTo>
                    <a:pt x="850623" y="3501622"/>
                    <a:pt x="849992" y="3494020"/>
                    <a:pt x="850226" y="3485839"/>
                  </a:cubicBezTo>
                  <a:close/>
                  <a:moveTo>
                    <a:pt x="0" y="0"/>
                  </a:moveTo>
                  <a:lnTo>
                    <a:pt x="455609" y="0"/>
                  </a:lnTo>
                  <a:lnTo>
                    <a:pt x="459171" y="72395"/>
                  </a:lnTo>
                  <a:cubicBezTo>
                    <a:pt x="459671" y="92301"/>
                    <a:pt x="456894" y="113171"/>
                    <a:pt x="460041" y="131917"/>
                  </a:cubicBezTo>
                  <a:cubicBezTo>
                    <a:pt x="474213" y="218122"/>
                    <a:pt x="492031" y="302910"/>
                    <a:pt x="504421" y="389691"/>
                  </a:cubicBezTo>
                  <a:cubicBezTo>
                    <a:pt x="517349" y="479177"/>
                    <a:pt x="539516" y="562489"/>
                    <a:pt x="582097" y="634609"/>
                  </a:cubicBezTo>
                  <a:cubicBezTo>
                    <a:pt x="621686" y="701573"/>
                    <a:pt x="662589" y="767248"/>
                    <a:pt x="702468" y="834019"/>
                  </a:cubicBezTo>
                  <a:cubicBezTo>
                    <a:pt x="712587" y="850968"/>
                    <a:pt x="725536" y="867665"/>
                    <a:pt x="729203" y="887701"/>
                  </a:cubicBezTo>
                  <a:cubicBezTo>
                    <a:pt x="736973" y="929321"/>
                    <a:pt x="740155" y="973193"/>
                    <a:pt x="743787" y="1016355"/>
                  </a:cubicBezTo>
                  <a:cubicBezTo>
                    <a:pt x="746786" y="1053398"/>
                    <a:pt x="745800" y="1091467"/>
                    <a:pt x="750083" y="1128060"/>
                  </a:cubicBezTo>
                  <a:cubicBezTo>
                    <a:pt x="753428" y="1157309"/>
                    <a:pt x="762038" y="1185083"/>
                    <a:pt x="768866" y="1213431"/>
                  </a:cubicBezTo>
                  <a:cubicBezTo>
                    <a:pt x="774767" y="1238107"/>
                    <a:pt x="778357" y="1264327"/>
                    <a:pt x="787802" y="1286432"/>
                  </a:cubicBezTo>
                  <a:cubicBezTo>
                    <a:pt x="810582" y="1340304"/>
                    <a:pt x="832653" y="1394242"/>
                    <a:pt x="842837" y="1455511"/>
                  </a:cubicBezTo>
                  <a:cubicBezTo>
                    <a:pt x="853049" y="1515944"/>
                    <a:pt x="867276" y="1574511"/>
                    <a:pt x="877988" y="1634814"/>
                  </a:cubicBezTo>
                  <a:cubicBezTo>
                    <a:pt x="888390" y="1693895"/>
                    <a:pt x="902813" y="1748857"/>
                    <a:pt x="941063" y="1789731"/>
                  </a:cubicBezTo>
                  <a:cubicBezTo>
                    <a:pt x="957906" y="1807908"/>
                    <a:pt x="975122" y="1831564"/>
                    <a:pt x="980124" y="1857657"/>
                  </a:cubicBezTo>
                  <a:cubicBezTo>
                    <a:pt x="987207" y="1894833"/>
                    <a:pt x="980788" y="1937150"/>
                    <a:pt x="984484" y="1976384"/>
                  </a:cubicBezTo>
                  <a:cubicBezTo>
                    <a:pt x="988781" y="2022576"/>
                    <a:pt x="988793" y="2074493"/>
                    <a:pt x="1007189" y="2110650"/>
                  </a:cubicBezTo>
                  <a:cubicBezTo>
                    <a:pt x="1023612" y="2142809"/>
                    <a:pt x="1034723" y="2173610"/>
                    <a:pt x="1039893" y="2211041"/>
                  </a:cubicBezTo>
                  <a:cubicBezTo>
                    <a:pt x="1043484" y="2237261"/>
                    <a:pt x="1057690" y="2260269"/>
                    <a:pt x="1059162" y="2286682"/>
                  </a:cubicBezTo>
                  <a:cubicBezTo>
                    <a:pt x="1061252" y="2321469"/>
                    <a:pt x="1060754" y="2355740"/>
                    <a:pt x="1070522" y="2388667"/>
                  </a:cubicBezTo>
                  <a:cubicBezTo>
                    <a:pt x="1080600" y="2422815"/>
                    <a:pt x="1085513" y="2459602"/>
                    <a:pt x="1093939" y="2494653"/>
                  </a:cubicBezTo>
                  <a:cubicBezTo>
                    <a:pt x="1098500" y="2513273"/>
                    <a:pt x="1106866" y="2529964"/>
                    <a:pt x="1112007" y="2548197"/>
                  </a:cubicBezTo>
                  <a:cubicBezTo>
                    <a:pt x="1121409" y="2581573"/>
                    <a:pt x="1130232" y="2615336"/>
                    <a:pt x="1138346" y="2649163"/>
                  </a:cubicBezTo>
                  <a:cubicBezTo>
                    <a:pt x="1146465" y="2682988"/>
                    <a:pt x="1157699" y="2716368"/>
                    <a:pt x="1160337" y="2751608"/>
                  </a:cubicBezTo>
                  <a:cubicBezTo>
                    <a:pt x="1164714" y="2811646"/>
                    <a:pt x="1159211" y="2873999"/>
                    <a:pt x="1165737" y="2933012"/>
                  </a:cubicBezTo>
                  <a:cubicBezTo>
                    <a:pt x="1172445" y="2992925"/>
                    <a:pt x="1185964" y="3051556"/>
                    <a:pt x="1202029" y="3107873"/>
                  </a:cubicBezTo>
                  <a:cubicBezTo>
                    <a:pt x="1214635" y="3152396"/>
                    <a:pt x="1227749" y="3194534"/>
                    <a:pt x="1225692" y="3244974"/>
                  </a:cubicBezTo>
                  <a:cubicBezTo>
                    <a:pt x="1224565" y="3273123"/>
                    <a:pt x="1231196" y="3305079"/>
                    <a:pt x="1243916" y="3326221"/>
                  </a:cubicBezTo>
                  <a:cubicBezTo>
                    <a:pt x="1271701" y="3372044"/>
                    <a:pt x="1285247" y="3423911"/>
                    <a:pt x="1293067" y="3480219"/>
                  </a:cubicBezTo>
                  <a:lnTo>
                    <a:pt x="1308071" y="3585182"/>
                  </a:lnTo>
                  <a:lnTo>
                    <a:pt x="1295962" y="3584708"/>
                  </a:lnTo>
                  <a:cubicBezTo>
                    <a:pt x="1237754" y="3586303"/>
                    <a:pt x="1180629" y="3594888"/>
                    <a:pt x="1118893" y="3568330"/>
                  </a:cubicBezTo>
                  <a:cubicBezTo>
                    <a:pt x="1113435" y="3565936"/>
                    <a:pt x="1102517" y="3567964"/>
                    <a:pt x="1094179" y="3567566"/>
                  </a:cubicBezTo>
                  <a:cubicBezTo>
                    <a:pt x="1027548" y="3564029"/>
                    <a:pt x="967064" y="3547281"/>
                    <a:pt x="922719" y="3516472"/>
                  </a:cubicBezTo>
                  <a:cubicBezTo>
                    <a:pt x="908178" y="3506414"/>
                    <a:pt x="892942" y="3497984"/>
                    <a:pt x="877028" y="3490955"/>
                  </a:cubicBezTo>
                  <a:lnTo>
                    <a:pt x="850533" y="3481837"/>
                  </a:lnTo>
                  <a:lnTo>
                    <a:pt x="852113" y="3461170"/>
                  </a:lnTo>
                  <a:cubicBezTo>
                    <a:pt x="854391" y="3434500"/>
                    <a:pt x="848474" y="3414331"/>
                    <a:pt x="831383" y="3399179"/>
                  </a:cubicBezTo>
                  <a:cubicBezTo>
                    <a:pt x="801767" y="3373388"/>
                    <a:pt x="773654" y="3344957"/>
                    <a:pt x="743141" y="3320580"/>
                  </a:cubicBezTo>
                  <a:cubicBezTo>
                    <a:pt x="722236" y="3303685"/>
                    <a:pt x="714543" y="3281842"/>
                    <a:pt x="713221" y="3251241"/>
                  </a:cubicBezTo>
                  <a:cubicBezTo>
                    <a:pt x="712555" y="3234106"/>
                    <a:pt x="704768" y="3217029"/>
                    <a:pt x="697098" y="3202528"/>
                  </a:cubicBezTo>
                  <a:cubicBezTo>
                    <a:pt x="687845" y="3184997"/>
                    <a:pt x="672212" y="3172554"/>
                    <a:pt x="664820" y="3154190"/>
                  </a:cubicBezTo>
                  <a:cubicBezTo>
                    <a:pt x="646169" y="3109209"/>
                    <a:pt x="616744" y="3087991"/>
                    <a:pt x="572501" y="3087312"/>
                  </a:cubicBezTo>
                  <a:cubicBezTo>
                    <a:pt x="533259" y="3086763"/>
                    <a:pt x="493731" y="3044085"/>
                    <a:pt x="497703" y="3005243"/>
                  </a:cubicBezTo>
                  <a:cubicBezTo>
                    <a:pt x="502030" y="2962279"/>
                    <a:pt x="490540" y="2928257"/>
                    <a:pt x="476984" y="2892751"/>
                  </a:cubicBezTo>
                  <a:cubicBezTo>
                    <a:pt x="469363" y="2872905"/>
                    <a:pt x="465404" y="2847135"/>
                    <a:pt x="468947" y="2824527"/>
                  </a:cubicBezTo>
                  <a:cubicBezTo>
                    <a:pt x="482188" y="2738605"/>
                    <a:pt x="520979" y="2665650"/>
                    <a:pt x="569138" y="2595026"/>
                  </a:cubicBezTo>
                  <a:cubicBezTo>
                    <a:pt x="600577" y="2548865"/>
                    <a:pt x="622260" y="2493483"/>
                    <a:pt x="645397" y="2440808"/>
                  </a:cubicBezTo>
                  <a:cubicBezTo>
                    <a:pt x="652529" y="2424387"/>
                    <a:pt x="655029" y="2401457"/>
                    <a:pt x="651820" y="2384384"/>
                  </a:cubicBezTo>
                  <a:cubicBezTo>
                    <a:pt x="640949" y="2324596"/>
                    <a:pt x="629163" y="2264805"/>
                    <a:pt x="612994" y="2207332"/>
                  </a:cubicBezTo>
                  <a:cubicBezTo>
                    <a:pt x="597678" y="2153787"/>
                    <a:pt x="601053" y="2099808"/>
                    <a:pt x="620894" y="2046679"/>
                  </a:cubicBezTo>
                  <a:cubicBezTo>
                    <a:pt x="635367" y="2007977"/>
                    <a:pt x="641110" y="1970814"/>
                    <a:pt x="644614" y="1931265"/>
                  </a:cubicBezTo>
                  <a:cubicBezTo>
                    <a:pt x="647465" y="1898285"/>
                    <a:pt x="653360" y="1862859"/>
                    <a:pt x="665994" y="1832337"/>
                  </a:cubicBezTo>
                  <a:cubicBezTo>
                    <a:pt x="683779" y="1789578"/>
                    <a:pt x="688928" y="1751381"/>
                    <a:pt x="678276" y="1709437"/>
                  </a:cubicBezTo>
                  <a:cubicBezTo>
                    <a:pt x="672576" y="1687079"/>
                    <a:pt x="673987" y="1660990"/>
                    <a:pt x="672955" y="1636123"/>
                  </a:cubicBezTo>
                  <a:cubicBezTo>
                    <a:pt x="671272" y="1597795"/>
                    <a:pt x="671867" y="1558758"/>
                    <a:pt x="668480" y="1520749"/>
                  </a:cubicBezTo>
                  <a:cubicBezTo>
                    <a:pt x="665050" y="1479903"/>
                    <a:pt x="655019" y="1440408"/>
                    <a:pt x="653920" y="1399437"/>
                  </a:cubicBezTo>
                  <a:cubicBezTo>
                    <a:pt x="652652" y="1355309"/>
                    <a:pt x="639893" y="1323154"/>
                    <a:pt x="612686" y="1296979"/>
                  </a:cubicBezTo>
                  <a:cubicBezTo>
                    <a:pt x="595576" y="1280408"/>
                    <a:pt x="578401" y="1259588"/>
                    <a:pt x="570220" y="1235618"/>
                  </a:cubicBezTo>
                  <a:cubicBezTo>
                    <a:pt x="553631" y="1186194"/>
                    <a:pt x="545669" y="1131821"/>
                    <a:pt x="529736" y="1081752"/>
                  </a:cubicBezTo>
                  <a:cubicBezTo>
                    <a:pt x="507466" y="1011390"/>
                    <a:pt x="481332" y="944631"/>
                    <a:pt x="414305" y="918292"/>
                  </a:cubicBezTo>
                  <a:cubicBezTo>
                    <a:pt x="377314" y="903769"/>
                    <a:pt x="368843" y="874065"/>
                    <a:pt x="373924" y="825689"/>
                  </a:cubicBezTo>
                  <a:cubicBezTo>
                    <a:pt x="375689" y="809590"/>
                    <a:pt x="376722" y="786203"/>
                    <a:pt x="368949" y="778726"/>
                  </a:cubicBezTo>
                  <a:cubicBezTo>
                    <a:pt x="345838" y="756354"/>
                    <a:pt x="349308" y="725824"/>
                    <a:pt x="347020" y="694643"/>
                  </a:cubicBezTo>
                  <a:cubicBezTo>
                    <a:pt x="345704" y="675894"/>
                    <a:pt x="339306" y="651346"/>
                    <a:pt x="327478" y="642898"/>
                  </a:cubicBezTo>
                  <a:cubicBezTo>
                    <a:pt x="279698" y="608395"/>
                    <a:pt x="263590" y="549247"/>
                    <a:pt x="243468" y="491960"/>
                  </a:cubicBezTo>
                  <a:cubicBezTo>
                    <a:pt x="237433" y="475142"/>
                    <a:pt x="230250" y="456843"/>
                    <a:pt x="218930" y="446010"/>
                  </a:cubicBezTo>
                  <a:cubicBezTo>
                    <a:pt x="194433" y="422927"/>
                    <a:pt x="180036" y="395344"/>
                    <a:pt x="180614" y="354892"/>
                  </a:cubicBezTo>
                  <a:cubicBezTo>
                    <a:pt x="180923" y="342010"/>
                    <a:pt x="176523" y="328798"/>
                    <a:pt x="171988" y="317521"/>
                  </a:cubicBezTo>
                  <a:cubicBezTo>
                    <a:pt x="162052" y="293291"/>
                    <a:pt x="148442" y="271315"/>
                    <a:pt x="139875" y="246378"/>
                  </a:cubicBezTo>
                  <a:cubicBezTo>
                    <a:pt x="117577" y="182780"/>
                    <a:pt x="95749" y="119890"/>
                    <a:pt x="51499" y="73211"/>
                  </a:cubicBezTo>
                  <a:cubicBezTo>
                    <a:pt x="40691" y="61834"/>
                    <a:pt x="29467" y="49763"/>
                    <a:pt x="19690" y="36621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6AA1647-0DA6-4A17-B3E1-95D61BD54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8104360" y="0"/>
            <a:ext cx="4087640" cy="6858000"/>
            <a:chOff x="1" y="0"/>
            <a:chExt cx="4087640" cy="6858000"/>
          </a:xfrm>
          <a:effectLst>
            <a:outerShdw blurRad="381000" dist="152400" algn="ctr" rotWithShape="0">
              <a:srgbClr val="000000">
                <a:alpha val="10000"/>
              </a:srgbClr>
            </a:outerShdw>
          </a:effectLst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F1D8352-2F00-4057-8781-E455C455B9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0"/>
              <a:ext cx="3986041" cy="6858000"/>
            </a:xfrm>
            <a:custGeom>
              <a:avLst/>
              <a:gdLst>
                <a:gd name="connsiteX0" fmla="*/ 0 w 3986041"/>
                <a:gd name="connsiteY0" fmla="*/ 0 h 6858000"/>
                <a:gd name="connsiteX1" fmla="*/ 3066495 w 3986041"/>
                <a:gd name="connsiteY1" fmla="*/ 0 h 6858000"/>
                <a:gd name="connsiteX2" fmla="*/ 3427241 w 3986041"/>
                <a:gd name="connsiteY2" fmla="*/ 1211943 h 6858000"/>
                <a:gd name="connsiteX3" fmla="*/ 3986041 w 3986041"/>
                <a:gd name="connsiteY3" fmla="*/ 4122057 h 6858000"/>
                <a:gd name="connsiteX4" fmla="*/ 3751724 w 3986041"/>
                <a:gd name="connsiteY4" fmla="*/ 6858000 h 6858000"/>
                <a:gd name="connsiteX5" fmla="*/ 0 w 3986041"/>
                <a:gd name="connsiteY5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86041" h="6858000">
                  <a:moveTo>
                    <a:pt x="0" y="0"/>
                  </a:moveTo>
                  <a:lnTo>
                    <a:pt x="3066495" y="0"/>
                  </a:lnTo>
                  <a:lnTo>
                    <a:pt x="3427241" y="1211943"/>
                  </a:lnTo>
                  <a:lnTo>
                    <a:pt x="3986041" y="4122057"/>
                  </a:lnTo>
                  <a:lnTo>
                    <a:pt x="3751724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BE70D92-7E07-4A6F-BD82-729F71C268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748588" y="0"/>
              <a:ext cx="1339053" cy="6858000"/>
            </a:xfrm>
            <a:custGeom>
              <a:avLst/>
              <a:gdLst>
                <a:gd name="connsiteX0" fmla="*/ 850532 w 1339053"/>
                <a:gd name="connsiteY0" fmla="*/ 3481838 h 6858000"/>
                <a:gd name="connsiteX1" fmla="*/ 877027 w 1339053"/>
                <a:gd name="connsiteY1" fmla="*/ 3490955 h 6858000"/>
                <a:gd name="connsiteX2" fmla="*/ 922718 w 1339053"/>
                <a:gd name="connsiteY2" fmla="*/ 3516472 h 6858000"/>
                <a:gd name="connsiteX3" fmla="*/ 1094179 w 1339053"/>
                <a:gd name="connsiteY3" fmla="*/ 3567567 h 6858000"/>
                <a:gd name="connsiteX4" fmla="*/ 1118891 w 1339053"/>
                <a:gd name="connsiteY4" fmla="*/ 3568331 h 6858000"/>
                <a:gd name="connsiteX5" fmla="*/ 1295961 w 1339053"/>
                <a:gd name="connsiteY5" fmla="*/ 3584709 h 6858000"/>
                <a:gd name="connsiteX6" fmla="*/ 1308070 w 1339053"/>
                <a:gd name="connsiteY6" fmla="*/ 3585183 h 6858000"/>
                <a:gd name="connsiteX7" fmla="*/ 1325263 w 1339053"/>
                <a:gd name="connsiteY7" fmla="*/ 3705453 h 6858000"/>
                <a:gd name="connsiteX8" fmla="*/ 1334107 w 1339053"/>
                <a:gd name="connsiteY8" fmla="*/ 3772268 h 6858000"/>
                <a:gd name="connsiteX9" fmla="*/ 1338203 w 1339053"/>
                <a:gd name="connsiteY9" fmla="*/ 3831076 h 6858000"/>
                <a:gd name="connsiteX10" fmla="*/ 1338805 w 1339053"/>
                <a:gd name="connsiteY10" fmla="*/ 3839709 h 6858000"/>
                <a:gd name="connsiteX11" fmla="*/ 1335635 w 1339053"/>
                <a:gd name="connsiteY11" fmla="*/ 4118635 h 6858000"/>
                <a:gd name="connsiteX12" fmla="*/ 1337171 w 1339053"/>
                <a:gd name="connsiteY12" fmla="*/ 4209403 h 6858000"/>
                <a:gd name="connsiteX13" fmla="*/ 1325840 w 1339053"/>
                <a:gd name="connsiteY13" fmla="*/ 4309174 h 6858000"/>
                <a:gd name="connsiteX14" fmla="*/ 1321122 w 1339053"/>
                <a:gd name="connsiteY14" fmla="*/ 4473630 h 6858000"/>
                <a:gd name="connsiteX15" fmla="*/ 1302196 w 1339053"/>
                <a:gd name="connsiteY15" fmla="*/ 4791709 h 6858000"/>
                <a:gd name="connsiteX16" fmla="*/ 1293239 w 1339053"/>
                <a:gd name="connsiteY16" fmla="*/ 4860048 h 6858000"/>
                <a:gd name="connsiteX17" fmla="*/ 1288829 w 1339053"/>
                <a:gd name="connsiteY17" fmla="*/ 5039837 h 6858000"/>
                <a:gd name="connsiteX18" fmla="*/ 1289584 w 1339053"/>
                <a:gd name="connsiteY18" fmla="*/ 5148703 h 6858000"/>
                <a:gd name="connsiteX19" fmla="*/ 1282205 w 1339053"/>
                <a:gd name="connsiteY19" fmla="*/ 5236435 h 6858000"/>
                <a:gd name="connsiteX20" fmla="*/ 1268145 w 1339053"/>
                <a:gd name="connsiteY20" fmla="*/ 5311662 h 6858000"/>
                <a:gd name="connsiteX21" fmla="*/ 1250547 w 1339053"/>
                <a:gd name="connsiteY21" fmla="*/ 5515595 h 6858000"/>
                <a:gd name="connsiteX22" fmla="*/ 1243323 w 1339053"/>
                <a:gd name="connsiteY22" fmla="*/ 5596885 h 6858000"/>
                <a:gd name="connsiteX23" fmla="*/ 1238303 w 1339053"/>
                <a:gd name="connsiteY23" fmla="*/ 5812036 h 6858000"/>
                <a:gd name="connsiteX24" fmla="*/ 1223551 w 1339053"/>
                <a:gd name="connsiteY24" fmla="*/ 5991171 h 6858000"/>
                <a:gd name="connsiteX25" fmla="*/ 1219699 w 1339053"/>
                <a:gd name="connsiteY25" fmla="*/ 6066726 h 6858000"/>
                <a:gd name="connsiteX26" fmla="*/ 1199935 w 1339053"/>
                <a:gd name="connsiteY26" fmla="*/ 6236130 h 6858000"/>
                <a:gd name="connsiteX27" fmla="*/ 1192857 w 1339053"/>
                <a:gd name="connsiteY27" fmla="*/ 6333267 h 6858000"/>
                <a:gd name="connsiteX28" fmla="*/ 1148174 w 1339053"/>
                <a:gd name="connsiteY28" fmla="*/ 6561849 h 6858000"/>
                <a:gd name="connsiteX29" fmla="*/ 1100424 w 1339053"/>
                <a:gd name="connsiteY29" fmla="*/ 6797385 h 6858000"/>
                <a:gd name="connsiteX30" fmla="*/ 1085621 w 1339053"/>
                <a:gd name="connsiteY30" fmla="*/ 6858000 h 6858000"/>
                <a:gd name="connsiteX31" fmla="*/ 932341 w 1339053"/>
                <a:gd name="connsiteY31" fmla="*/ 6858000 h 6858000"/>
                <a:gd name="connsiteX32" fmla="*/ 944496 w 1339053"/>
                <a:gd name="connsiteY32" fmla="*/ 6829656 h 6858000"/>
                <a:gd name="connsiteX33" fmla="*/ 913239 w 1339053"/>
                <a:gd name="connsiteY33" fmla="*/ 6720119 h 6858000"/>
                <a:gd name="connsiteX34" fmla="*/ 870682 w 1339053"/>
                <a:gd name="connsiteY34" fmla="*/ 6655346 h 6858000"/>
                <a:gd name="connsiteX35" fmla="*/ 846442 w 1339053"/>
                <a:gd name="connsiteY35" fmla="*/ 6498594 h 6858000"/>
                <a:gd name="connsiteX36" fmla="*/ 881150 w 1339053"/>
                <a:gd name="connsiteY36" fmla="*/ 6473756 h 6858000"/>
                <a:gd name="connsiteX37" fmla="*/ 922470 w 1339053"/>
                <a:gd name="connsiteY37" fmla="*/ 6377035 h 6858000"/>
                <a:gd name="connsiteX38" fmla="*/ 955039 w 1339053"/>
                <a:gd name="connsiteY38" fmla="*/ 6268585 h 6858000"/>
                <a:gd name="connsiteX39" fmla="*/ 1024350 w 1339053"/>
                <a:gd name="connsiteY39" fmla="*/ 6083443 h 6858000"/>
                <a:gd name="connsiteX40" fmla="*/ 999696 w 1339053"/>
                <a:gd name="connsiteY40" fmla="*/ 5938416 h 6858000"/>
                <a:gd name="connsiteX41" fmla="*/ 988342 w 1339053"/>
                <a:gd name="connsiteY41" fmla="*/ 5882426 h 6858000"/>
                <a:gd name="connsiteX42" fmla="*/ 985444 w 1339053"/>
                <a:gd name="connsiteY42" fmla="*/ 5832438 h 6858000"/>
                <a:gd name="connsiteX43" fmla="*/ 992016 w 1339053"/>
                <a:gd name="connsiteY43" fmla="*/ 5777751 h 6858000"/>
                <a:gd name="connsiteX44" fmla="*/ 995028 w 1339053"/>
                <a:gd name="connsiteY44" fmla="*/ 5641832 h 6858000"/>
                <a:gd name="connsiteX45" fmla="*/ 981247 w 1339053"/>
                <a:gd name="connsiteY45" fmla="*/ 5562522 h 6858000"/>
                <a:gd name="connsiteX46" fmla="*/ 995131 w 1339053"/>
                <a:gd name="connsiteY46" fmla="*/ 5398075 h 6858000"/>
                <a:gd name="connsiteX47" fmla="*/ 997379 w 1339053"/>
                <a:gd name="connsiteY47" fmla="*/ 5283928 h 6858000"/>
                <a:gd name="connsiteX48" fmla="*/ 979617 w 1339053"/>
                <a:gd name="connsiteY48" fmla="*/ 5157396 h 6858000"/>
                <a:gd name="connsiteX49" fmla="*/ 976441 w 1339053"/>
                <a:gd name="connsiteY49" fmla="*/ 5139485 h 6858000"/>
                <a:gd name="connsiteX50" fmla="*/ 953793 w 1339053"/>
                <a:gd name="connsiteY50" fmla="*/ 5091862 h 6858000"/>
                <a:gd name="connsiteX51" fmla="*/ 853056 w 1339053"/>
                <a:gd name="connsiteY51" fmla="*/ 5001787 h 6858000"/>
                <a:gd name="connsiteX52" fmla="*/ 833979 w 1339053"/>
                <a:gd name="connsiteY52" fmla="*/ 4978966 h 6858000"/>
                <a:gd name="connsiteX53" fmla="*/ 796995 w 1339053"/>
                <a:gd name="connsiteY53" fmla="*/ 4813768 h 6858000"/>
                <a:gd name="connsiteX54" fmla="*/ 820590 w 1339053"/>
                <a:gd name="connsiteY54" fmla="*/ 4764057 h 6858000"/>
                <a:gd name="connsiteX55" fmla="*/ 864688 w 1339053"/>
                <a:gd name="connsiteY55" fmla="*/ 4714752 h 6858000"/>
                <a:gd name="connsiteX56" fmla="*/ 910485 w 1339053"/>
                <a:gd name="connsiteY56" fmla="*/ 4590911 h 6858000"/>
                <a:gd name="connsiteX57" fmla="*/ 911445 w 1339053"/>
                <a:gd name="connsiteY57" fmla="*/ 4539571 h 6858000"/>
                <a:gd name="connsiteX58" fmla="*/ 900285 w 1339053"/>
                <a:gd name="connsiteY58" fmla="*/ 4445837 h 6858000"/>
                <a:gd name="connsiteX59" fmla="*/ 863237 w 1339053"/>
                <a:gd name="connsiteY59" fmla="*/ 4364703 h 6858000"/>
                <a:gd name="connsiteX60" fmla="*/ 798070 w 1339053"/>
                <a:gd name="connsiteY60" fmla="*/ 4243284 h 6858000"/>
                <a:gd name="connsiteX61" fmla="*/ 817097 w 1339053"/>
                <a:gd name="connsiteY61" fmla="*/ 4054750 h 6858000"/>
                <a:gd name="connsiteX62" fmla="*/ 826251 w 1339053"/>
                <a:gd name="connsiteY62" fmla="*/ 3982801 h 6858000"/>
                <a:gd name="connsiteX63" fmla="*/ 836848 w 1339053"/>
                <a:gd name="connsiteY63" fmla="*/ 3784939 h 6858000"/>
                <a:gd name="connsiteX64" fmla="*/ 841285 w 1339053"/>
                <a:gd name="connsiteY64" fmla="*/ 3766755 h 6858000"/>
                <a:gd name="connsiteX65" fmla="*/ 841284 w 1339053"/>
                <a:gd name="connsiteY65" fmla="*/ 3766755 h 6858000"/>
                <a:gd name="connsiteX66" fmla="*/ 852925 w 1339053"/>
                <a:gd name="connsiteY66" fmla="*/ 3719034 h 6858000"/>
                <a:gd name="connsiteX67" fmla="*/ 857932 w 1339053"/>
                <a:gd name="connsiteY67" fmla="*/ 3696880 h 6858000"/>
                <a:gd name="connsiteX68" fmla="*/ 853534 w 1339053"/>
                <a:gd name="connsiteY68" fmla="*/ 3507036 h 6858000"/>
                <a:gd name="connsiteX69" fmla="*/ 850226 w 1339053"/>
                <a:gd name="connsiteY69" fmla="*/ 3485839 h 6858000"/>
                <a:gd name="connsiteX70" fmla="*/ 0 w 1339053"/>
                <a:gd name="connsiteY70" fmla="*/ 0 h 6858000"/>
                <a:gd name="connsiteX71" fmla="*/ 455609 w 1339053"/>
                <a:gd name="connsiteY71" fmla="*/ 0 h 6858000"/>
                <a:gd name="connsiteX72" fmla="*/ 459171 w 1339053"/>
                <a:gd name="connsiteY72" fmla="*/ 72395 h 6858000"/>
                <a:gd name="connsiteX73" fmla="*/ 460041 w 1339053"/>
                <a:gd name="connsiteY73" fmla="*/ 131917 h 6858000"/>
                <a:gd name="connsiteX74" fmla="*/ 504421 w 1339053"/>
                <a:gd name="connsiteY74" fmla="*/ 389691 h 6858000"/>
                <a:gd name="connsiteX75" fmla="*/ 582097 w 1339053"/>
                <a:gd name="connsiteY75" fmla="*/ 634609 h 6858000"/>
                <a:gd name="connsiteX76" fmla="*/ 702468 w 1339053"/>
                <a:gd name="connsiteY76" fmla="*/ 834019 h 6858000"/>
                <a:gd name="connsiteX77" fmla="*/ 729203 w 1339053"/>
                <a:gd name="connsiteY77" fmla="*/ 887701 h 6858000"/>
                <a:gd name="connsiteX78" fmla="*/ 743787 w 1339053"/>
                <a:gd name="connsiteY78" fmla="*/ 1016355 h 6858000"/>
                <a:gd name="connsiteX79" fmla="*/ 750083 w 1339053"/>
                <a:gd name="connsiteY79" fmla="*/ 1128060 h 6858000"/>
                <a:gd name="connsiteX80" fmla="*/ 768866 w 1339053"/>
                <a:gd name="connsiteY80" fmla="*/ 1213431 h 6858000"/>
                <a:gd name="connsiteX81" fmla="*/ 787802 w 1339053"/>
                <a:gd name="connsiteY81" fmla="*/ 1286432 h 6858000"/>
                <a:gd name="connsiteX82" fmla="*/ 842837 w 1339053"/>
                <a:gd name="connsiteY82" fmla="*/ 1455511 h 6858000"/>
                <a:gd name="connsiteX83" fmla="*/ 877988 w 1339053"/>
                <a:gd name="connsiteY83" fmla="*/ 1634814 h 6858000"/>
                <a:gd name="connsiteX84" fmla="*/ 941063 w 1339053"/>
                <a:gd name="connsiteY84" fmla="*/ 1789731 h 6858000"/>
                <a:gd name="connsiteX85" fmla="*/ 980124 w 1339053"/>
                <a:gd name="connsiteY85" fmla="*/ 1857657 h 6858000"/>
                <a:gd name="connsiteX86" fmla="*/ 984484 w 1339053"/>
                <a:gd name="connsiteY86" fmla="*/ 1976384 h 6858000"/>
                <a:gd name="connsiteX87" fmla="*/ 1007189 w 1339053"/>
                <a:gd name="connsiteY87" fmla="*/ 2110650 h 6858000"/>
                <a:gd name="connsiteX88" fmla="*/ 1039893 w 1339053"/>
                <a:gd name="connsiteY88" fmla="*/ 2211041 h 6858000"/>
                <a:gd name="connsiteX89" fmla="*/ 1059162 w 1339053"/>
                <a:gd name="connsiteY89" fmla="*/ 2286682 h 6858000"/>
                <a:gd name="connsiteX90" fmla="*/ 1070522 w 1339053"/>
                <a:gd name="connsiteY90" fmla="*/ 2388667 h 6858000"/>
                <a:gd name="connsiteX91" fmla="*/ 1093939 w 1339053"/>
                <a:gd name="connsiteY91" fmla="*/ 2494653 h 6858000"/>
                <a:gd name="connsiteX92" fmla="*/ 1112007 w 1339053"/>
                <a:gd name="connsiteY92" fmla="*/ 2548197 h 6858000"/>
                <a:gd name="connsiteX93" fmla="*/ 1138346 w 1339053"/>
                <a:gd name="connsiteY93" fmla="*/ 2649163 h 6858000"/>
                <a:gd name="connsiteX94" fmla="*/ 1160337 w 1339053"/>
                <a:gd name="connsiteY94" fmla="*/ 2751608 h 6858000"/>
                <a:gd name="connsiteX95" fmla="*/ 1165737 w 1339053"/>
                <a:gd name="connsiteY95" fmla="*/ 2933012 h 6858000"/>
                <a:gd name="connsiteX96" fmla="*/ 1202029 w 1339053"/>
                <a:gd name="connsiteY96" fmla="*/ 3107873 h 6858000"/>
                <a:gd name="connsiteX97" fmla="*/ 1225692 w 1339053"/>
                <a:gd name="connsiteY97" fmla="*/ 3244974 h 6858000"/>
                <a:gd name="connsiteX98" fmla="*/ 1243916 w 1339053"/>
                <a:gd name="connsiteY98" fmla="*/ 3326221 h 6858000"/>
                <a:gd name="connsiteX99" fmla="*/ 1293067 w 1339053"/>
                <a:gd name="connsiteY99" fmla="*/ 3480219 h 6858000"/>
                <a:gd name="connsiteX100" fmla="*/ 1308071 w 1339053"/>
                <a:gd name="connsiteY100" fmla="*/ 3585182 h 6858000"/>
                <a:gd name="connsiteX101" fmla="*/ 1295962 w 1339053"/>
                <a:gd name="connsiteY101" fmla="*/ 3584708 h 6858000"/>
                <a:gd name="connsiteX102" fmla="*/ 1118893 w 1339053"/>
                <a:gd name="connsiteY102" fmla="*/ 3568330 h 6858000"/>
                <a:gd name="connsiteX103" fmla="*/ 1094179 w 1339053"/>
                <a:gd name="connsiteY103" fmla="*/ 3567566 h 6858000"/>
                <a:gd name="connsiteX104" fmla="*/ 922719 w 1339053"/>
                <a:gd name="connsiteY104" fmla="*/ 3516472 h 6858000"/>
                <a:gd name="connsiteX105" fmla="*/ 877028 w 1339053"/>
                <a:gd name="connsiteY105" fmla="*/ 3490955 h 6858000"/>
                <a:gd name="connsiteX106" fmla="*/ 850533 w 1339053"/>
                <a:gd name="connsiteY106" fmla="*/ 3481837 h 6858000"/>
                <a:gd name="connsiteX107" fmla="*/ 852113 w 1339053"/>
                <a:gd name="connsiteY107" fmla="*/ 3461170 h 6858000"/>
                <a:gd name="connsiteX108" fmla="*/ 831383 w 1339053"/>
                <a:gd name="connsiteY108" fmla="*/ 3399179 h 6858000"/>
                <a:gd name="connsiteX109" fmla="*/ 743141 w 1339053"/>
                <a:gd name="connsiteY109" fmla="*/ 3320580 h 6858000"/>
                <a:gd name="connsiteX110" fmla="*/ 713221 w 1339053"/>
                <a:gd name="connsiteY110" fmla="*/ 3251241 h 6858000"/>
                <a:gd name="connsiteX111" fmla="*/ 697098 w 1339053"/>
                <a:gd name="connsiteY111" fmla="*/ 3202528 h 6858000"/>
                <a:gd name="connsiteX112" fmla="*/ 664820 w 1339053"/>
                <a:gd name="connsiteY112" fmla="*/ 3154190 h 6858000"/>
                <a:gd name="connsiteX113" fmla="*/ 572501 w 1339053"/>
                <a:gd name="connsiteY113" fmla="*/ 3087312 h 6858000"/>
                <a:gd name="connsiteX114" fmla="*/ 497703 w 1339053"/>
                <a:gd name="connsiteY114" fmla="*/ 3005243 h 6858000"/>
                <a:gd name="connsiteX115" fmla="*/ 476984 w 1339053"/>
                <a:gd name="connsiteY115" fmla="*/ 2892751 h 6858000"/>
                <a:gd name="connsiteX116" fmla="*/ 468947 w 1339053"/>
                <a:gd name="connsiteY116" fmla="*/ 2824527 h 6858000"/>
                <a:gd name="connsiteX117" fmla="*/ 569138 w 1339053"/>
                <a:gd name="connsiteY117" fmla="*/ 2595026 h 6858000"/>
                <a:gd name="connsiteX118" fmla="*/ 645397 w 1339053"/>
                <a:gd name="connsiteY118" fmla="*/ 2440808 h 6858000"/>
                <a:gd name="connsiteX119" fmla="*/ 651820 w 1339053"/>
                <a:gd name="connsiteY119" fmla="*/ 2384384 h 6858000"/>
                <a:gd name="connsiteX120" fmla="*/ 612994 w 1339053"/>
                <a:gd name="connsiteY120" fmla="*/ 2207332 h 6858000"/>
                <a:gd name="connsiteX121" fmla="*/ 620894 w 1339053"/>
                <a:gd name="connsiteY121" fmla="*/ 2046679 h 6858000"/>
                <a:gd name="connsiteX122" fmla="*/ 644614 w 1339053"/>
                <a:gd name="connsiteY122" fmla="*/ 1931265 h 6858000"/>
                <a:gd name="connsiteX123" fmla="*/ 665994 w 1339053"/>
                <a:gd name="connsiteY123" fmla="*/ 1832337 h 6858000"/>
                <a:gd name="connsiteX124" fmla="*/ 678276 w 1339053"/>
                <a:gd name="connsiteY124" fmla="*/ 1709437 h 6858000"/>
                <a:gd name="connsiteX125" fmla="*/ 672955 w 1339053"/>
                <a:gd name="connsiteY125" fmla="*/ 1636123 h 6858000"/>
                <a:gd name="connsiteX126" fmla="*/ 668480 w 1339053"/>
                <a:gd name="connsiteY126" fmla="*/ 1520749 h 6858000"/>
                <a:gd name="connsiteX127" fmla="*/ 653920 w 1339053"/>
                <a:gd name="connsiteY127" fmla="*/ 1399437 h 6858000"/>
                <a:gd name="connsiteX128" fmla="*/ 612686 w 1339053"/>
                <a:gd name="connsiteY128" fmla="*/ 1296979 h 6858000"/>
                <a:gd name="connsiteX129" fmla="*/ 570220 w 1339053"/>
                <a:gd name="connsiteY129" fmla="*/ 1235618 h 6858000"/>
                <a:gd name="connsiteX130" fmla="*/ 529736 w 1339053"/>
                <a:gd name="connsiteY130" fmla="*/ 1081752 h 6858000"/>
                <a:gd name="connsiteX131" fmla="*/ 414305 w 1339053"/>
                <a:gd name="connsiteY131" fmla="*/ 918292 h 6858000"/>
                <a:gd name="connsiteX132" fmla="*/ 373924 w 1339053"/>
                <a:gd name="connsiteY132" fmla="*/ 825689 h 6858000"/>
                <a:gd name="connsiteX133" fmla="*/ 368949 w 1339053"/>
                <a:gd name="connsiteY133" fmla="*/ 778726 h 6858000"/>
                <a:gd name="connsiteX134" fmla="*/ 347020 w 1339053"/>
                <a:gd name="connsiteY134" fmla="*/ 694643 h 6858000"/>
                <a:gd name="connsiteX135" fmla="*/ 327478 w 1339053"/>
                <a:gd name="connsiteY135" fmla="*/ 642898 h 6858000"/>
                <a:gd name="connsiteX136" fmla="*/ 243468 w 1339053"/>
                <a:gd name="connsiteY136" fmla="*/ 491960 h 6858000"/>
                <a:gd name="connsiteX137" fmla="*/ 218930 w 1339053"/>
                <a:gd name="connsiteY137" fmla="*/ 446010 h 6858000"/>
                <a:gd name="connsiteX138" fmla="*/ 180614 w 1339053"/>
                <a:gd name="connsiteY138" fmla="*/ 354892 h 6858000"/>
                <a:gd name="connsiteX139" fmla="*/ 171988 w 1339053"/>
                <a:gd name="connsiteY139" fmla="*/ 317521 h 6858000"/>
                <a:gd name="connsiteX140" fmla="*/ 139875 w 1339053"/>
                <a:gd name="connsiteY140" fmla="*/ 246378 h 6858000"/>
                <a:gd name="connsiteX141" fmla="*/ 51499 w 1339053"/>
                <a:gd name="connsiteY141" fmla="*/ 73211 h 6858000"/>
                <a:gd name="connsiteX142" fmla="*/ 19690 w 1339053"/>
                <a:gd name="connsiteY142" fmla="*/ 36621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1339053" h="6858000">
                  <a:moveTo>
                    <a:pt x="850532" y="3481838"/>
                  </a:moveTo>
                  <a:lnTo>
                    <a:pt x="877027" y="3490955"/>
                  </a:lnTo>
                  <a:cubicBezTo>
                    <a:pt x="892941" y="3497986"/>
                    <a:pt x="908176" y="3506416"/>
                    <a:pt x="922718" y="3516472"/>
                  </a:cubicBezTo>
                  <a:cubicBezTo>
                    <a:pt x="967062" y="3547282"/>
                    <a:pt x="1027547" y="3564030"/>
                    <a:pt x="1094179" y="3567567"/>
                  </a:cubicBezTo>
                  <a:cubicBezTo>
                    <a:pt x="1102515" y="3567965"/>
                    <a:pt x="1113434" y="3565936"/>
                    <a:pt x="1118891" y="3568331"/>
                  </a:cubicBezTo>
                  <a:cubicBezTo>
                    <a:pt x="1180628" y="3594888"/>
                    <a:pt x="1237753" y="3586304"/>
                    <a:pt x="1295961" y="3584709"/>
                  </a:cubicBezTo>
                  <a:lnTo>
                    <a:pt x="1308070" y="3585183"/>
                  </a:lnTo>
                  <a:lnTo>
                    <a:pt x="1325263" y="3705453"/>
                  </a:lnTo>
                  <a:cubicBezTo>
                    <a:pt x="1328254" y="3727679"/>
                    <a:pt x="1331526" y="3749922"/>
                    <a:pt x="1334107" y="3772268"/>
                  </a:cubicBezTo>
                  <a:lnTo>
                    <a:pt x="1338203" y="3831076"/>
                  </a:lnTo>
                  <a:lnTo>
                    <a:pt x="1338805" y="3839709"/>
                  </a:lnTo>
                  <a:cubicBezTo>
                    <a:pt x="1339996" y="3932341"/>
                    <a:pt x="1336568" y="4025809"/>
                    <a:pt x="1335635" y="4118635"/>
                  </a:cubicBezTo>
                  <a:cubicBezTo>
                    <a:pt x="1335202" y="4148976"/>
                    <a:pt x="1338805" y="4178868"/>
                    <a:pt x="1337171" y="4209403"/>
                  </a:cubicBezTo>
                  <a:cubicBezTo>
                    <a:pt x="1335445" y="4242449"/>
                    <a:pt x="1327565" y="4276129"/>
                    <a:pt x="1325840" y="4309174"/>
                  </a:cubicBezTo>
                  <a:cubicBezTo>
                    <a:pt x="1322853" y="4364122"/>
                    <a:pt x="1323899" y="4418621"/>
                    <a:pt x="1321122" y="4473630"/>
                  </a:cubicBezTo>
                  <a:cubicBezTo>
                    <a:pt x="1315632" y="4579723"/>
                    <a:pt x="1309019" y="4685750"/>
                    <a:pt x="1302196" y="4791709"/>
                  </a:cubicBezTo>
                  <a:cubicBezTo>
                    <a:pt x="1300696" y="4814383"/>
                    <a:pt x="1294244" y="4837504"/>
                    <a:pt x="1293239" y="4860048"/>
                  </a:cubicBezTo>
                  <a:cubicBezTo>
                    <a:pt x="1290785" y="4919957"/>
                    <a:pt x="1289660" y="4979994"/>
                    <a:pt x="1288829" y="5039837"/>
                  </a:cubicBezTo>
                  <a:cubicBezTo>
                    <a:pt x="1288401" y="5076103"/>
                    <a:pt x="1290512" y="5112310"/>
                    <a:pt x="1289584" y="5148703"/>
                  </a:cubicBezTo>
                  <a:cubicBezTo>
                    <a:pt x="1288845" y="5177820"/>
                    <a:pt x="1286193" y="5207193"/>
                    <a:pt x="1282205" y="5236435"/>
                  </a:cubicBezTo>
                  <a:cubicBezTo>
                    <a:pt x="1278784" y="5261619"/>
                    <a:pt x="1270649" y="5286477"/>
                    <a:pt x="1268145" y="5311662"/>
                  </a:cubicBezTo>
                  <a:cubicBezTo>
                    <a:pt x="1261308" y="5379812"/>
                    <a:pt x="1256387" y="5447703"/>
                    <a:pt x="1250547" y="5515595"/>
                  </a:cubicBezTo>
                  <a:cubicBezTo>
                    <a:pt x="1248113" y="5542776"/>
                    <a:pt x="1244054" y="5570023"/>
                    <a:pt x="1243323" y="5596885"/>
                  </a:cubicBezTo>
                  <a:cubicBezTo>
                    <a:pt x="1241082" y="5668709"/>
                    <a:pt x="1241668" y="5740276"/>
                    <a:pt x="1238303" y="5812036"/>
                  </a:cubicBezTo>
                  <a:cubicBezTo>
                    <a:pt x="1235508" y="5871554"/>
                    <a:pt x="1228259" y="5931392"/>
                    <a:pt x="1223551" y="5991171"/>
                  </a:cubicBezTo>
                  <a:cubicBezTo>
                    <a:pt x="1221675" y="6016549"/>
                    <a:pt x="1222415" y="6041609"/>
                    <a:pt x="1219699" y="6066726"/>
                  </a:cubicBezTo>
                  <a:cubicBezTo>
                    <a:pt x="1213776" y="6123024"/>
                    <a:pt x="1205938" y="6179576"/>
                    <a:pt x="1199935" y="6236130"/>
                  </a:cubicBezTo>
                  <a:cubicBezTo>
                    <a:pt x="1196614" y="6268403"/>
                    <a:pt x="1198425" y="6301127"/>
                    <a:pt x="1192857" y="6333267"/>
                  </a:cubicBezTo>
                  <a:cubicBezTo>
                    <a:pt x="1179603" y="6409590"/>
                    <a:pt x="1163470" y="6485591"/>
                    <a:pt x="1148174" y="6561849"/>
                  </a:cubicBezTo>
                  <a:cubicBezTo>
                    <a:pt x="1132370" y="6640486"/>
                    <a:pt x="1117066" y="6719000"/>
                    <a:pt x="1100424" y="6797385"/>
                  </a:cubicBezTo>
                  <a:lnTo>
                    <a:pt x="1085621" y="6858000"/>
                  </a:lnTo>
                  <a:lnTo>
                    <a:pt x="932341" y="6858000"/>
                  </a:lnTo>
                  <a:lnTo>
                    <a:pt x="944496" y="6829656"/>
                  </a:lnTo>
                  <a:cubicBezTo>
                    <a:pt x="964836" y="6776399"/>
                    <a:pt x="953622" y="6744439"/>
                    <a:pt x="913239" y="6720119"/>
                  </a:cubicBezTo>
                  <a:cubicBezTo>
                    <a:pt x="890880" y="6706443"/>
                    <a:pt x="866986" y="6690318"/>
                    <a:pt x="870682" y="6655346"/>
                  </a:cubicBezTo>
                  <a:cubicBezTo>
                    <a:pt x="876846" y="6598274"/>
                    <a:pt x="889503" y="6540954"/>
                    <a:pt x="846442" y="6498594"/>
                  </a:cubicBezTo>
                  <a:cubicBezTo>
                    <a:pt x="862273" y="6487399"/>
                    <a:pt x="871751" y="6480449"/>
                    <a:pt x="881150" y="6473756"/>
                  </a:cubicBezTo>
                  <a:cubicBezTo>
                    <a:pt x="907245" y="6455292"/>
                    <a:pt x="930705" y="6407516"/>
                    <a:pt x="922470" y="6377035"/>
                  </a:cubicBezTo>
                  <a:cubicBezTo>
                    <a:pt x="910652" y="6332192"/>
                    <a:pt x="925705" y="6299028"/>
                    <a:pt x="955039" y="6268585"/>
                  </a:cubicBezTo>
                  <a:cubicBezTo>
                    <a:pt x="1003777" y="6217606"/>
                    <a:pt x="1017630" y="6148240"/>
                    <a:pt x="1024350" y="6083443"/>
                  </a:cubicBezTo>
                  <a:cubicBezTo>
                    <a:pt x="1029590" y="6034553"/>
                    <a:pt x="1028255" y="5980246"/>
                    <a:pt x="999696" y="5938416"/>
                  </a:cubicBezTo>
                  <a:cubicBezTo>
                    <a:pt x="990505" y="5925141"/>
                    <a:pt x="991039" y="5901884"/>
                    <a:pt x="988342" y="5882426"/>
                  </a:cubicBezTo>
                  <a:cubicBezTo>
                    <a:pt x="986229" y="5866254"/>
                    <a:pt x="984774" y="5849442"/>
                    <a:pt x="985444" y="5832438"/>
                  </a:cubicBezTo>
                  <a:cubicBezTo>
                    <a:pt x="986010" y="5814273"/>
                    <a:pt x="985042" y="5793656"/>
                    <a:pt x="992016" y="5777751"/>
                  </a:cubicBezTo>
                  <a:cubicBezTo>
                    <a:pt x="1012886" y="5729456"/>
                    <a:pt x="1014467" y="5686488"/>
                    <a:pt x="995028" y="5641832"/>
                  </a:cubicBezTo>
                  <a:cubicBezTo>
                    <a:pt x="984984" y="5618696"/>
                    <a:pt x="974301" y="5585771"/>
                    <a:pt x="981247" y="5562522"/>
                  </a:cubicBezTo>
                  <a:cubicBezTo>
                    <a:pt x="998041" y="5505913"/>
                    <a:pt x="997454" y="5454379"/>
                    <a:pt x="995131" y="5398075"/>
                  </a:cubicBezTo>
                  <a:cubicBezTo>
                    <a:pt x="993724" y="5361807"/>
                    <a:pt x="997229" y="5322258"/>
                    <a:pt x="997379" y="5283928"/>
                  </a:cubicBezTo>
                  <a:cubicBezTo>
                    <a:pt x="997473" y="5239095"/>
                    <a:pt x="1006631" y="5193105"/>
                    <a:pt x="979617" y="5157396"/>
                  </a:cubicBezTo>
                  <a:cubicBezTo>
                    <a:pt x="976728" y="5153402"/>
                    <a:pt x="978724" y="5144705"/>
                    <a:pt x="976441" y="5139485"/>
                  </a:cubicBezTo>
                  <a:cubicBezTo>
                    <a:pt x="969619" y="5122991"/>
                    <a:pt x="964828" y="5102888"/>
                    <a:pt x="953793" y="5091862"/>
                  </a:cubicBezTo>
                  <a:cubicBezTo>
                    <a:pt x="921506" y="5059884"/>
                    <a:pt x="886609" y="5031900"/>
                    <a:pt x="853056" y="5001787"/>
                  </a:cubicBezTo>
                  <a:cubicBezTo>
                    <a:pt x="845882" y="4995337"/>
                    <a:pt x="836325" y="4988437"/>
                    <a:pt x="833979" y="4978966"/>
                  </a:cubicBezTo>
                  <a:cubicBezTo>
                    <a:pt x="820602" y="4924328"/>
                    <a:pt x="808509" y="4869239"/>
                    <a:pt x="796995" y="4813768"/>
                  </a:cubicBezTo>
                  <a:cubicBezTo>
                    <a:pt x="792418" y="4791474"/>
                    <a:pt x="803209" y="4777314"/>
                    <a:pt x="820590" y="4764057"/>
                  </a:cubicBezTo>
                  <a:cubicBezTo>
                    <a:pt x="837188" y="4751123"/>
                    <a:pt x="855398" y="4734452"/>
                    <a:pt x="864688" y="4714752"/>
                  </a:cubicBezTo>
                  <a:cubicBezTo>
                    <a:pt x="883062" y="4675275"/>
                    <a:pt x="897521" y="4632902"/>
                    <a:pt x="910485" y="4590911"/>
                  </a:cubicBezTo>
                  <a:cubicBezTo>
                    <a:pt x="915338" y="4575199"/>
                    <a:pt x="912978" y="4556131"/>
                    <a:pt x="911445" y="4539571"/>
                  </a:cubicBezTo>
                  <a:cubicBezTo>
                    <a:pt x="908527" y="4508200"/>
                    <a:pt x="900999" y="4477659"/>
                    <a:pt x="900285" y="4445837"/>
                  </a:cubicBezTo>
                  <a:cubicBezTo>
                    <a:pt x="899539" y="4408923"/>
                    <a:pt x="887958" y="4383340"/>
                    <a:pt x="863237" y="4364703"/>
                  </a:cubicBezTo>
                  <a:cubicBezTo>
                    <a:pt x="826431" y="4336971"/>
                    <a:pt x="808536" y="4292507"/>
                    <a:pt x="798070" y="4243284"/>
                  </a:cubicBezTo>
                  <a:cubicBezTo>
                    <a:pt x="784617" y="4180721"/>
                    <a:pt x="805728" y="4117545"/>
                    <a:pt x="817097" y="4054750"/>
                  </a:cubicBezTo>
                  <a:cubicBezTo>
                    <a:pt x="821537" y="4030724"/>
                    <a:pt x="826632" y="4006057"/>
                    <a:pt x="826251" y="3982801"/>
                  </a:cubicBezTo>
                  <a:cubicBezTo>
                    <a:pt x="825347" y="3916709"/>
                    <a:pt x="825150" y="3850833"/>
                    <a:pt x="836848" y="3784939"/>
                  </a:cubicBezTo>
                  <a:lnTo>
                    <a:pt x="841285" y="3766755"/>
                  </a:lnTo>
                  <a:lnTo>
                    <a:pt x="841284" y="3766755"/>
                  </a:lnTo>
                  <a:lnTo>
                    <a:pt x="852925" y="3719034"/>
                  </a:lnTo>
                  <a:cubicBezTo>
                    <a:pt x="855152" y="3711822"/>
                    <a:pt x="856753" y="3704413"/>
                    <a:pt x="857932" y="3696880"/>
                  </a:cubicBezTo>
                  <a:cubicBezTo>
                    <a:pt x="868683" y="3631632"/>
                    <a:pt x="885300" y="3565939"/>
                    <a:pt x="853534" y="3507036"/>
                  </a:cubicBezTo>
                  <a:cubicBezTo>
                    <a:pt x="850623" y="3501622"/>
                    <a:pt x="849992" y="3494020"/>
                    <a:pt x="850226" y="3485839"/>
                  </a:cubicBezTo>
                  <a:close/>
                  <a:moveTo>
                    <a:pt x="0" y="0"/>
                  </a:moveTo>
                  <a:lnTo>
                    <a:pt x="455609" y="0"/>
                  </a:lnTo>
                  <a:lnTo>
                    <a:pt x="459171" y="72395"/>
                  </a:lnTo>
                  <a:cubicBezTo>
                    <a:pt x="459671" y="92301"/>
                    <a:pt x="456894" y="113171"/>
                    <a:pt x="460041" y="131917"/>
                  </a:cubicBezTo>
                  <a:cubicBezTo>
                    <a:pt x="474213" y="218122"/>
                    <a:pt x="492031" y="302910"/>
                    <a:pt x="504421" y="389691"/>
                  </a:cubicBezTo>
                  <a:cubicBezTo>
                    <a:pt x="517349" y="479177"/>
                    <a:pt x="539516" y="562489"/>
                    <a:pt x="582097" y="634609"/>
                  </a:cubicBezTo>
                  <a:cubicBezTo>
                    <a:pt x="621686" y="701573"/>
                    <a:pt x="662589" y="767248"/>
                    <a:pt x="702468" y="834019"/>
                  </a:cubicBezTo>
                  <a:cubicBezTo>
                    <a:pt x="712587" y="850968"/>
                    <a:pt x="725536" y="867665"/>
                    <a:pt x="729203" y="887701"/>
                  </a:cubicBezTo>
                  <a:cubicBezTo>
                    <a:pt x="736973" y="929321"/>
                    <a:pt x="740155" y="973193"/>
                    <a:pt x="743787" y="1016355"/>
                  </a:cubicBezTo>
                  <a:cubicBezTo>
                    <a:pt x="746786" y="1053398"/>
                    <a:pt x="745800" y="1091467"/>
                    <a:pt x="750083" y="1128060"/>
                  </a:cubicBezTo>
                  <a:cubicBezTo>
                    <a:pt x="753428" y="1157309"/>
                    <a:pt x="762038" y="1185083"/>
                    <a:pt x="768866" y="1213431"/>
                  </a:cubicBezTo>
                  <a:cubicBezTo>
                    <a:pt x="774767" y="1238107"/>
                    <a:pt x="778357" y="1264327"/>
                    <a:pt x="787802" y="1286432"/>
                  </a:cubicBezTo>
                  <a:cubicBezTo>
                    <a:pt x="810582" y="1340304"/>
                    <a:pt x="832653" y="1394242"/>
                    <a:pt x="842837" y="1455511"/>
                  </a:cubicBezTo>
                  <a:cubicBezTo>
                    <a:pt x="853049" y="1515944"/>
                    <a:pt x="867276" y="1574511"/>
                    <a:pt x="877988" y="1634814"/>
                  </a:cubicBezTo>
                  <a:cubicBezTo>
                    <a:pt x="888390" y="1693895"/>
                    <a:pt x="902813" y="1748857"/>
                    <a:pt x="941063" y="1789731"/>
                  </a:cubicBezTo>
                  <a:cubicBezTo>
                    <a:pt x="957906" y="1807908"/>
                    <a:pt x="975122" y="1831564"/>
                    <a:pt x="980124" y="1857657"/>
                  </a:cubicBezTo>
                  <a:cubicBezTo>
                    <a:pt x="987207" y="1894833"/>
                    <a:pt x="980788" y="1937150"/>
                    <a:pt x="984484" y="1976384"/>
                  </a:cubicBezTo>
                  <a:cubicBezTo>
                    <a:pt x="988781" y="2022576"/>
                    <a:pt x="988793" y="2074493"/>
                    <a:pt x="1007189" y="2110650"/>
                  </a:cubicBezTo>
                  <a:cubicBezTo>
                    <a:pt x="1023612" y="2142809"/>
                    <a:pt x="1034723" y="2173610"/>
                    <a:pt x="1039893" y="2211041"/>
                  </a:cubicBezTo>
                  <a:cubicBezTo>
                    <a:pt x="1043484" y="2237261"/>
                    <a:pt x="1057690" y="2260269"/>
                    <a:pt x="1059162" y="2286682"/>
                  </a:cubicBezTo>
                  <a:cubicBezTo>
                    <a:pt x="1061252" y="2321469"/>
                    <a:pt x="1060754" y="2355740"/>
                    <a:pt x="1070522" y="2388667"/>
                  </a:cubicBezTo>
                  <a:cubicBezTo>
                    <a:pt x="1080600" y="2422815"/>
                    <a:pt x="1085513" y="2459602"/>
                    <a:pt x="1093939" y="2494653"/>
                  </a:cubicBezTo>
                  <a:cubicBezTo>
                    <a:pt x="1098500" y="2513273"/>
                    <a:pt x="1106866" y="2529964"/>
                    <a:pt x="1112007" y="2548197"/>
                  </a:cubicBezTo>
                  <a:cubicBezTo>
                    <a:pt x="1121409" y="2581573"/>
                    <a:pt x="1130232" y="2615336"/>
                    <a:pt x="1138346" y="2649163"/>
                  </a:cubicBezTo>
                  <a:cubicBezTo>
                    <a:pt x="1146465" y="2682988"/>
                    <a:pt x="1157699" y="2716368"/>
                    <a:pt x="1160337" y="2751608"/>
                  </a:cubicBezTo>
                  <a:cubicBezTo>
                    <a:pt x="1164714" y="2811646"/>
                    <a:pt x="1159211" y="2873999"/>
                    <a:pt x="1165737" y="2933012"/>
                  </a:cubicBezTo>
                  <a:cubicBezTo>
                    <a:pt x="1172445" y="2992925"/>
                    <a:pt x="1185964" y="3051556"/>
                    <a:pt x="1202029" y="3107873"/>
                  </a:cubicBezTo>
                  <a:cubicBezTo>
                    <a:pt x="1214635" y="3152396"/>
                    <a:pt x="1227749" y="3194534"/>
                    <a:pt x="1225692" y="3244974"/>
                  </a:cubicBezTo>
                  <a:cubicBezTo>
                    <a:pt x="1224565" y="3273123"/>
                    <a:pt x="1231196" y="3305079"/>
                    <a:pt x="1243916" y="3326221"/>
                  </a:cubicBezTo>
                  <a:cubicBezTo>
                    <a:pt x="1271701" y="3372044"/>
                    <a:pt x="1285247" y="3423911"/>
                    <a:pt x="1293067" y="3480219"/>
                  </a:cubicBezTo>
                  <a:lnTo>
                    <a:pt x="1308071" y="3585182"/>
                  </a:lnTo>
                  <a:lnTo>
                    <a:pt x="1295962" y="3584708"/>
                  </a:lnTo>
                  <a:cubicBezTo>
                    <a:pt x="1237754" y="3586303"/>
                    <a:pt x="1180629" y="3594888"/>
                    <a:pt x="1118893" y="3568330"/>
                  </a:cubicBezTo>
                  <a:cubicBezTo>
                    <a:pt x="1113435" y="3565936"/>
                    <a:pt x="1102517" y="3567964"/>
                    <a:pt x="1094179" y="3567566"/>
                  </a:cubicBezTo>
                  <a:cubicBezTo>
                    <a:pt x="1027548" y="3564029"/>
                    <a:pt x="967064" y="3547281"/>
                    <a:pt x="922719" y="3516472"/>
                  </a:cubicBezTo>
                  <a:cubicBezTo>
                    <a:pt x="908178" y="3506414"/>
                    <a:pt x="892942" y="3497984"/>
                    <a:pt x="877028" y="3490955"/>
                  </a:cubicBezTo>
                  <a:lnTo>
                    <a:pt x="850533" y="3481837"/>
                  </a:lnTo>
                  <a:lnTo>
                    <a:pt x="852113" y="3461170"/>
                  </a:lnTo>
                  <a:cubicBezTo>
                    <a:pt x="854391" y="3434500"/>
                    <a:pt x="848474" y="3414331"/>
                    <a:pt x="831383" y="3399179"/>
                  </a:cubicBezTo>
                  <a:cubicBezTo>
                    <a:pt x="801767" y="3373388"/>
                    <a:pt x="773654" y="3344957"/>
                    <a:pt x="743141" y="3320580"/>
                  </a:cubicBezTo>
                  <a:cubicBezTo>
                    <a:pt x="722236" y="3303685"/>
                    <a:pt x="714543" y="3281842"/>
                    <a:pt x="713221" y="3251241"/>
                  </a:cubicBezTo>
                  <a:cubicBezTo>
                    <a:pt x="712555" y="3234106"/>
                    <a:pt x="704768" y="3217029"/>
                    <a:pt x="697098" y="3202528"/>
                  </a:cubicBezTo>
                  <a:cubicBezTo>
                    <a:pt x="687845" y="3184997"/>
                    <a:pt x="672212" y="3172554"/>
                    <a:pt x="664820" y="3154190"/>
                  </a:cubicBezTo>
                  <a:cubicBezTo>
                    <a:pt x="646169" y="3109209"/>
                    <a:pt x="616744" y="3087991"/>
                    <a:pt x="572501" y="3087312"/>
                  </a:cubicBezTo>
                  <a:cubicBezTo>
                    <a:pt x="533259" y="3086763"/>
                    <a:pt x="493731" y="3044085"/>
                    <a:pt x="497703" y="3005243"/>
                  </a:cubicBezTo>
                  <a:cubicBezTo>
                    <a:pt x="502030" y="2962279"/>
                    <a:pt x="490540" y="2928257"/>
                    <a:pt x="476984" y="2892751"/>
                  </a:cubicBezTo>
                  <a:cubicBezTo>
                    <a:pt x="469363" y="2872905"/>
                    <a:pt x="465404" y="2847135"/>
                    <a:pt x="468947" y="2824527"/>
                  </a:cubicBezTo>
                  <a:cubicBezTo>
                    <a:pt x="482188" y="2738605"/>
                    <a:pt x="520979" y="2665650"/>
                    <a:pt x="569138" y="2595026"/>
                  </a:cubicBezTo>
                  <a:cubicBezTo>
                    <a:pt x="600577" y="2548865"/>
                    <a:pt x="622260" y="2493483"/>
                    <a:pt x="645397" y="2440808"/>
                  </a:cubicBezTo>
                  <a:cubicBezTo>
                    <a:pt x="652529" y="2424387"/>
                    <a:pt x="655029" y="2401457"/>
                    <a:pt x="651820" y="2384384"/>
                  </a:cubicBezTo>
                  <a:cubicBezTo>
                    <a:pt x="640949" y="2324596"/>
                    <a:pt x="629163" y="2264805"/>
                    <a:pt x="612994" y="2207332"/>
                  </a:cubicBezTo>
                  <a:cubicBezTo>
                    <a:pt x="597678" y="2153787"/>
                    <a:pt x="601053" y="2099808"/>
                    <a:pt x="620894" y="2046679"/>
                  </a:cubicBezTo>
                  <a:cubicBezTo>
                    <a:pt x="635367" y="2007977"/>
                    <a:pt x="641110" y="1970814"/>
                    <a:pt x="644614" y="1931265"/>
                  </a:cubicBezTo>
                  <a:cubicBezTo>
                    <a:pt x="647465" y="1898285"/>
                    <a:pt x="653360" y="1862859"/>
                    <a:pt x="665994" y="1832337"/>
                  </a:cubicBezTo>
                  <a:cubicBezTo>
                    <a:pt x="683779" y="1789578"/>
                    <a:pt x="688928" y="1751381"/>
                    <a:pt x="678276" y="1709437"/>
                  </a:cubicBezTo>
                  <a:cubicBezTo>
                    <a:pt x="672576" y="1687079"/>
                    <a:pt x="673987" y="1660990"/>
                    <a:pt x="672955" y="1636123"/>
                  </a:cubicBezTo>
                  <a:cubicBezTo>
                    <a:pt x="671272" y="1597795"/>
                    <a:pt x="671867" y="1558758"/>
                    <a:pt x="668480" y="1520749"/>
                  </a:cubicBezTo>
                  <a:cubicBezTo>
                    <a:pt x="665050" y="1479903"/>
                    <a:pt x="655019" y="1440408"/>
                    <a:pt x="653920" y="1399437"/>
                  </a:cubicBezTo>
                  <a:cubicBezTo>
                    <a:pt x="652652" y="1355309"/>
                    <a:pt x="639893" y="1323154"/>
                    <a:pt x="612686" y="1296979"/>
                  </a:cubicBezTo>
                  <a:cubicBezTo>
                    <a:pt x="595576" y="1280408"/>
                    <a:pt x="578401" y="1259588"/>
                    <a:pt x="570220" y="1235618"/>
                  </a:cubicBezTo>
                  <a:cubicBezTo>
                    <a:pt x="553631" y="1186194"/>
                    <a:pt x="545669" y="1131821"/>
                    <a:pt x="529736" y="1081752"/>
                  </a:cubicBezTo>
                  <a:cubicBezTo>
                    <a:pt x="507466" y="1011390"/>
                    <a:pt x="481332" y="944631"/>
                    <a:pt x="414305" y="918292"/>
                  </a:cubicBezTo>
                  <a:cubicBezTo>
                    <a:pt x="377314" y="903769"/>
                    <a:pt x="368843" y="874065"/>
                    <a:pt x="373924" y="825689"/>
                  </a:cubicBezTo>
                  <a:cubicBezTo>
                    <a:pt x="375689" y="809590"/>
                    <a:pt x="376722" y="786203"/>
                    <a:pt x="368949" y="778726"/>
                  </a:cubicBezTo>
                  <a:cubicBezTo>
                    <a:pt x="345838" y="756354"/>
                    <a:pt x="349308" y="725824"/>
                    <a:pt x="347020" y="694643"/>
                  </a:cubicBezTo>
                  <a:cubicBezTo>
                    <a:pt x="345704" y="675894"/>
                    <a:pt x="339306" y="651346"/>
                    <a:pt x="327478" y="642898"/>
                  </a:cubicBezTo>
                  <a:cubicBezTo>
                    <a:pt x="279698" y="608395"/>
                    <a:pt x="263590" y="549247"/>
                    <a:pt x="243468" y="491960"/>
                  </a:cubicBezTo>
                  <a:cubicBezTo>
                    <a:pt x="237433" y="475142"/>
                    <a:pt x="230250" y="456843"/>
                    <a:pt x="218930" y="446010"/>
                  </a:cubicBezTo>
                  <a:cubicBezTo>
                    <a:pt x="194433" y="422927"/>
                    <a:pt x="180036" y="395344"/>
                    <a:pt x="180614" y="354892"/>
                  </a:cubicBezTo>
                  <a:cubicBezTo>
                    <a:pt x="180923" y="342010"/>
                    <a:pt x="176523" y="328798"/>
                    <a:pt x="171988" y="317521"/>
                  </a:cubicBezTo>
                  <a:cubicBezTo>
                    <a:pt x="162052" y="293291"/>
                    <a:pt x="148442" y="271315"/>
                    <a:pt x="139875" y="246378"/>
                  </a:cubicBezTo>
                  <a:cubicBezTo>
                    <a:pt x="117577" y="182780"/>
                    <a:pt x="95749" y="119890"/>
                    <a:pt x="51499" y="73211"/>
                  </a:cubicBezTo>
                  <a:cubicBezTo>
                    <a:pt x="40691" y="61834"/>
                    <a:pt x="29467" y="49763"/>
                    <a:pt x="19690" y="366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5" name="BLOGGER_PHOTO_ID_5722765432871213154">
            <a:extLst>
              <a:ext uri="{FF2B5EF4-FFF2-40B4-BE49-F238E27FC236}">
                <a16:creationId xmlns:a16="http://schemas.microsoft.com/office/drawing/2014/main" id="{545D7E37-784A-F592-C651-A8DD02DFFB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43" r="14836" b="-1"/>
          <a:stretch/>
        </p:blipFill>
        <p:spPr bwMode="auto">
          <a:xfrm>
            <a:off x="8281916" y="1"/>
            <a:ext cx="3910084" cy="6858000"/>
          </a:xfrm>
          <a:custGeom>
            <a:avLst/>
            <a:gdLst/>
            <a:ahLst/>
            <a:cxnLst/>
            <a:rect l="l" t="t" r="r" b="b"/>
            <a:pathLst>
              <a:path w="3910084" h="6858000">
                <a:moveTo>
                  <a:pt x="118775" y="0"/>
                </a:moveTo>
                <a:lnTo>
                  <a:pt x="3910084" y="0"/>
                </a:lnTo>
                <a:lnTo>
                  <a:pt x="3910084" y="6858000"/>
                </a:lnTo>
                <a:lnTo>
                  <a:pt x="913702" y="6858000"/>
                </a:lnTo>
                <a:lnTo>
                  <a:pt x="346751" y="5107724"/>
                </a:lnTo>
                <a:lnTo>
                  <a:pt x="0" y="80361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08D20F07-CD49-4F17-BC00-9429DA80C5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8104359" y="-2"/>
            <a:ext cx="1339053" cy="6858000"/>
            <a:chOff x="2661507" y="0"/>
            <a:chExt cx="1339053" cy="6858000"/>
          </a:xfrm>
          <a:effectLst>
            <a:outerShdw blurRad="381000" dist="152400" dir="10800000" algn="r" rotWithShape="0">
              <a:prstClr val="black">
                <a:alpha val="10000"/>
              </a:prstClr>
            </a:outerShdw>
          </a:effectLst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1F66703-4D0D-42DF-8150-991FE9F86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61507" y="0"/>
              <a:ext cx="1339053" cy="6858000"/>
            </a:xfrm>
            <a:custGeom>
              <a:avLst/>
              <a:gdLst>
                <a:gd name="connsiteX0" fmla="*/ 850532 w 1339053"/>
                <a:gd name="connsiteY0" fmla="*/ 3481838 h 6858000"/>
                <a:gd name="connsiteX1" fmla="*/ 877027 w 1339053"/>
                <a:gd name="connsiteY1" fmla="*/ 3490955 h 6858000"/>
                <a:gd name="connsiteX2" fmla="*/ 922718 w 1339053"/>
                <a:gd name="connsiteY2" fmla="*/ 3516472 h 6858000"/>
                <a:gd name="connsiteX3" fmla="*/ 1094179 w 1339053"/>
                <a:gd name="connsiteY3" fmla="*/ 3567567 h 6858000"/>
                <a:gd name="connsiteX4" fmla="*/ 1118891 w 1339053"/>
                <a:gd name="connsiteY4" fmla="*/ 3568331 h 6858000"/>
                <a:gd name="connsiteX5" fmla="*/ 1295961 w 1339053"/>
                <a:gd name="connsiteY5" fmla="*/ 3584709 h 6858000"/>
                <a:gd name="connsiteX6" fmla="*/ 1308070 w 1339053"/>
                <a:gd name="connsiteY6" fmla="*/ 3585183 h 6858000"/>
                <a:gd name="connsiteX7" fmla="*/ 1325263 w 1339053"/>
                <a:gd name="connsiteY7" fmla="*/ 3705453 h 6858000"/>
                <a:gd name="connsiteX8" fmla="*/ 1334107 w 1339053"/>
                <a:gd name="connsiteY8" fmla="*/ 3772268 h 6858000"/>
                <a:gd name="connsiteX9" fmla="*/ 1338203 w 1339053"/>
                <a:gd name="connsiteY9" fmla="*/ 3831076 h 6858000"/>
                <a:gd name="connsiteX10" fmla="*/ 1338805 w 1339053"/>
                <a:gd name="connsiteY10" fmla="*/ 3839709 h 6858000"/>
                <a:gd name="connsiteX11" fmla="*/ 1335635 w 1339053"/>
                <a:gd name="connsiteY11" fmla="*/ 4118635 h 6858000"/>
                <a:gd name="connsiteX12" fmla="*/ 1337171 w 1339053"/>
                <a:gd name="connsiteY12" fmla="*/ 4209403 h 6858000"/>
                <a:gd name="connsiteX13" fmla="*/ 1325840 w 1339053"/>
                <a:gd name="connsiteY13" fmla="*/ 4309174 h 6858000"/>
                <a:gd name="connsiteX14" fmla="*/ 1321122 w 1339053"/>
                <a:gd name="connsiteY14" fmla="*/ 4473630 h 6858000"/>
                <a:gd name="connsiteX15" fmla="*/ 1302196 w 1339053"/>
                <a:gd name="connsiteY15" fmla="*/ 4791709 h 6858000"/>
                <a:gd name="connsiteX16" fmla="*/ 1293239 w 1339053"/>
                <a:gd name="connsiteY16" fmla="*/ 4860048 h 6858000"/>
                <a:gd name="connsiteX17" fmla="*/ 1288829 w 1339053"/>
                <a:gd name="connsiteY17" fmla="*/ 5039837 h 6858000"/>
                <a:gd name="connsiteX18" fmla="*/ 1289584 w 1339053"/>
                <a:gd name="connsiteY18" fmla="*/ 5148703 h 6858000"/>
                <a:gd name="connsiteX19" fmla="*/ 1282205 w 1339053"/>
                <a:gd name="connsiteY19" fmla="*/ 5236435 h 6858000"/>
                <a:gd name="connsiteX20" fmla="*/ 1268145 w 1339053"/>
                <a:gd name="connsiteY20" fmla="*/ 5311662 h 6858000"/>
                <a:gd name="connsiteX21" fmla="*/ 1250547 w 1339053"/>
                <a:gd name="connsiteY21" fmla="*/ 5515595 h 6858000"/>
                <a:gd name="connsiteX22" fmla="*/ 1243323 w 1339053"/>
                <a:gd name="connsiteY22" fmla="*/ 5596885 h 6858000"/>
                <a:gd name="connsiteX23" fmla="*/ 1238303 w 1339053"/>
                <a:gd name="connsiteY23" fmla="*/ 5812036 h 6858000"/>
                <a:gd name="connsiteX24" fmla="*/ 1223551 w 1339053"/>
                <a:gd name="connsiteY24" fmla="*/ 5991171 h 6858000"/>
                <a:gd name="connsiteX25" fmla="*/ 1219699 w 1339053"/>
                <a:gd name="connsiteY25" fmla="*/ 6066726 h 6858000"/>
                <a:gd name="connsiteX26" fmla="*/ 1199935 w 1339053"/>
                <a:gd name="connsiteY26" fmla="*/ 6236130 h 6858000"/>
                <a:gd name="connsiteX27" fmla="*/ 1192857 w 1339053"/>
                <a:gd name="connsiteY27" fmla="*/ 6333267 h 6858000"/>
                <a:gd name="connsiteX28" fmla="*/ 1148174 w 1339053"/>
                <a:gd name="connsiteY28" fmla="*/ 6561849 h 6858000"/>
                <a:gd name="connsiteX29" fmla="*/ 1100424 w 1339053"/>
                <a:gd name="connsiteY29" fmla="*/ 6797385 h 6858000"/>
                <a:gd name="connsiteX30" fmla="*/ 1085621 w 1339053"/>
                <a:gd name="connsiteY30" fmla="*/ 6858000 h 6858000"/>
                <a:gd name="connsiteX31" fmla="*/ 932341 w 1339053"/>
                <a:gd name="connsiteY31" fmla="*/ 6858000 h 6858000"/>
                <a:gd name="connsiteX32" fmla="*/ 944496 w 1339053"/>
                <a:gd name="connsiteY32" fmla="*/ 6829656 h 6858000"/>
                <a:gd name="connsiteX33" fmla="*/ 913239 w 1339053"/>
                <a:gd name="connsiteY33" fmla="*/ 6720119 h 6858000"/>
                <a:gd name="connsiteX34" fmla="*/ 870682 w 1339053"/>
                <a:gd name="connsiteY34" fmla="*/ 6655346 h 6858000"/>
                <a:gd name="connsiteX35" fmla="*/ 846442 w 1339053"/>
                <a:gd name="connsiteY35" fmla="*/ 6498594 h 6858000"/>
                <a:gd name="connsiteX36" fmla="*/ 881150 w 1339053"/>
                <a:gd name="connsiteY36" fmla="*/ 6473756 h 6858000"/>
                <a:gd name="connsiteX37" fmla="*/ 922470 w 1339053"/>
                <a:gd name="connsiteY37" fmla="*/ 6377035 h 6858000"/>
                <a:gd name="connsiteX38" fmla="*/ 955039 w 1339053"/>
                <a:gd name="connsiteY38" fmla="*/ 6268585 h 6858000"/>
                <a:gd name="connsiteX39" fmla="*/ 1024350 w 1339053"/>
                <a:gd name="connsiteY39" fmla="*/ 6083443 h 6858000"/>
                <a:gd name="connsiteX40" fmla="*/ 999696 w 1339053"/>
                <a:gd name="connsiteY40" fmla="*/ 5938416 h 6858000"/>
                <a:gd name="connsiteX41" fmla="*/ 988342 w 1339053"/>
                <a:gd name="connsiteY41" fmla="*/ 5882426 h 6858000"/>
                <a:gd name="connsiteX42" fmla="*/ 985444 w 1339053"/>
                <a:gd name="connsiteY42" fmla="*/ 5832438 h 6858000"/>
                <a:gd name="connsiteX43" fmla="*/ 992016 w 1339053"/>
                <a:gd name="connsiteY43" fmla="*/ 5777751 h 6858000"/>
                <a:gd name="connsiteX44" fmla="*/ 995028 w 1339053"/>
                <a:gd name="connsiteY44" fmla="*/ 5641832 h 6858000"/>
                <a:gd name="connsiteX45" fmla="*/ 981247 w 1339053"/>
                <a:gd name="connsiteY45" fmla="*/ 5562522 h 6858000"/>
                <a:gd name="connsiteX46" fmla="*/ 995131 w 1339053"/>
                <a:gd name="connsiteY46" fmla="*/ 5398075 h 6858000"/>
                <a:gd name="connsiteX47" fmla="*/ 997379 w 1339053"/>
                <a:gd name="connsiteY47" fmla="*/ 5283928 h 6858000"/>
                <a:gd name="connsiteX48" fmla="*/ 979617 w 1339053"/>
                <a:gd name="connsiteY48" fmla="*/ 5157396 h 6858000"/>
                <a:gd name="connsiteX49" fmla="*/ 976441 w 1339053"/>
                <a:gd name="connsiteY49" fmla="*/ 5139485 h 6858000"/>
                <a:gd name="connsiteX50" fmla="*/ 953793 w 1339053"/>
                <a:gd name="connsiteY50" fmla="*/ 5091862 h 6858000"/>
                <a:gd name="connsiteX51" fmla="*/ 853056 w 1339053"/>
                <a:gd name="connsiteY51" fmla="*/ 5001787 h 6858000"/>
                <a:gd name="connsiteX52" fmla="*/ 833979 w 1339053"/>
                <a:gd name="connsiteY52" fmla="*/ 4978966 h 6858000"/>
                <a:gd name="connsiteX53" fmla="*/ 796995 w 1339053"/>
                <a:gd name="connsiteY53" fmla="*/ 4813768 h 6858000"/>
                <a:gd name="connsiteX54" fmla="*/ 820590 w 1339053"/>
                <a:gd name="connsiteY54" fmla="*/ 4764057 h 6858000"/>
                <a:gd name="connsiteX55" fmla="*/ 864688 w 1339053"/>
                <a:gd name="connsiteY55" fmla="*/ 4714752 h 6858000"/>
                <a:gd name="connsiteX56" fmla="*/ 910485 w 1339053"/>
                <a:gd name="connsiteY56" fmla="*/ 4590911 h 6858000"/>
                <a:gd name="connsiteX57" fmla="*/ 911445 w 1339053"/>
                <a:gd name="connsiteY57" fmla="*/ 4539571 h 6858000"/>
                <a:gd name="connsiteX58" fmla="*/ 900285 w 1339053"/>
                <a:gd name="connsiteY58" fmla="*/ 4445837 h 6858000"/>
                <a:gd name="connsiteX59" fmla="*/ 863237 w 1339053"/>
                <a:gd name="connsiteY59" fmla="*/ 4364703 h 6858000"/>
                <a:gd name="connsiteX60" fmla="*/ 798070 w 1339053"/>
                <a:gd name="connsiteY60" fmla="*/ 4243284 h 6858000"/>
                <a:gd name="connsiteX61" fmla="*/ 817097 w 1339053"/>
                <a:gd name="connsiteY61" fmla="*/ 4054750 h 6858000"/>
                <a:gd name="connsiteX62" fmla="*/ 826251 w 1339053"/>
                <a:gd name="connsiteY62" fmla="*/ 3982801 h 6858000"/>
                <a:gd name="connsiteX63" fmla="*/ 836848 w 1339053"/>
                <a:gd name="connsiteY63" fmla="*/ 3784939 h 6858000"/>
                <a:gd name="connsiteX64" fmla="*/ 841285 w 1339053"/>
                <a:gd name="connsiteY64" fmla="*/ 3766755 h 6858000"/>
                <a:gd name="connsiteX65" fmla="*/ 841284 w 1339053"/>
                <a:gd name="connsiteY65" fmla="*/ 3766755 h 6858000"/>
                <a:gd name="connsiteX66" fmla="*/ 852925 w 1339053"/>
                <a:gd name="connsiteY66" fmla="*/ 3719034 h 6858000"/>
                <a:gd name="connsiteX67" fmla="*/ 857932 w 1339053"/>
                <a:gd name="connsiteY67" fmla="*/ 3696880 h 6858000"/>
                <a:gd name="connsiteX68" fmla="*/ 853534 w 1339053"/>
                <a:gd name="connsiteY68" fmla="*/ 3507036 h 6858000"/>
                <a:gd name="connsiteX69" fmla="*/ 850226 w 1339053"/>
                <a:gd name="connsiteY69" fmla="*/ 3485839 h 6858000"/>
                <a:gd name="connsiteX70" fmla="*/ 0 w 1339053"/>
                <a:gd name="connsiteY70" fmla="*/ 0 h 6858000"/>
                <a:gd name="connsiteX71" fmla="*/ 455609 w 1339053"/>
                <a:gd name="connsiteY71" fmla="*/ 0 h 6858000"/>
                <a:gd name="connsiteX72" fmla="*/ 459171 w 1339053"/>
                <a:gd name="connsiteY72" fmla="*/ 72395 h 6858000"/>
                <a:gd name="connsiteX73" fmla="*/ 460041 w 1339053"/>
                <a:gd name="connsiteY73" fmla="*/ 131917 h 6858000"/>
                <a:gd name="connsiteX74" fmla="*/ 504421 w 1339053"/>
                <a:gd name="connsiteY74" fmla="*/ 389691 h 6858000"/>
                <a:gd name="connsiteX75" fmla="*/ 582097 w 1339053"/>
                <a:gd name="connsiteY75" fmla="*/ 634609 h 6858000"/>
                <a:gd name="connsiteX76" fmla="*/ 702468 w 1339053"/>
                <a:gd name="connsiteY76" fmla="*/ 834019 h 6858000"/>
                <a:gd name="connsiteX77" fmla="*/ 729203 w 1339053"/>
                <a:gd name="connsiteY77" fmla="*/ 887701 h 6858000"/>
                <a:gd name="connsiteX78" fmla="*/ 743787 w 1339053"/>
                <a:gd name="connsiteY78" fmla="*/ 1016355 h 6858000"/>
                <a:gd name="connsiteX79" fmla="*/ 750083 w 1339053"/>
                <a:gd name="connsiteY79" fmla="*/ 1128060 h 6858000"/>
                <a:gd name="connsiteX80" fmla="*/ 768866 w 1339053"/>
                <a:gd name="connsiteY80" fmla="*/ 1213431 h 6858000"/>
                <a:gd name="connsiteX81" fmla="*/ 787802 w 1339053"/>
                <a:gd name="connsiteY81" fmla="*/ 1286432 h 6858000"/>
                <a:gd name="connsiteX82" fmla="*/ 842837 w 1339053"/>
                <a:gd name="connsiteY82" fmla="*/ 1455511 h 6858000"/>
                <a:gd name="connsiteX83" fmla="*/ 877988 w 1339053"/>
                <a:gd name="connsiteY83" fmla="*/ 1634814 h 6858000"/>
                <a:gd name="connsiteX84" fmla="*/ 941063 w 1339053"/>
                <a:gd name="connsiteY84" fmla="*/ 1789731 h 6858000"/>
                <a:gd name="connsiteX85" fmla="*/ 980124 w 1339053"/>
                <a:gd name="connsiteY85" fmla="*/ 1857657 h 6858000"/>
                <a:gd name="connsiteX86" fmla="*/ 984484 w 1339053"/>
                <a:gd name="connsiteY86" fmla="*/ 1976384 h 6858000"/>
                <a:gd name="connsiteX87" fmla="*/ 1007189 w 1339053"/>
                <a:gd name="connsiteY87" fmla="*/ 2110650 h 6858000"/>
                <a:gd name="connsiteX88" fmla="*/ 1039893 w 1339053"/>
                <a:gd name="connsiteY88" fmla="*/ 2211041 h 6858000"/>
                <a:gd name="connsiteX89" fmla="*/ 1059162 w 1339053"/>
                <a:gd name="connsiteY89" fmla="*/ 2286682 h 6858000"/>
                <a:gd name="connsiteX90" fmla="*/ 1070522 w 1339053"/>
                <a:gd name="connsiteY90" fmla="*/ 2388667 h 6858000"/>
                <a:gd name="connsiteX91" fmla="*/ 1093939 w 1339053"/>
                <a:gd name="connsiteY91" fmla="*/ 2494653 h 6858000"/>
                <a:gd name="connsiteX92" fmla="*/ 1112007 w 1339053"/>
                <a:gd name="connsiteY92" fmla="*/ 2548197 h 6858000"/>
                <a:gd name="connsiteX93" fmla="*/ 1138346 w 1339053"/>
                <a:gd name="connsiteY93" fmla="*/ 2649163 h 6858000"/>
                <a:gd name="connsiteX94" fmla="*/ 1160337 w 1339053"/>
                <a:gd name="connsiteY94" fmla="*/ 2751608 h 6858000"/>
                <a:gd name="connsiteX95" fmla="*/ 1165737 w 1339053"/>
                <a:gd name="connsiteY95" fmla="*/ 2933012 h 6858000"/>
                <a:gd name="connsiteX96" fmla="*/ 1202029 w 1339053"/>
                <a:gd name="connsiteY96" fmla="*/ 3107873 h 6858000"/>
                <a:gd name="connsiteX97" fmla="*/ 1225692 w 1339053"/>
                <a:gd name="connsiteY97" fmla="*/ 3244974 h 6858000"/>
                <a:gd name="connsiteX98" fmla="*/ 1243916 w 1339053"/>
                <a:gd name="connsiteY98" fmla="*/ 3326221 h 6858000"/>
                <a:gd name="connsiteX99" fmla="*/ 1293067 w 1339053"/>
                <a:gd name="connsiteY99" fmla="*/ 3480219 h 6858000"/>
                <a:gd name="connsiteX100" fmla="*/ 1308071 w 1339053"/>
                <a:gd name="connsiteY100" fmla="*/ 3585182 h 6858000"/>
                <a:gd name="connsiteX101" fmla="*/ 1295962 w 1339053"/>
                <a:gd name="connsiteY101" fmla="*/ 3584708 h 6858000"/>
                <a:gd name="connsiteX102" fmla="*/ 1118893 w 1339053"/>
                <a:gd name="connsiteY102" fmla="*/ 3568330 h 6858000"/>
                <a:gd name="connsiteX103" fmla="*/ 1094179 w 1339053"/>
                <a:gd name="connsiteY103" fmla="*/ 3567566 h 6858000"/>
                <a:gd name="connsiteX104" fmla="*/ 922719 w 1339053"/>
                <a:gd name="connsiteY104" fmla="*/ 3516472 h 6858000"/>
                <a:gd name="connsiteX105" fmla="*/ 877028 w 1339053"/>
                <a:gd name="connsiteY105" fmla="*/ 3490955 h 6858000"/>
                <a:gd name="connsiteX106" fmla="*/ 850533 w 1339053"/>
                <a:gd name="connsiteY106" fmla="*/ 3481837 h 6858000"/>
                <a:gd name="connsiteX107" fmla="*/ 852113 w 1339053"/>
                <a:gd name="connsiteY107" fmla="*/ 3461170 h 6858000"/>
                <a:gd name="connsiteX108" fmla="*/ 831383 w 1339053"/>
                <a:gd name="connsiteY108" fmla="*/ 3399179 h 6858000"/>
                <a:gd name="connsiteX109" fmla="*/ 743141 w 1339053"/>
                <a:gd name="connsiteY109" fmla="*/ 3320580 h 6858000"/>
                <a:gd name="connsiteX110" fmla="*/ 713221 w 1339053"/>
                <a:gd name="connsiteY110" fmla="*/ 3251241 h 6858000"/>
                <a:gd name="connsiteX111" fmla="*/ 697098 w 1339053"/>
                <a:gd name="connsiteY111" fmla="*/ 3202528 h 6858000"/>
                <a:gd name="connsiteX112" fmla="*/ 664820 w 1339053"/>
                <a:gd name="connsiteY112" fmla="*/ 3154190 h 6858000"/>
                <a:gd name="connsiteX113" fmla="*/ 572501 w 1339053"/>
                <a:gd name="connsiteY113" fmla="*/ 3087312 h 6858000"/>
                <a:gd name="connsiteX114" fmla="*/ 497703 w 1339053"/>
                <a:gd name="connsiteY114" fmla="*/ 3005243 h 6858000"/>
                <a:gd name="connsiteX115" fmla="*/ 476984 w 1339053"/>
                <a:gd name="connsiteY115" fmla="*/ 2892751 h 6858000"/>
                <a:gd name="connsiteX116" fmla="*/ 468947 w 1339053"/>
                <a:gd name="connsiteY116" fmla="*/ 2824527 h 6858000"/>
                <a:gd name="connsiteX117" fmla="*/ 569138 w 1339053"/>
                <a:gd name="connsiteY117" fmla="*/ 2595026 h 6858000"/>
                <a:gd name="connsiteX118" fmla="*/ 645397 w 1339053"/>
                <a:gd name="connsiteY118" fmla="*/ 2440808 h 6858000"/>
                <a:gd name="connsiteX119" fmla="*/ 651820 w 1339053"/>
                <a:gd name="connsiteY119" fmla="*/ 2384384 h 6858000"/>
                <a:gd name="connsiteX120" fmla="*/ 612994 w 1339053"/>
                <a:gd name="connsiteY120" fmla="*/ 2207332 h 6858000"/>
                <a:gd name="connsiteX121" fmla="*/ 620894 w 1339053"/>
                <a:gd name="connsiteY121" fmla="*/ 2046679 h 6858000"/>
                <a:gd name="connsiteX122" fmla="*/ 644614 w 1339053"/>
                <a:gd name="connsiteY122" fmla="*/ 1931265 h 6858000"/>
                <a:gd name="connsiteX123" fmla="*/ 665994 w 1339053"/>
                <a:gd name="connsiteY123" fmla="*/ 1832337 h 6858000"/>
                <a:gd name="connsiteX124" fmla="*/ 678276 w 1339053"/>
                <a:gd name="connsiteY124" fmla="*/ 1709437 h 6858000"/>
                <a:gd name="connsiteX125" fmla="*/ 672955 w 1339053"/>
                <a:gd name="connsiteY125" fmla="*/ 1636123 h 6858000"/>
                <a:gd name="connsiteX126" fmla="*/ 668480 w 1339053"/>
                <a:gd name="connsiteY126" fmla="*/ 1520749 h 6858000"/>
                <a:gd name="connsiteX127" fmla="*/ 653920 w 1339053"/>
                <a:gd name="connsiteY127" fmla="*/ 1399437 h 6858000"/>
                <a:gd name="connsiteX128" fmla="*/ 612686 w 1339053"/>
                <a:gd name="connsiteY128" fmla="*/ 1296979 h 6858000"/>
                <a:gd name="connsiteX129" fmla="*/ 570220 w 1339053"/>
                <a:gd name="connsiteY129" fmla="*/ 1235618 h 6858000"/>
                <a:gd name="connsiteX130" fmla="*/ 529736 w 1339053"/>
                <a:gd name="connsiteY130" fmla="*/ 1081752 h 6858000"/>
                <a:gd name="connsiteX131" fmla="*/ 414305 w 1339053"/>
                <a:gd name="connsiteY131" fmla="*/ 918292 h 6858000"/>
                <a:gd name="connsiteX132" fmla="*/ 373924 w 1339053"/>
                <a:gd name="connsiteY132" fmla="*/ 825689 h 6858000"/>
                <a:gd name="connsiteX133" fmla="*/ 368949 w 1339053"/>
                <a:gd name="connsiteY133" fmla="*/ 778726 h 6858000"/>
                <a:gd name="connsiteX134" fmla="*/ 347020 w 1339053"/>
                <a:gd name="connsiteY134" fmla="*/ 694643 h 6858000"/>
                <a:gd name="connsiteX135" fmla="*/ 327478 w 1339053"/>
                <a:gd name="connsiteY135" fmla="*/ 642898 h 6858000"/>
                <a:gd name="connsiteX136" fmla="*/ 243468 w 1339053"/>
                <a:gd name="connsiteY136" fmla="*/ 491960 h 6858000"/>
                <a:gd name="connsiteX137" fmla="*/ 218930 w 1339053"/>
                <a:gd name="connsiteY137" fmla="*/ 446010 h 6858000"/>
                <a:gd name="connsiteX138" fmla="*/ 180614 w 1339053"/>
                <a:gd name="connsiteY138" fmla="*/ 354892 h 6858000"/>
                <a:gd name="connsiteX139" fmla="*/ 171988 w 1339053"/>
                <a:gd name="connsiteY139" fmla="*/ 317521 h 6858000"/>
                <a:gd name="connsiteX140" fmla="*/ 139875 w 1339053"/>
                <a:gd name="connsiteY140" fmla="*/ 246378 h 6858000"/>
                <a:gd name="connsiteX141" fmla="*/ 51499 w 1339053"/>
                <a:gd name="connsiteY141" fmla="*/ 73211 h 6858000"/>
                <a:gd name="connsiteX142" fmla="*/ 19690 w 1339053"/>
                <a:gd name="connsiteY142" fmla="*/ 36621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1339053" h="6858000">
                  <a:moveTo>
                    <a:pt x="850532" y="3481838"/>
                  </a:moveTo>
                  <a:lnTo>
                    <a:pt x="877027" y="3490955"/>
                  </a:lnTo>
                  <a:cubicBezTo>
                    <a:pt x="892941" y="3497986"/>
                    <a:pt x="908176" y="3506416"/>
                    <a:pt x="922718" y="3516472"/>
                  </a:cubicBezTo>
                  <a:cubicBezTo>
                    <a:pt x="967062" y="3547282"/>
                    <a:pt x="1027547" y="3564030"/>
                    <a:pt x="1094179" y="3567567"/>
                  </a:cubicBezTo>
                  <a:cubicBezTo>
                    <a:pt x="1102515" y="3567965"/>
                    <a:pt x="1113434" y="3565936"/>
                    <a:pt x="1118891" y="3568331"/>
                  </a:cubicBezTo>
                  <a:cubicBezTo>
                    <a:pt x="1180628" y="3594888"/>
                    <a:pt x="1237753" y="3586304"/>
                    <a:pt x="1295961" y="3584709"/>
                  </a:cubicBezTo>
                  <a:lnTo>
                    <a:pt x="1308070" y="3585183"/>
                  </a:lnTo>
                  <a:lnTo>
                    <a:pt x="1325263" y="3705453"/>
                  </a:lnTo>
                  <a:cubicBezTo>
                    <a:pt x="1328254" y="3727679"/>
                    <a:pt x="1331526" y="3749922"/>
                    <a:pt x="1334107" y="3772268"/>
                  </a:cubicBezTo>
                  <a:lnTo>
                    <a:pt x="1338203" y="3831076"/>
                  </a:lnTo>
                  <a:lnTo>
                    <a:pt x="1338805" y="3839709"/>
                  </a:lnTo>
                  <a:cubicBezTo>
                    <a:pt x="1339996" y="3932341"/>
                    <a:pt x="1336568" y="4025809"/>
                    <a:pt x="1335635" y="4118635"/>
                  </a:cubicBezTo>
                  <a:cubicBezTo>
                    <a:pt x="1335202" y="4148976"/>
                    <a:pt x="1338805" y="4178868"/>
                    <a:pt x="1337171" y="4209403"/>
                  </a:cubicBezTo>
                  <a:cubicBezTo>
                    <a:pt x="1335445" y="4242449"/>
                    <a:pt x="1327565" y="4276129"/>
                    <a:pt x="1325840" y="4309174"/>
                  </a:cubicBezTo>
                  <a:cubicBezTo>
                    <a:pt x="1322853" y="4364122"/>
                    <a:pt x="1323899" y="4418621"/>
                    <a:pt x="1321122" y="4473630"/>
                  </a:cubicBezTo>
                  <a:cubicBezTo>
                    <a:pt x="1315632" y="4579723"/>
                    <a:pt x="1309019" y="4685750"/>
                    <a:pt x="1302196" y="4791709"/>
                  </a:cubicBezTo>
                  <a:cubicBezTo>
                    <a:pt x="1300696" y="4814383"/>
                    <a:pt x="1294244" y="4837504"/>
                    <a:pt x="1293239" y="4860048"/>
                  </a:cubicBezTo>
                  <a:cubicBezTo>
                    <a:pt x="1290785" y="4919957"/>
                    <a:pt x="1289660" y="4979994"/>
                    <a:pt x="1288829" y="5039837"/>
                  </a:cubicBezTo>
                  <a:cubicBezTo>
                    <a:pt x="1288401" y="5076103"/>
                    <a:pt x="1290512" y="5112310"/>
                    <a:pt x="1289584" y="5148703"/>
                  </a:cubicBezTo>
                  <a:cubicBezTo>
                    <a:pt x="1288845" y="5177820"/>
                    <a:pt x="1286193" y="5207193"/>
                    <a:pt x="1282205" y="5236435"/>
                  </a:cubicBezTo>
                  <a:cubicBezTo>
                    <a:pt x="1278784" y="5261619"/>
                    <a:pt x="1270649" y="5286477"/>
                    <a:pt x="1268145" y="5311662"/>
                  </a:cubicBezTo>
                  <a:cubicBezTo>
                    <a:pt x="1261308" y="5379812"/>
                    <a:pt x="1256387" y="5447703"/>
                    <a:pt x="1250547" y="5515595"/>
                  </a:cubicBezTo>
                  <a:cubicBezTo>
                    <a:pt x="1248113" y="5542776"/>
                    <a:pt x="1244054" y="5570023"/>
                    <a:pt x="1243323" y="5596885"/>
                  </a:cubicBezTo>
                  <a:cubicBezTo>
                    <a:pt x="1241082" y="5668709"/>
                    <a:pt x="1241668" y="5740276"/>
                    <a:pt x="1238303" y="5812036"/>
                  </a:cubicBezTo>
                  <a:cubicBezTo>
                    <a:pt x="1235508" y="5871554"/>
                    <a:pt x="1228259" y="5931392"/>
                    <a:pt x="1223551" y="5991171"/>
                  </a:cubicBezTo>
                  <a:cubicBezTo>
                    <a:pt x="1221675" y="6016549"/>
                    <a:pt x="1222415" y="6041609"/>
                    <a:pt x="1219699" y="6066726"/>
                  </a:cubicBezTo>
                  <a:cubicBezTo>
                    <a:pt x="1213776" y="6123024"/>
                    <a:pt x="1205938" y="6179576"/>
                    <a:pt x="1199935" y="6236130"/>
                  </a:cubicBezTo>
                  <a:cubicBezTo>
                    <a:pt x="1196614" y="6268403"/>
                    <a:pt x="1198425" y="6301127"/>
                    <a:pt x="1192857" y="6333267"/>
                  </a:cubicBezTo>
                  <a:cubicBezTo>
                    <a:pt x="1179603" y="6409590"/>
                    <a:pt x="1163470" y="6485591"/>
                    <a:pt x="1148174" y="6561849"/>
                  </a:cubicBezTo>
                  <a:cubicBezTo>
                    <a:pt x="1132370" y="6640486"/>
                    <a:pt x="1117066" y="6719000"/>
                    <a:pt x="1100424" y="6797385"/>
                  </a:cubicBezTo>
                  <a:lnTo>
                    <a:pt x="1085621" y="6858000"/>
                  </a:lnTo>
                  <a:lnTo>
                    <a:pt x="932341" y="6858000"/>
                  </a:lnTo>
                  <a:lnTo>
                    <a:pt x="944496" y="6829656"/>
                  </a:lnTo>
                  <a:cubicBezTo>
                    <a:pt x="964836" y="6776399"/>
                    <a:pt x="953622" y="6744439"/>
                    <a:pt x="913239" y="6720119"/>
                  </a:cubicBezTo>
                  <a:cubicBezTo>
                    <a:pt x="890880" y="6706443"/>
                    <a:pt x="866986" y="6690318"/>
                    <a:pt x="870682" y="6655346"/>
                  </a:cubicBezTo>
                  <a:cubicBezTo>
                    <a:pt x="876846" y="6598274"/>
                    <a:pt x="889503" y="6540954"/>
                    <a:pt x="846442" y="6498594"/>
                  </a:cubicBezTo>
                  <a:cubicBezTo>
                    <a:pt x="862273" y="6487399"/>
                    <a:pt x="871751" y="6480449"/>
                    <a:pt x="881150" y="6473756"/>
                  </a:cubicBezTo>
                  <a:cubicBezTo>
                    <a:pt x="907245" y="6455292"/>
                    <a:pt x="930705" y="6407516"/>
                    <a:pt x="922470" y="6377035"/>
                  </a:cubicBezTo>
                  <a:cubicBezTo>
                    <a:pt x="910652" y="6332192"/>
                    <a:pt x="925705" y="6299028"/>
                    <a:pt x="955039" y="6268585"/>
                  </a:cubicBezTo>
                  <a:cubicBezTo>
                    <a:pt x="1003777" y="6217606"/>
                    <a:pt x="1017630" y="6148240"/>
                    <a:pt x="1024350" y="6083443"/>
                  </a:cubicBezTo>
                  <a:cubicBezTo>
                    <a:pt x="1029590" y="6034553"/>
                    <a:pt x="1028255" y="5980246"/>
                    <a:pt x="999696" y="5938416"/>
                  </a:cubicBezTo>
                  <a:cubicBezTo>
                    <a:pt x="990505" y="5925141"/>
                    <a:pt x="991039" y="5901884"/>
                    <a:pt x="988342" y="5882426"/>
                  </a:cubicBezTo>
                  <a:cubicBezTo>
                    <a:pt x="986229" y="5866254"/>
                    <a:pt x="984774" y="5849442"/>
                    <a:pt x="985444" y="5832438"/>
                  </a:cubicBezTo>
                  <a:cubicBezTo>
                    <a:pt x="986010" y="5814273"/>
                    <a:pt x="985042" y="5793656"/>
                    <a:pt x="992016" y="5777751"/>
                  </a:cubicBezTo>
                  <a:cubicBezTo>
                    <a:pt x="1012886" y="5729456"/>
                    <a:pt x="1014467" y="5686488"/>
                    <a:pt x="995028" y="5641832"/>
                  </a:cubicBezTo>
                  <a:cubicBezTo>
                    <a:pt x="984984" y="5618696"/>
                    <a:pt x="974301" y="5585771"/>
                    <a:pt x="981247" y="5562522"/>
                  </a:cubicBezTo>
                  <a:cubicBezTo>
                    <a:pt x="998041" y="5505913"/>
                    <a:pt x="997454" y="5454379"/>
                    <a:pt x="995131" y="5398075"/>
                  </a:cubicBezTo>
                  <a:cubicBezTo>
                    <a:pt x="993724" y="5361807"/>
                    <a:pt x="997229" y="5322258"/>
                    <a:pt x="997379" y="5283928"/>
                  </a:cubicBezTo>
                  <a:cubicBezTo>
                    <a:pt x="997473" y="5239095"/>
                    <a:pt x="1006631" y="5193105"/>
                    <a:pt x="979617" y="5157396"/>
                  </a:cubicBezTo>
                  <a:cubicBezTo>
                    <a:pt x="976728" y="5153402"/>
                    <a:pt x="978724" y="5144705"/>
                    <a:pt x="976441" y="5139485"/>
                  </a:cubicBezTo>
                  <a:cubicBezTo>
                    <a:pt x="969619" y="5122991"/>
                    <a:pt x="964828" y="5102888"/>
                    <a:pt x="953793" y="5091862"/>
                  </a:cubicBezTo>
                  <a:cubicBezTo>
                    <a:pt x="921506" y="5059884"/>
                    <a:pt x="886609" y="5031900"/>
                    <a:pt x="853056" y="5001787"/>
                  </a:cubicBezTo>
                  <a:cubicBezTo>
                    <a:pt x="845882" y="4995337"/>
                    <a:pt x="836325" y="4988437"/>
                    <a:pt x="833979" y="4978966"/>
                  </a:cubicBezTo>
                  <a:cubicBezTo>
                    <a:pt x="820602" y="4924328"/>
                    <a:pt x="808509" y="4869239"/>
                    <a:pt x="796995" y="4813768"/>
                  </a:cubicBezTo>
                  <a:cubicBezTo>
                    <a:pt x="792418" y="4791474"/>
                    <a:pt x="803209" y="4777314"/>
                    <a:pt x="820590" y="4764057"/>
                  </a:cubicBezTo>
                  <a:cubicBezTo>
                    <a:pt x="837188" y="4751123"/>
                    <a:pt x="855398" y="4734452"/>
                    <a:pt x="864688" y="4714752"/>
                  </a:cubicBezTo>
                  <a:cubicBezTo>
                    <a:pt x="883062" y="4675275"/>
                    <a:pt x="897521" y="4632902"/>
                    <a:pt x="910485" y="4590911"/>
                  </a:cubicBezTo>
                  <a:cubicBezTo>
                    <a:pt x="915338" y="4575199"/>
                    <a:pt x="912978" y="4556131"/>
                    <a:pt x="911445" y="4539571"/>
                  </a:cubicBezTo>
                  <a:cubicBezTo>
                    <a:pt x="908527" y="4508200"/>
                    <a:pt x="900999" y="4477659"/>
                    <a:pt x="900285" y="4445837"/>
                  </a:cubicBezTo>
                  <a:cubicBezTo>
                    <a:pt x="899539" y="4408923"/>
                    <a:pt x="887958" y="4383340"/>
                    <a:pt x="863237" y="4364703"/>
                  </a:cubicBezTo>
                  <a:cubicBezTo>
                    <a:pt x="826431" y="4336971"/>
                    <a:pt x="808536" y="4292507"/>
                    <a:pt x="798070" y="4243284"/>
                  </a:cubicBezTo>
                  <a:cubicBezTo>
                    <a:pt x="784617" y="4180721"/>
                    <a:pt x="805728" y="4117545"/>
                    <a:pt x="817097" y="4054750"/>
                  </a:cubicBezTo>
                  <a:cubicBezTo>
                    <a:pt x="821537" y="4030724"/>
                    <a:pt x="826632" y="4006057"/>
                    <a:pt x="826251" y="3982801"/>
                  </a:cubicBezTo>
                  <a:cubicBezTo>
                    <a:pt x="825347" y="3916709"/>
                    <a:pt x="825150" y="3850833"/>
                    <a:pt x="836848" y="3784939"/>
                  </a:cubicBezTo>
                  <a:lnTo>
                    <a:pt x="841285" y="3766755"/>
                  </a:lnTo>
                  <a:lnTo>
                    <a:pt x="841284" y="3766755"/>
                  </a:lnTo>
                  <a:lnTo>
                    <a:pt x="852925" y="3719034"/>
                  </a:lnTo>
                  <a:cubicBezTo>
                    <a:pt x="855152" y="3711822"/>
                    <a:pt x="856753" y="3704413"/>
                    <a:pt x="857932" y="3696880"/>
                  </a:cubicBezTo>
                  <a:cubicBezTo>
                    <a:pt x="868683" y="3631632"/>
                    <a:pt x="885300" y="3565939"/>
                    <a:pt x="853534" y="3507036"/>
                  </a:cubicBezTo>
                  <a:cubicBezTo>
                    <a:pt x="850623" y="3501622"/>
                    <a:pt x="849992" y="3494020"/>
                    <a:pt x="850226" y="3485839"/>
                  </a:cubicBezTo>
                  <a:close/>
                  <a:moveTo>
                    <a:pt x="0" y="0"/>
                  </a:moveTo>
                  <a:lnTo>
                    <a:pt x="455609" y="0"/>
                  </a:lnTo>
                  <a:lnTo>
                    <a:pt x="459171" y="72395"/>
                  </a:lnTo>
                  <a:cubicBezTo>
                    <a:pt x="459671" y="92301"/>
                    <a:pt x="456894" y="113171"/>
                    <a:pt x="460041" y="131917"/>
                  </a:cubicBezTo>
                  <a:cubicBezTo>
                    <a:pt x="474213" y="218122"/>
                    <a:pt x="492031" y="302910"/>
                    <a:pt x="504421" y="389691"/>
                  </a:cubicBezTo>
                  <a:cubicBezTo>
                    <a:pt x="517349" y="479177"/>
                    <a:pt x="539516" y="562489"/>
                    <a:pt x="582097" y="634609"/>
                  </a:cubicBezTo>
                  <a:cubicBezTo>
                    <a:pt x="621686" y="701573"/>
                    <a:pt x="662589" y="767248"/>
                    <a:pt x="702468" y="834019"/>
                  </a:cubicBezTo>
                  <a:cubicBezTo>
                    <a:pt x="712587" y="850968"/>
                    <a:pt x="725536" y="867665"/>
                    <a:pt x="729203" y="887701"/>
                  </a:cubicBezTo>
                  <a:cubicBezTo>
                    <a:pt x="736973" y="929321"/>
                    <a:pt x="740155" y="973193"/>
                    <a:pt x="743787" y="1016355"/>
                  </a:cubicBezTo>
                  <a:cubicBezTo>
                    <a:pt x="746786" y="1053398"/>
                    <a:pt x="745800" y="1091467"/>
                    <a:pt x="750083" y="1128060"/>
                  </a:cubicBezTo>
                  <a:cubicBezTo>
                    <a:pt x="753428" y="1157309"/>
                    <a:pt x="762038" y="1185083"/>
                    <a:pt x="768866" y="1213431"/>
                  </a:cubicBezTo>
                  <a:cubicBezTo>
                    <a:pt x="774767" y="1238107"/>
                    <a:pt x="778357" y="1264327"/>
                    <a:pt x="787802" y="1286432"/>
                  </a:cubicBezTo>
                  <a:cubicBezTo>
                    <a:pt x="810582" y="1340304"/>
                    <a:pt x="832653" y="1394242"/>
                    <a:pt x="842837" y="1455511"/>
                  </a:cubicBezTo>
                  <a:cubicBezTo>
                    <a:pt x="853049" y="1515944"/>
                    <a:pt x="867276" y="1574511"/>
                    <a:pt x="877988" y="1634814"/>
                  </a:cubicBezTo>
                  <a:cubicBezTo>
                    <a:pt x="888390" y="1693895"/>
                    <a:pt x="902813" y="1748857"/>
                    <a:pt x="941063" y="1789731"/>
                  </a:cubicBezTo>
                  <a:cubicBezTo>
                    <a:pt x="957906" y="1807908"/>
                    <a:pt x="975122" y="1831564"/>
                    <a:pt x="980124" y="1857657"/>
                  </a:cubicBezTo>
                  <a:cubicBezTo>
                    <a:pt x="987207" y="1894833"/>
                    <a:pt x="980788" y="1937150"/>
                    <a:pt x="984484" y="1976384"/>
                  </a:cubicBezTo>
                  <a:cubicBezTo>
                    <a:pt x="988781" y="2022576"/>
                    <a:pt x="988793" y="2074493"/>
                    <a:pt x="1007189" y="2110650"/>
                  </a:cubicBezTo>
                  <a:cubicBezTo>
                    <a:pt x="1023612" y="2142809"/>
                    <a:pt x="1034723" y="2173610"/>
                    <a:pt x="1039893" y="2211041"/>
                  </a:cubicBezTo>
                  <a:cubicBezTo>
                    <a:pt x="1043484" y="2237261"/>
                    <a:pt x="1057690" y="2260269"/>
                    <a:pt x="1059162" y="2286682"/>
                  </a:cubicBezTo>
                  <a:cubicBezTo>
                    <a:pt x="1061252" y="2321469"/>
                    <a:pt x="1060754" y="2355740"/>
                    <a:pt x="1070522" y="2388667"/>
                  </a:cubicBezTo>
                  <a:cubicBezTo>
                    <a:pt x="1080600" y="2422815"/>
                    <a:pt x="1085513" y="2459602"/>
                    <a:pt x="1093939" y="2494653"/>
                  </a:cubicBezTo>
                  <a:cubicBezTo>
                    <a:pt x="1098500" y="2513273"/>
                    <a:pt x="1106866" y="2529964"/>
                    <a:pt x="1112007" y="2548197"/>
                  </a:cubicBezTo>
                  <a:cubicBezTo>
                    <a:pt x="1121409" y="2581573"/>
                    <a:pt x="1130232" y="2615336"/>
                    <a:pt x="1138346" y="2649163"/>
                  </a:cubicBezTo>
                  <a:cubicBezTo>
                    <a:pt x="1146465" y="2682988"/>
                    <a:pt x="1157699" y="2716368"/>
                    <a:pt x="1160337" y="2751608"/>
                  </a:cubicBezTo>
                  <a:cubicBezTo>
                    <a:pt x="1164714" y="2811646"/>
                    <a:pt x="1159211" y="2873999"/>
                    <a:pt x="1165737" y="2933012"/>
                  </a:cubicBezTo>
                  <a:cubicBezTo>
                    <a:pt x="1172445" y="2992925"/>
                    <a:pt x="1185964" y="3051556"/>
                    <a:pt x="1202029" y="3107873"/>
                  </a:cubicBezTo>
                  <a:cubicBezTo>
                    <a:pt x="1214635" y="3152396"/>
                    <a:pt x="1227749" y="3194534"/>
                    <a:pt x="1225692" y="3244974"/>
                  </a:cubicBezTo>
                  <a:cubicBezTo>
                    <a:pt x="1224565" y="3273123"/>
                    <a:pt x="1231196" y="3305079"/>
                    <a:pt x="1243916" y="3326221"/>
                  </a:cubicBezTo>
                  <a:cubicBezTo>
                    <a:pt x="1271701" y="3372044"/>
                    <a:pt x="1285247" y="3423911"/>
                    <a:pt x="1293067" y="3480219"/>
                  </a:cubicBezTo>
                  <a:lnTo>
                    <a:pt x="1308071" y="3585182"/>
                  </a:lnTo>
                  <a:lnTo>
                    <a:pt x="1295962" y="3584708"/>
                  </a:lnTo>
                  <a:cubicBezTo>
                    <a:pt x="1237754" y="3586303"/>
                    <a:pt x="1180629" y="3594888"/>
                    <a:pt x="1118893" y="3568330"/>
                  </a:cubicBezTo>
                  <a:cubicBezTo>
                    <a:pt x="1113435" y="3565936"/>
                    <a:pt x="1102517" y="3567964"/>
                    <a:pt x="1094179" y="3567566"/>
                  </a:cubicBezTo>
                  <a:cubicBezTo>
                    <a:pt x="1027548" y="3564029"/>
                    <a:pt x="967064" y="3547281"/>
                    <a:pt x="922719" y="3516472"/>
                  </a:cubicBezTo>
                  <a:cubicBezTo>
                    <a:pt x="908178" y="3506414"/>
                    <a:pt x="892942" y="3497984"/>
                    <a:pt x="877028" y="3490955"/>
                  </a:cubicBezTo>
                  <a:lnTo>
                    <a:pt x="850533" y="3481837"/>
                  </a:lnTo>
                  <a:lnTo>
                    <a:pt x="852113" y="3461170"/>
                  </a:lnTo>
                  <a:cubicBezTo>
                    <a:pt x="854391" y="3434500"/>
                    <a:pt x="848474" y="3414331"/>
                    <a:pt x="831383" y="3399179"/>
                  </a:cubicBezTo>
                  <a:cubicBezTo>
                    <a:pt x="801767" y="3373388"/>
                    <a:pt x="773654" y="3344957"/>
                    <a:pt x="743141" y="3320580"/>
                  </a:cubicBezTo>
                  <a:cubicBezTo>
                    <a:pt x="722236" y="3303685"/>
                    <a:pt x="714543" y="3281842"/>
                    <a:pt x="713221" y="3251241"/>
                  </a:cubicBezTo>
                  <a:cubicBezTo>
                    <a:pt x="712555" y="3234106"/>
                    <a:pt x="704768" y="3217029"/>
                    <a:pt x="697098" y="3202528"/>
                  </a:cubicBezTo>
                  <a:cubicBezTo>
                    <a:pt x="687845" y="3184997"/>
                    <a:pt x="672212" y="3172554"/>
                    <a:pt x="664820" y="3154190"/>
                  </a:cubicBezTo>
                  <a:cubicBezTo>
                    <a:pt x="646169" y="3109209"/>
                    <a:pt x="616744" y="3087991"/>
                    <a:pt x="572501" y="3087312"/>
                  </a:cubicBezTo>
                  <a:cubicBezTo>
                    <a:pt x="533259" y="3086763"/>
                    <a:pt x="493731" y="3044085"/>
                    <a:pt x="497703" y="3005243"/>
                  </a:cubicBezTo>
                  <a:cubicBezTo>
                    <a:pt x="502030" y="2962279"/>
                    <a:pt x="490540" y="2928257"/>
                    <a:pt x="476984" y="2892751"/>
                  </a:cubicBezTo>
                  <a:cubicBezTo>
                    <a:pt x="469363" y="2872905"/>
                    <a:pt x="465404" y="2847135"/>
                    <a:pt x="468947" y="2824527"/>
                  </a:cubicBezTo>
                  <a:cubicBezTo>
                    <a:pt x="482188" y="2738605"/>
                    <a:pt x="520979" y="2665650"/>
                    <a:pt x="569138" y="2595026"/>
                  </a:cubicBezTo>
                  <a:cubicBezTo>
                    <a:pt x="600577" y="2548865"/>
                    <a:pt x="622260" y="2493483"/>
                    <a:pt x="645397" y="2440808"/>
                  </a:cubicBezTo>
                  <a:cubicBezTo>
                    <a:pt x="652529" y="2424387"/>
                    <a:pt x="655029" y="2401457"/>
                    <a:pt x="651820" y="2384384"/>
                  </a:cubicBezTo>
                  <a:cubicBezTo>
                    <a:pt x="640949" y="2324596"/>
                    <a:pt x="629163" y="2264805"/>
                    <a:pt x="612994" y="2207332"/>
                  </a:cubicBezTo>
                  <a:cubicBezTo>
                    <a:pt x="597678" y="2153787"/>
                    <a:pt x="601053" y="2099808"/>
                    <a:pt x="620894" y="2046679"/>
                  </a:cubicBezTo>
                  <a:cubicBezTo>
                    <a:pt x="635367" y="2007977"/>
                    <a:pt x="641110" y="1970814"/>
                    <a:pt x="644614" y="1931265"/>
                  </a:cubicBezTo>
                  <a:cubicBezTo>
                    <a:pt x="647465" y="1898285"/>
                    <a:pt x="653360" y="1862859"/>
                    <a:pt x="665994" y="1832337"/>
                  </a:cubicBezTo>
                  <a:cubicBezTo>
                    <a:pt x="683779" y="1789578"/>
                    <a:pt x="688928" y="1751381"/>
                    <a:pt x="678276" y="1709437"/>
                  </a:cubicBezTo>
                  <a:cubicBezTo>
                    <a:pt x="672576" y="1687079"/>
                    <a:pt x="673987" y="1660990"/>
                    <a:pt x="672955" y="1636123"/>
                  </a:cubicBezTo>
                  <a:cubicBezTo>
                    <a:pt x="671272" y="1597795"/>
                    <a:pt x="671867" y="1558758"/>
                    <a:pt x="668480" y="1520749"/>
                  </a:cubicBezTo>
                  <a:cubicBezTo>
                    <a:pt x="665050" y="1479903"/>
                    <a:pt x="655019" y="1440408"/>
                    <a:pt x="653920" y="1399437"/>
                  </a:cubicBezTo>
                  <a:cubicBezTo>
                    <a:pt x="652652" y="1355309"/>
                    <a:pt x="639893" y="1323154"/>
                    <a:pt x="612686" y="1296979"/>
                  </a:cubicBezTo>
                  <a:cubicBezTo>
                    <a:pt x="595576" y="1280408"/>
                    <a:pt x="578401" y="1259588"/>
                    <a:pt x="570220" y="1235618"/>
                  </a:cubicBezTo>
                  <a:cubicBezTo>
                    <a:pt x="553631" y="1186194"/>
                    <a:pt x="545669" y="1131821"/>
                    <a:pt x="529736" y="1081752"/>
                  </a:cubicBezTo>
                  <a:cubicBezTo>
                    <a:pt x="507466" y="1011390"/>
                    <a:pt x="481332" y="944631"/>
                    <a:pt x="414305" y="918292"/>
                  </a:cubicBezTo>
                  <a:cubicBezTo>
                    <a:pt x="377314" y="903769"/>
                    <a:pt x="368843" y="874065"/>
                    <a:pt x="373924" y="825689"/>
                  </a:cubicBezTo>
                  <a:cubicBezTo>
                    <a:pt x="375689" y="809590"/>
                    <a:pt x="376722" y="786203"/>
                    <a:pt x="368949" y="778726"/>
                  </a:cubicBezTo>
                  <a:cubicBezTo>
                    <a:pt x="345838" y="756354"/>
                    <a:pt x="349308" y="725824"/>
                    <a:pt x="347020" y="694643"/>
                  </a:cubicBezTo>
                  <a:cubicBezTo>
                    <a:pt x="345704" y="675894"/>
                    <a:pt x="339306" y="651346"/>
                    <a:pt x="327478" y="642898"/>
                  </a:cubicBezTo>
                  <a:cubicBezTo>
                    <a:pt x="279698" y="608395"/>
                    <a:pt x="263590" y="549247"/>
                    <a:pt x="243468" y="491960"/>
                  </a:cubicBezTo>
                  <a:cubicBezTo>
                    <a:pt x="237433" y="475142"/>
                    <a:pt x="230250" y="456843"/>
                    <a:pt x="218930" y="446010"/>
                  </a:cubicBezTo>
                  <a:cubicBezTo>
                    <a:pt x="194433" y="422927"/>
                    <a:pt x="180036" y="395344"/>
                    <a:pt x="180614" y="354892"/>
                  </a:cubicBezTo>
                  <a:cubicBezTo>
                    <a:pt x="180923" y="342010"/>
                    <a:pt x="176523" y="328798"/>
                    <a:pt x="171988" y="317521"/>
                  </a:cubicBezTo>
                  <a:cubicBezTo>
                    <a:pt x="162052" y="293291"/>
                    <a:pt x="148442" y="271315"/>
                    <a:pt x="139875" y="246378"/>
                  </a:cubicBezTo>
                  <a:cubicBezTo>
                    <a:pt x="117577" y="182780"/>
                    <a:pt x="95749" y="119890"/>
                    <a:pt x="51499" y="73211"/>
                  </a:cubicBezTo>
                  <a:cubicBezTo>
                    <a:pt x="40691" y="61834"/>
                    <a:pt x="29467" y="49763"/>
                    <a:pt x="19690" y="3662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96840F9-95E6-4C98-BFE4-21B5954236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61507" y="0"/>
              <a:ext cx="1339053" cy="6858000"/>
            </a:xfrm>
            <a:custGeom>
              <a:avLst/>
              <a:gdLst>
                <a:gd name="connsiteX0" fmla="*/ 850532 w 1339053"/>
                <a:gd name="connsiteY0" fmla="*/ 3481838 h 6858000"/>
                <a:gd name="connsiteX1" fmla="*/ 877027 w 1339053"/>
                <a:gd name="connsiteY1" fmla="*/ 3490955 h 6858000"/>
                <a:gd name="connsiteX2" fmla="*/ 922718 w 1339053"/>
                <a:gd name="connsiteY2" fmla="*/ 3516472 h 6858000"/>
                <a:gd name="connsiteX3" fmla="*/ 1094179 w 1339053"/>
                <a:gd name="connsiteY3" fmla="*/ 3567567 h 6858000"/>
                <a:gd name="connsiteX4" fmla="*/ 1118891 w 1339053"/>
                <a:gd name="connsiteY4" fmla="*/ 3568331 h 6858000"/>
                <a:gd name="connsiteX5" fmla="*/ 1295961 w 1339053"/>
                <a:gd name="connsiteY5" fmla="*/ 3584709 h 6858000"/>
                <a:gd name="connsiteX6" fmla="*/ 1308070 w 1339053"/>
                <a:gd name="connsiteY6" fmla="*/ 3585183 h 6858000"/>
                <a:gd name="connsiteX7" fmla="*/ 1325263 w 1339053"/>
                <a:gd name="connsiteY7" fmla="*/ 3705453 h 6858000"/>
                <a:gd name="connsiteX8" fmla="*/ 1334107 w 1339053"/>
                <a:gd name="connsiteY8" fmla="*/ 3772268 h 6858000"/>
                <a:gd name="connsiteX9" fmla="*/ 1338203 w 1339053"/>
                <a:gd name="connsiteY9" fmla="*/ 3831076 h 6858000"/>
                <a:gd name="connsiteX10" fmla="*/ 1338805 w 1339053"/>
                <a:gd name="connsiteY10" fmla="*/ 3839709 h 6858000"/>
                <a:gd name="connsiteX11" fmla="*/ 1335635 w 1339053"/>
                <a:gd name="connsiteY11" fmla="*/ 4118635 h 6858000"/>
                <a:gd name="connsiteX12" fmla="*/ 1337171 w 1339053"/>
                <a:gd name="connsiteY12" fmla="*/ 4209403 h 6858000"/>
                <a:gd name="connsiteX13" fmla="*/ 1325840 w 1339053"/>
                <a:gd name="connsiteY13" fmla="*/ 4309174 h 6858000"/>
                <a:gd name="connsiteX14" fmla="*/ 1321122 w 1339053"/>
                <a:gd name="connsiteY14" fmla="*/ 4473630 h 6858000"/>
                <a:gd name="connsiteX15" fmla="*/ 1302196 w 1339053"/>
                <a:gd name="connsiteY15" fmla="*/ 4791709 h 6858000"/>
                <a:gd name="connsiteX16" fmla="*/ 1293239 w 1339053"/>
                <a:gd name="connsiteY16" fmla="*/ 4860048 h 6858000"/>
                <a:gd name="connsiteX17" fmla="*/ 1288829 w 1339053"/>
                <a:gd name="connsiteY17" fmla="*/ 5039837 h 6858000"/>
                <a:gd name="connsiteX18" fmla="*/ 1289584 w 1339053"/>
                <a:gd name="connsiteY18" fmla="*/ 5148703 h 6858000"/>
                <a:gd name="connsiteX19" fmla="*/ 1282205 w 1339053"/>
                <a:gd name="connsiteY19" fmla="*/ 5236435 h 6858000"/>
                <a:gd name="connsiteX20" fmla="*/ 1268145 w 1339053"/>
                <a:gd name="connsiteY20" fmla="*/ 5311662 h 6858000"/>
                <a:gd name="connsiteX21" fmla="*/ 1250547 w 1339053"/>
                <a:gd name="connsiteY21" fmla="*/ 5515595 h 6858000"/>
                <a:gd name="connsiteX22" fmla="*/ 1243323 w 1339053"/>
                <a:gd name="connsiteY22" fmla="*/ 5596885 h 6858000"/>
                <a:gd name="connsiteX23" fmla="*/ 1238303 w 1339053"/>
                <a:gd name="connsiteY23" fmla="*/ 5812036 h 6858000"/>
                <a:gd name="connsiteX24" fmla="*/ 1223551 w 1339053"/>
                <a:gd name="connsiteY24" fmla="*/ 5991171 h 6858000"/>
                <a:gd name="connsiteX25" fmla="*/ 1219699 w 1339053"/>
                <a:gd name="connsiteY25" fmla="*/ 6066726 h 6858000"/>
                <a:gd name="connsiteX26" fmla="*/ 1199935 w 1339053"/>
                <a:gd name="connsiteY26" fmla="*/ 6236130 h 6858000"/>
                <a:gd name="connsiteX27" fmla="*/ 1192857 w 1339053"/>
                <a:gd name="connsiteY27" fmla="*/ 6333267 h 6858000"/>
                <a:gd name="connsiteX28" fmla="*/ 1148174 w 1339053"/>
                <a:gd name="connsiteY28" fmla="*/ 6561849 h 6858000"/>
                <a:gd name="connsiteX29" fmla="*/ 1100424 w 1339053"/>
                <a:gd name="connsiteY29" fmla="*/ 6797385 h 6858000"/>
                <a:gd name="connsiteX30" fmla="*/ 1085621 w 1339053"/>
                <a:gd name="connsiteY30" fmla="*/ 6858000 h 6858000"/>
                <a:gd name="connsiteX31" fmla="*/ 932341 w 1339053"/>
                <a:gd name="connsiteY31" fmla="*/ 6858000 h 6858000"/>
                <a:gd name="connsiteX32" fmla="*/ 944496 w 1339053"/>
                <a:gd name="connsiteY32" fmla="*/ 6829656 h 6858000"/>
                <a:gd name="connsiteX33" fmla="*/ 913239 w 1339053"/>
                <a:gd name="connsiteY33" fmla="*/ 6720119 h 6858000"/>
                <a:gd name="connsiteX34" fmla="*/ 870682 w 1339053"/>
                <a:gd name="connsiteY34" fmla="*/ 6655346 h 6858000"/>
                <a:gd name="connsiteX35" fmla="*/ 846442 w 1339053"/>
                <a:gd name="connsiteY35" fmla="*/ 6498594 h 6858000"/>
                <a:gd name="connsiteX36" fmla="*/ 881150 w 1339053"/>
                <a:gd name="connsiteY36" fmla="*/ 6473756 h 6858000"/>
                <a:gd name="connsiteX37" fmla="*/ 922470 w 1339053"/>
                <a:gd name="connsiteY37" fmla="*/ 6377035 h 6858000"/>
                <a:gd name="connsiteX38" fmla="*/ 955039 w 1339053"/>
                <a:gd name="connsiteY38" fmla="*/ 6268585 h 6858000"/>
                <a:gd name="connsiteX39" fmla="*/ 1024350 w 1339053"/>
                <a:gd name="connsiteY39" fmla="*/ 6083443 h 6858000"/>
                <a:gd name="connsiteX40" fmla="*/ 999696 w 1339053"/>
                <a:gd name="connsiteY40" fmla="*/ 5938416 h 6858000"/>
                <a:gd name="connsiteX41" fmla="*/ 988342 w 1339053"/>
                <a:gd name="connsiteY41" fmla="*/ 5882426 h 6858000"/>
                <a:gd name="connsiteX42" fmla="*/ 985444 w 1339053"/>
                <a:gd name="connsiteY42" fmla="*/ 5832438 h 6858000"/>
                <a:gd name="connsiteX43" fmla="*/ 992016 w 1339053"/>
                <a:gd name="connsiteY43" fmla="*/ 5777751 h 6858000"/>
                <a:gd name="connsiteX44" fmla="*/ 995028 w 1339053"/>
                <a:gd name="connsiteY44" fmla="*/ 5641832 h 6858000"/>
                <a:gd name="connsiteX45" fmla="*/ 981247 w 1339053"/>
                <a:gd name="connsiteY45" fmla="*/ 5562522 h 6858000"/>
                <a:gd name="connsiteX46" fmla="*/ 995131 w 1339053"/>
                <a:gd name="connsiteY46" fmla="*/ 5398075 h 6858000"/>
                <a:gd name="connsiteX47" fmla="*/ 997379 w 1339053"/>
                <a:gd name="connsiteY47" fmla="*/ 5283928 h 6858000"/>
                <a:gd name="connsiteX48" fmla="*/ 979617 w 1339053"/>
                <a:gd name="connsiteY48" fmla="*/ 5157396 h 6858000"/>
                <a:gd name="connsiteX49" fmla="*/ 976441 w 1339053"/>
                <a:gd name="connsiteY49" fmla="*/ 5139485 h 6858000"/>
                <a:gd name="connsiteX50" fmla="*/ 953793 w 1339053"/>
                <a:gd name="connsiteY50" fmla="*/ 5091862 h 6858000"/>
                <a:gd name="connsiteX51" fmla="*/ 853056 w 1339053"/>
                <a:gd name="connsiteY51" fmla="*/ 5001787 h 6858000"/>
                <a:gd name="connsiteX52" fmla="*/ 833979 w 1339053"/>
                <a:gd name="connsiteY52" fmla="*/ 4978966 h 6858000"/>
                <a:gd name="connsiteX53" fmla="*/ 796995 w 1339053"/>
                <a:gd name="connsiteY53" fmla="*/ 4813768 h 6858000"/>
                <a:gd name="connsiteX54" fmla="*/ 820590 w 1339053"/>
                <a:gd name="connsiteY54" fmla="*/ 4764057 h 6858000"/>
                <a:gd name="connsiteX55" fmla="*/ 864688 w 1339053"/>
                <a:gd name="connsiteY55" fmla="*/ 4714752 h 6858000"/>
                <a:gd name="connsiteX56" fmla="*/ 910485 w 1339053"/>
                <a:gd name="connsiteY56" fmla="*/ 4590911 h 6858000"/>
                <a:gd name="connsiteX57" fmla="*/ 911445 w 1339053"/>
                <a:gd name="connsiteY57" fmla="*/ 4539571 h 6858000"/>
                <a:gd name="connsiteX58" fmla="*/ 900285 w 1339053"/>
                <a:gd name="connsiteY58" fmla="*/ 4445837 h 6858000"/>
                <a:gd name="connsiteX59" fmla="*/ 863237 w 1339053"/>
                <a:gd name="connsiteY59" fmla="*/ 4364703 h 6858000"/>
                <a:gd name="connsiteX60" fmla="*/ 798070 w 1339053"/>
                <a:gd name="connsiteY60" fmla="*/ 4243284 h 6858000"/>
                <a:gd name="connsiteX61" fmla="*/ 817097 w 1339053"/>
                <a:gd name="connsiteY61" fmla="*/ 4054750 h 6858000"/>
                <a:gd name="connsiteX62" fmla="*/ 826251 w 1339053"/>
                <a:gd name="connsiteY62" fmla="*/ 3982801 h 6858000"/>
                <a:gd name="connsiteX63" fmla="*/ 836848 w 1339053"/>
                <a:gd name="connsiteY63" fmla="*/ 3784939 h 6858000"/>
                <a:gd name="connsiteX64" fmla="*/ 841285 w 1339053"/>
                <a:gd name="connsiteY64" fmla="*/ 3766755 h 6858000"/>
                <a:gd name="connsiteX65" fmla="*/ 841284 w 1339053"/>
                <a:gd name="connsiteY65" fmla="*/ 3766755 h 6858000"/>
                <a:gd name="connsiteX66" fmla="*/ 852925 w 1339053"/>
                <a:gd name="connsiteY66" fmla="*/ 3719034 h 6858000"/>
                <a:gd name="connsiteX67" fmla="*/ 857932 w 1339053"/>
                <a:gd name="connsiteY67" fmla="*/ 3696880 h 6858000"/>
                <a:gd name="connsiteX68" fmla="*/ 853534 w 1339053"/>
                <a:gd name="connsiteY68" fmla="*/ 3507036 h 6858000"/>
                <a:gd name="connsiteX69" fmla="*/ 850226 w 1339053"/>
                <a:gd name="connsiteY69" fmla="*/ 3485839 h 6858000"/>
                <a:gd name="connsiteX70" fmla="*/ 0 w 1339053"/>
                <a:gd name="connsiteY70" fmla="*/ 0 h 6858000"/>
                <a:gd name="connsiteX71" fmla="*/ 455609 w 1339053"/>
                <a:gd name="connsiteY71" fmla="*/ 0 h 6858000"/>
                <a:gd name="connsiteX72" fmla="*/ 459171 w 1339053"/>
                <a:gd name="connsiteY72" fmla="*/ 72395 h 6858000"/>
                <a:gd name="connsiteX73" fmla="*/ 460041 w 1339053"/>
                <a:gd name="connsiteY73" fmla="*/ 131917 h 6858000"/>
                <a:gd name="connsiteX74" fmla="*/ 504421 w 1339053"/>
                <a:gd name="connsiteY74" fmla="*/ 389691 h 6858000"/>
                <a:gd name="connsiteX75" fmla="*/ 582097 w 1339053"/>
                <a:gd name="connsiteY75" fmla="*/ 634609 h 6858000"/>
                <a:gd name="connsiteX76" fmla="*/ 702468 w 1339053"/>
                <a:gd name="connsiteY76" fmla="*/ 834019 h 6858000"/>
                <a:gd name="connsiteX77" fmla="*/ 729203 w 1339053"/>
                <a:gd name="connsiteY77" fmla="*/ 887701 h 6858000"/>
                <a:gd name="connsiteX78" fmla="*/ 743787 w 1339053"/>
                <a:gd name="connsiteY78" fmla="*/ 1016355 h 6858000"/>
                <a:gd name="connsiteX79" fmla="*/ 750083 w 1339053"/>
                <a:gd name="connsiteY79" fmla="*/ 1128060 h 6858000"/>
                <a:gd name="connsiteX80" fmla="*/ 768866 w 1339053"/>
                <a:gd name="connsiteY80" fmla="*/ 1213431 h 6858000"/>
                <a:gd name="connsiteX81" fmla="*/ 787802 w 1339053"/>
                <a:gd name="connsiteY81" fmla="*/ 1286432 h 6858000"/>
                <a:gd name="connsiteX82" fmla="*/ 842837 w 1339053"/>
                <a:gd name="connsiteY82" fmla="*/ 1455511 h 6858000"/>
                <a:gd name="connsiteX83" fmla="*/ 877988 w 1339053"/>
                <a:gd name="connsiteY83" fmla="*/ 1634814 h 6858000"/>
                <a:gd name="connsiteX84" fmla="*/ 941063 w 1339053"/>
                <a:gd name="connsiteY84" fmla="*/ 1789731 h 6858000"/>
                <a:gd name="connsiteX85" fmla="*/ 980124 w 1339053"/>
                <a:gd name="connsiteY85" fmla="*/ 1857657 h 6858000"/>
                <a:gd name="connsiteX86" fmla="*/ 984484 w 1339053"/>
                <a:gd name="connsiteY86" fmla="*/ 1976384 h 6858000"/>
                <a:gd name="connsiteX87" fmla="*/ 1007189 w 1339053"/>
                <a:gd name="connsiteY87" fmla="*/ 2110650 h 6858000"/>
                <a:gd name="connsiteX88" fmla="*/ 1039893 w 1339053"/>
                <a:gd name="connsiteY88" fmla="*/ 2211041 h 6858000"/>
                <a:gd name="connsiteX89" fmla="*/ 1059162 w 1339053"/>
                <a:gd name="connsiteY89" fmla="*/ 2286682 h 6858000"/>
                <a:gd name="connsiteX90" fmla="*/ 1070522 w 1339053"/>
                <a:gd name="connsiteY90" fmla="*/ 2388667 h 6858000"/>
                <a:gd name="connsiteX91" fmla="*/ 1093939 w 1339053"/>
                <a:gd name="connsiteY91" fmla="*/ 2494653 h 6858000"/>
                <a:gd name="connsiteX92" fmla="*/ 1112007 w 1339053"/>
                <a:gd name="connsiteY92" fmla="*/ 2548197 h 6858000"/>
                <a:gd name="connsiteX93" fmla="*/ 1138346 w 1339053"/>
                <a:gd name="connsiteY93" fmla="*/ 2649163 h 6858000"/>
                <a:gd name="connsiteX94" fmla="*/ 1160337 w 1339053"/>
                <a:gd name="connsiteY94" fmla="*/ 2751608 h 6858000"/>
                <a:gd name="connsiteX95" fmla="*/ 1165737 w 1339053"/>
                <a:gd name="connsiteY95" fmla="*/ 2933012 h 6858000"/>
                <a:gd name="connsiteX96" fmla="*/ 1202029 w 1339053"/>
                <a:gd name="connsiteY96" fmla="*/ 3107873 h 6858000"/>
                <a:gd name="connsiteX97" fmla="*/ 1225692 w 1339053"/>
                <a:gd name="connsiteY97" fmla="*/ 3244974 h 6858000"/>
                <a:gd name="connsiteX98" fmla="*/ 1243916 w 1339053"/>
                <a:gd name="connsiteY98" fmla="*/ 3326221 h 6858000"/>
                <a:gd name="connsiteX99" fmla="*/ 1293067 w 1339053"/>
                <a:gd name="connsiteY99" fmla="*/ 3480219 h 6858000"/>
                <a:gd name="connsiteX100" fmla="*/ 1308071 w 1339053"/>
                <a:gd name="connsiteY100" fmla="*/ 3585182 h 6858000"/>
                <a:gd name="connsiteX101" fmla="*/ 1295962 w 1339053"/>
                <a:gd name="connsiteY101" fmla="*/ 3584708 h 6858000"/>
                <a:gd name="connsiteX102" fmla="*/ 1118893 w 1339053"/>
                <a:gd name="connsiteY102" fmla="*/ 3568330 h 6858000"/>
                <a:gd name="connsiteX103" fmla="*/ 1094179 w 1339053"/>
                <a:gd name="connsiteY103" fmla="*/ 3567566 h 6858000"/>
                <a:gd name="connsiteX104" fmla="*/ 922719 w 1339053"/>
                <a:gd name="connsiteY104" fmla="*/ 3516472 h 6858000"/>
                <a:gd name="connsiteX105" fmla="*/ 877028 w 1339053"/>
                <a:gd name="connsiteY105" fmla="*/ 3490955 h 6858000"/>
                <a:gd name="connsiteX106" fmla="*/ 850533 w 1339053"/>
                <a:gd name="connsiteY106" fmla="*/ 3481837 h 6858000"/>
                <a:gd name="connsiteX107" fmla="*/ 852113 w 1339053"/>
                <a:gd name="connsiteY107" fmla="*/ 3461170 h 6858000"/>
                <a:gd name="connsiteX108" fmla="*/ 831383 w 1339053"/>
                <a:gd name="connsiteY108" fmla="*/ 3399179 h 6858000"/>
                <a:gd name="connsiteX109" fmla="*/ 743141 w 1339053"/>
                <a:gd name="connsiteY109" fmla="*/ 3320580 h 6858000"/>
                <a:gd name="connsiteX110" fmla="*/ 713221 w 1339053"/>
                <a:gd name="connsiteY110" fmla="*/ 3251241 h 6858000"/>
                <a:gd name="connsiteX111" fmla="*/ 697098 w 1339053"/>
                <a:gd name="connsiteY111" fmla="*/ 3202528 h 6858000"/>
                <a:gd name="connsiteX112" fmla="*/ 664820 w 1339053"/>
                <a:gd name="connsiteY112" fmla="*/ 3154190 h 6858000"/>
                <a:gd name="connsiteX113" fmla="*/ 572501 w 1339053"/>
                <a:gd name="connsiteY113" fmla="*/ 3087312 h 6858000"/>
                <a:gd name="connsiteX114" fmla="*/ 497703 w 1339053"/>
                <a:gd name="connsiteY114" fmla="*/ 3005243 h 6858000"/>
                <a:gd name="connsiteX115" fmla="*/ 476984 w 1339053"/>
                <a:gd name="connsiteY115" fmla="*/ 2892751 h 6858000"/>
                <a:gd name="connsiteX116" fmla="*/ 468947 w 1339053"/>
                <a:gd name="connsiteY116" fmla="*/ 2824527 h 6858000"/>
                <a:gd name="connsiteX117" fmla="*/ 569138 w 1339053"/>
                <a:gd name="connsiteY117" fmla="*/ 2595026 h 6858000"/>
                <a:gd name="connsiteX118" fmla="*/ 645397 w 1339053"/>
                <a:gd name="connsiteY118" fmla="*/ 2440808 h 6858000"/>
                <a:gd name="connsiteX119" fmla="*/ 651820 w 1339053"/>
                <a:gd name="connsiteY119" fmla="*/ 2384384 h 6858000"/>
                <a:gd name="connsiteX120" fmla="*/ 612994 w 1339053"/>
                <a:gd name="connsiteY120" fmla="*/ 2207332 h 6858000"/>
                <a:gd name="connsiteX121" fmla="*/ 620894 w 1339053"/>
                <a:gd name="connsiteY121" fmla="*/ 2046679 h 6858000"/>
                <a:gd name="connsiteX122" fmla="*/ 644614 w 1339053"/>
                <a:gd name="connsiteY122" fmla="*/ 1931265 h 6858000"/>
                <a:gd name="connsiteX123" fmla="*/ 665994 w 1339053"/>
                <a:gd name="connsiteY123" fmla="*/ 1832337 h 6858000"/>
                <a:gd name="connsiteX124" fmla="*/ 678276 w 1339053"/>
                <a:gd name="connsiteY124" fmla="*/ 1709437 h 6858000"/>
                <a:gd name="connsiteX125" fmla="*/ 672955 w 1339053"/>
                <a:gd name="connsiteY125" fmla="*/ 1636123 h 6858000"/>
                <a:gd name="connsiteX126" fmla="*/ 668480 w 1339053"/>
                <a:gd name="connsiteY126" fmla="*/ 1520749 h 6858000"/>
                <a:gd name="connsiteX127" fmla="*/ 653920 w 1339053"/>
                <a:gd name="connsiteY127" fmla="*/ 1399437 h 6858000"/>
                <a:gd name="connsiteX128" fmla="*/ 612686 w 1339053"/>
                <a:gd name="connsiteY128" fmla="*/ 1296979 h 6858000"/>
                <a:gd name="connsiteX129" fmla="*/ 570220 w 1339053"/>
                <a:gd name="connsiteY129" fmla="*/ 1235618 h 6858000"/>
                <a:gd name="connsiteX130" fmla="*/ 529736 w 1339053"/>
                <a:gd name="connsiteY130" fmla="*/ 1081752 h 6858000"/>
                <a:gd name="connsiteX131" fmla="*/ 414305 w 1339053"/>
                <a:gd name="connsiteY131" fmla="*/ 918292 h 6858000"/>
                <a:gd name="connsiteX132" fmla="*/ 373924 w 1339053"/>
                <a:gd name="connsiteY132" fmla="*/ 825689 h 6858000"/>
                <a:gd name="connsiteX133" fmla="*/ 368949 w 1339053"/>
                <a:gd name="connsiteY133" fmla="*/ 778726 h 6858000"/>
                <a:gd name="connsiteX134" fmla="*/ 347020 w 1339053"/>
                <a:gd name="connsiteY134" fmla="*/ 694643 h 6858000"/>
                <a:gd name="connsiteX135" fmla="*/ 327478 w 1339053"/>
                <a:gd name="connsiteY135" fmla="*/ 642898 h 6858000"/>
                <a:gd name="connsiteX136" fmla="*/ 243468 w 1339053"/>
                <a:gd name="connsiteY136" fmla="*/ 491960 h 6858000"/>
                <a:gd name="connsiteX137" fmla="*/ 218930 w 1339053"/>
                <a:gd name="connsiteY137" fmla="*/ 446010 h 6858000"/>
                <a:gd name="connsiteX138" fmla="*/ 180614 w 1339053"/>
                <a:gd name="connsiteY138" fmla="*/ 354892 h 6858000"/>
                <a:gd name="connsiteX139" fmla="*/ 171988 w 1339053"/>
                <a:gd name="connsiteY139" fmla="*/ 317521 h 6858000"/>
                <a:gd name="connsiteX140" fmla="*/ 139875 w 1339053"/>
                <a:gd name="connsiteY140" fmla="*/ 246378 h 6858000"/>
                <a:gd name="connsiteX141" fmla="*/ 51499 w 1339053"/>
                <a:gd name="connsiteY141" fmla="*/ 73211 h 6858000"/>
                <a:gd name="connsiteX142" fmla="*/ 19690 w 1339053"/>
                <a:gd name="connsiteY142" fmla="*/ 36621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</a:cxnLst>
              <a:rect l="l" t="t" r="r" b="b"/>
              <a:pathLst>
                <a:path w="1339053" h="6858000">
                  <a:moveTo>
                    <a:pt x="850532" y="3481838"/>
                  </a:moveTo>
                  <a:lnTo>
                    <a:pt x="877027" y="3490955"/>
                  </a:lnTo>
                  <a:cubicBezTo>
                    <a:pt x="892941" y="3497986"/>
                    <a:pt x="908176" y="3506416"/>
                    <a:pt x="922718" y="3516472"/>
                  </a:cubicBezTo>
                  <a:cubicBezTo>
                    <a:pt x="967062" y="3547282"/>
                    <a:pt x="1027547" y="3564030"/>
                    <a:pt x="1094179" y="3567567"/>
                  </a:cubicBezTo>
                  <a:cubicBezTo>
                    <a:pt x="1102515" y="3567965"/>
                    <a:pt x="1113434" y="3565936"/>
                    <a:pt x="1118891" y="3568331"/>
                  </a:cubicBezTo>
                  <a:cubicBezTo>
                    <a:pt x="1180628" y="3594888"/>
                    <a:pt x="1237753" y="3586304"/>
                    <a:pt x="1295961" y="3584709"/>
                  </a:cubicBezTo>
                  <a:lnTo>
                    <a:pt x="1308070" y="3585183"/>
                  </a:lnTo>
                  <a:lnTo>
                    <a:pt x="1325263" y="3705453"/>
                  </a:lnTo>
                  <a:cubicBezTo>
                    <a:pt x="1328254" y="3727679"/>
                    <a:pt x="1331526" y="3749922"/>
                    <a:pt x="1334107" y="3772268"/>
                  </a:cubicBezTo>
                  <a:lnTo>
                    <a:pt x="1338203" y="3831076"/>
                  </a:lnTo>
                  <a:lnTo>
                    <a:pt x="1338805" y="3839709"/>
                  </a:lnTo>
                  <a:cubicBezTo>
                    <a:pt x="1339996" y="3932341"/>
                    <a:pt x="1336568" y="4025809"/>
                    <a:pt x="1335635" y="4118635"/>
                  </a:cubicBezTo>
                  <a:cubicBezTo>
                    <a:pt x="1335202" y="4148976"/>
                    <a:pt x="1338805" y="4178868"/>
                    <a:pt x="1337171" y="4209403"/>
                  </a:cubicBezTo>
                  <a:cubicBezTo>
                    <a:pt x="1335445" y="4242449"/>
                    <a:pt x="1327565" y="4276129"/>
                    <a:pt x="1325840" y="4309174"/>
                  </a:cubicBezTo>
                  <a:cubicBezTo>
                    <a:pt x="1322853" y="4364122"/>
                    <a:pt x="1323899" y="4418621"/>
                    <a:pt x="1321122" y="4473630"/>
                  </a:cubicBezTo>
                  <a:cubicBezTo>
                    <a:pt x="1315632" y="4579723"/>
                    <a:pt x="1309019" y="4685750"/>
                    <a:pt x="1302196" y="4791709"/>
                  </a:cubicBezTo>
                  <a:cubicBezTo>
                    <a:pt x="1300696" y="4814383"/>
                    <a:pt x="1294244" y="4837504"/>
                    <a:pt x="1293239" y="4860048"/>
                  </a:cubicBezTo>
                  <a:cubicBezTo>
                    <a:pt x="1290785" y="4919957"/>
                    <a:pt x="1289660" y="4979994"/>
                    <a:pt x="1288829" y="5039837"/>
                  </a:cubicBezTo>
                  <a:cubicBezTo>
                    <a:pt x="1288401" y="5076103"/>
                    <a:pt x="1290512" y="5112310"/>
                    <a:pt x="1289584" y="5148703"/>
                  </a:cubicBezTo>
                  <a:cubicBezTo>
                    <a:pt x="1288845" y="5177820"/>
                    <a:pt x="1286193" y="5207193"/>
                    <a:pt x="1282205" y="5236435"/>
                  </a:cubicBezTo>
                  <a:cubicBezTo>
                    <a:pt x="1278784" y="5261619"/>
                    <a:pt x="1270649" y="5286477"/>
                    <a:pt x="1268145" y="5311662"/>
                  </a:cubicBezTo>
                  <a:cubicBezTo>
                    <a:pt x="1261308" y="5379812"/>
                    <a:pt x="1256387" y="5447703"/>
                    <a:pt x="1250547" y="5515595"/>
                  </a:cubicBezTo>
                  <a:cubicBezTo>
                    <a:pt x="1248113" y="5542776"/>
                    <a:pt x="1244054" y="5570023"/>
                    <a:pt x="1243323" y="5596885"/>
                  </a:cubicBezTo>
                  <a:cubicBezTo>
                    <a:pt x="1241082" y="5668709"/>
                    <a:pt x="1241668" y="5740276"/>
                    <a:pt x="1238303" y="5812036"/>
                  </a:cubicBezTo>
                  <a:cubicBezTo>
                    <a:pt x="1235508" y="5871554"/>
                    <a:pt x="1228259" y="5931392"/>
                    <a:pt x="1223551" y="5991171"/>
                  </a:cubicBezTo>
                  <a:cubicBezTo>
                    <a:pt x="1221675" y="6016549"/>
                    <a:pt x="1222415" y="6041609"/>
                    <a:pt x="1219699" y="6066726"/>
                  </a:cubicBezTo>
                  <a:cubicBezTo>
                    <a:pt x="1213776" y="6123024"/>
                    <a:pt x="1205938" y="6179576"/>
                    <a:pt x="1199935" y="6236130"/>
                  </a:cubicBezTo>
                  <a:cubicBezTo>
                    <a:pt x="1196614" y="6268403"/>
                    <a:pt x="1198425" y="6301127"/>
                    <a:pt x="1192857" y="6333267"/>
                  </a:cubicBezTo>
                  <a:cubicBezTo>
                    <a:pt x="1179603" y="6409590"/>
                    <a:pt x="1163470" y="6485591"/>
                    <a:pt x="1148174" y="6561849"/>
                  </a:cubicBezTo>
                  <a:cubicBezTo>
                    <a:pt x="1132370" y="6640486"/>
                    <a:pt x="1117066" y="6719000"/>
                    <a:pt x="1100424" y="6797385"/>
                  </a:cubicBezTo>
                  <a:lnTo>
                    <a:pt x="1085621" y="6858000"/>
                  </a:lnTo>
                  <a:lnTo>
                    <a:pt x="932341" y="6858000"/>
                  </a:lnTo>
                  <a:lnTo>
                    <a:pt x="944496" y="6829656"/>
                  </a:lnTo>
                  <a:cubicBezTo>
                    <a:pt x="964836" y="6776399"/>
                    <a:pt x="953622" y="6744439"/>
                    <a:pt x="913239" y="6720119"/>
                  </a:cubicBezTo>
                  <a:cubicBezTo>
                    <a:pt x="890880" y="6706443"/>
                    <a:pt x="866986" y="6690318"/>
                    <a:pt x="870682" y="6655346"/>
                  </a:cubicBezTo>
                  <a:cubicBezTo>
                    <a:pt x="876846" y="6598274"/>
                    <a:pt x="889503" y="6540954"/>
                    <a:pt x="846442" y="6498594"/>
                  </a:cubicBezTo>
                  <a:cubicBezTo>
                    <a:pt x="862273" y="6487399"/>
                    <a:pt x="871751" y="6480449"/>
                    <a:pt x="881150" y="6473756"/>
                  </a:cubicBezTo>
                  <a:cubicBezTo>
                    <a:pt x="907245" y="6455292"/>
                    <a:pt x="930705" y="6407516"/>
                    <a:pt x="922470" y="6377035"/>
                  </a:cubicBezTo>
                  <a:cubicBezTo>
                    <a:pt x="910652" y="6332192"/>
                    <a:pt x="925705" y="6299028"/>
                    <a:pt x="955039" y="6268585"/>
                  </a:cubicBezTo>
                  <a:cubicBezTo>
                    <a:pt x="1003777" y="6217606"/>
                    <a:pt x="1017630" y="6148240"/>
                    <a:pt x="1024350" y="6083443"/>
                  </a:cubicBezTo>
                  <a:cubicBezTo>
                    <a:pt x="1029590" y="6034553"/>
                    <a:pt x="1028255" y="5980246"/>
                    <a:pt x="999696" y="5938416"/>
                  </a:cubicBezTo>
                  <a:cubicBezTo>
                    <a:pt x="990505" y="5925141"/>
                    <a:pt x="991039" y="5901884"/>
                    <a:pt x="988342" y="5882426"/>
                  </a:cubicBezTo>
                  <a:cubicBezTo>
                    <a:pt x="986229" y="5866254"/>
                    <a:pt x="984774" y="5849442"/>
                    <a:pt x="985444" y="5832438"/>
                  </a:cubicBezTo>
                  <a:cubicBezTo>
                    <a:pt x="986010" y="5814273"/>
                    <a:pt x="985042" y="5793656"/>
                    <a:pt x="992016" y="5777751"/>
                  </a:cubicBezTo>
                  <a:cubicBezTo>
                    <a:pt x="1012886" y="5729456"/>
                    <a:pt x="1014467" y="5686488"/>
                    <a:pt x="995028" y="5641832"/>
                  </a:cubicBezTo>
                  <a:cubicBezTo>
                    <a:pt x="984984" y="5618696"/>
                    <a:pt x="974301" y="5585771"/>
                    <a:pt x="981247" y="5562522"/>
                  </a:cubicBezTo>
                  <a:cubicBezTo>
                    <a:pt x="998041" y="5505913"/>
                    <a:pt x="997454" y="5454379"/>
                    <a:pt x="995131" y="5398075"/>
                  </a:cubicBezTo>
                  <a:cubicBezTo>
                    <a:pt x="993724" y="5361807"/>
                    <a:pt x="997229" y="5322258"/>
                    <a:pt x="997379" y="5283928"/>
                  </a:cubicBezTo>
                  <a:cubicBezTo>
                    <a:pt x="997473" y="5239095"/>
                    <a:pt x="1006631" y="5193105"/>
                    <a:pt x="979617" y="5157396"/>
                  </a:cubicBezTo>
                  <a:cubicBezTo>
                    <a:pt x="976728" y="5153402"/>
                    <a:pt x="978724" y="5144705"/>
                    <a:pt x="976441" y="5139485"/>
                  </a:cubicBezTo>
                  <a:cubicBezTo>
                    <a:pt x="969619" y="5122991"/>
                    <a:pt x="964828" y="5102888"/>
                    <a:pt x="953793" y="5091862"/>
                  </a:cubicBezTo>
                  <a:cubicBezTo>
                    <a:pt x="921506" y="5059884"/>
                    <a:pt x="886609" y="5031900"/>
                    <a:pt x="853056" y="5001787"/>
                  </a:cubicBezTo>
                  <a:cubicBezTo>
                    <a:pt x="845882" y="4995337"/>
                    <a:pt x="836325" y="4988437"/>
                    <a:pt x="833979" y="4978966"/>
                  </a:cubicBezTo>
                  <a:cubicBezTo>
                    <a:pt x="820602" y="4924328"/>
                    <a:pt x="808509" y="4869239"/>
                    <a:pt x="796995" y="4813768"/>
                  </a:cubicBezTo>
                  <a:cubicBezTo>
                    <a:pt x="792418" y="4791474"/>
                    <a:pt x="803209" y="4777314"/>
                    <a:pt x="820590" y="4764057"/>
                  </a:cubicBezTo>
                  <a:cubicBezTo>
                    <a:pt x="837188" y="4751123"/>
                    <a:pt x="855398" y="4734452"/>
                    <a:pt x="864688" y="4714752"/>
                  </a:cubicBezTo>
                  <a:cubicBezTo>
                    <a:pt x="883062" y="4675275"/>
                    <a:pt x="897521" y="4632902"/>
                    <a:pt x="910485" y="4590911"/>
                  </a:cubicBezTo>
                  <a:cubicBezTo>
                    <a:pt x="915338" y="4575199"/>
                    <a:pt x="912978" y="4556131"/>
                    <a:pt x="911445" y="4539571"/>
                  </a:cubicBezTo>
                  <a:cubicBezTo>
                    <a:pt x="908527" y="4508200"/>
                    <a:pt x="900999" y="4477659"/>
                    <a:pt x="900285" y="4445837"/>
                  </a:cubicBezTo>
                  <a:cubicBezTo>
                    <a:pt x="899539" y="4408923"/>
                    <a:pt x="887958" y="4383340"/>
                    <a:pt x="863237" y="4364703"/>
                  </a:cubicBezTo>
                  <a:cubicBezTo>
                    <a:pt x="826431" y="4336971"/>
                    <a:pt x="808536" y="4292507"/>
                    <a:pt x="798070" y="4243284"/>
                  </a:cubicBezTo>
                  <a:cubicBezTo>
                    <a:pt x="784617" y="4180721"/>
                    <a:pt x="805728" y="4117545"/>
                    <a:pt x="817097" y="4054750"/>
                  </a:cubicBezTo>
                  <a:cubicBezTo>
                    <a:pt x="821537" y="4030724"/>
                    <a:pt x="826632" y="4006057"/>
                    <a:pt x="826251" y="3982801"/>
                  </a:cubicBezTo>
                  <a:cubicBezTo>
                    <a:pt x="825347" y="3916709"/>
                    <a:pt x="825150" y="3850833"/>
                    <a:pt x="836848" y="3784939"/>
                  </a:cubicBezTo>
                  <a:lnTo>
                    <a:pt x="841285" y="3766755"/>
                  </a:lnTo>
                  <a:lnTo>
                    <a:pt x="841284" y="3766755"/>
                  </a:lnTo>
                  <a:lnTo>
                    <a:pt x="852925" y="3719034"/>
                  </a:lnTo>
                  <a:cubicBezTo>
                    <a:pt x="855152" y="3711822"/>
                    <a:pt x="856753" y="3704413"/>
                    <a:pt x="857932" y="3696880"/>
                  </a:cubicBezTo>
                  <a:cubicBezTo>
                    <a:pt x="868683" y="3631632"/>
                    <a:pt x="885300" y="3565939"/>
                    <a:pt x="853534" y="3507036"/>
                  </a:cubicBezTo>
                  <a:cubicBezTo>
                    <a:pt x="850623" y="3501622"/>
                    <a:pt x="849992" y="3494020"/>
                    <a:pt x="850226" y="3485839"/>
                  </a:cubicBezTo>
                  <a:close/>
                  <a:moveTo>
                    <a:pt x="0" y="0"/>
                  </a:moveTo>
                  <a:lnTo>
                    <a:pt x="455609" y="0"/>
                  </a:lnTo>
                  <a:lnTo>
                    <a:pt x="459171" y="72395"/>
                  </a:lnTo>
                  <a:cubicBezTo>
                    <a:pt x="459671" y="92301"/>
                    <a:pt x="456894" y="113171"/>
                    <a:pt x="460041" y="131917"/>
                  </a:cubicBezTo>
                  <a:cubicBezTo>
                    <a:pt x="474213" y="218122"/>
                    <a:pt x="492031" y="302910"/>
                    <a:pt x="504421" y="389691"/>
                  </a:cubicBezTo>
                  <a:cubicBezTo>
                    <a:pt x="517349" y="479177"/>
                    <a:pt x="539516" y="562489"/>
                    <a:pt x="582097" y="634609"/>
                  </a:cubicBezTo>
                  <a:cubicBezTo>
                    <a:pt x="621686" y="701573"/>
                    <a:pt x="662589" y="767248"/>
                    <a:pt x="702468" y="834019"/>
                  </a:cubicBezTo>
                  <a:cubicBezTo>
                    <a:pt x="712587" y="850968"/>
                    <a:pt x="725536" y="867665"/>
                    <a:pt x="729203" y="887701"/>
                  </a:cubicBezTo>
                  <a:cubicBezTo>
                    <a:pt x="736973" y="929321"/>
                    <a:pt x="740155" y="973193"/>
                    <a:pt x="743787" y="1016355"/>
                  </a:cubicBezTo>
                  <a:cubicBezTo>
                    <a:pt x="746786" y="1053398"/>
                    <a:pt x="745800" y="1091467"/>
                    <a:pt x="750083" y="1128060"/>
                  </a:cubicBezTo>
                  <a:cubicBezTo>
                    <a:pt x="753428" y="1157309"/>
                    <a:pt x="762038" y="1185083"/>
                    <a:pt x="768866" y="1213431"/>
                  </a:cubicBezTo>
                  <a:cubicBezTo>
                    <a:pt x="774767" y="1238107"/>
                    <a:pt x="778357" y="1264327"/>
                    <a:pt x="787802" y="1286432"/>
                  </a:cubicBezTo>
                  <a:cubicBezTo>
                    <a:pt x="810582" y="1340304"/>
                    <a:pt x="832653" y="1394242"/>
                    <a:pt x="842837" y="1455511"/>
                  </a:cubicBezTo>
                  <a:cubicBezTo>
                    <a:pt x="853049" y="1515944"/>
                    <a:pt x="867276" y="1574511"/>
                    <a:pt x="877988" y="1634814"/>
                  </a:cubicBezTo>
                  <a:cubicBezTo>
                    <a:pt x="888390" y="1693895"/>
                    <a:pt x="902813" y="1748857"/>
                    <a:pt x="941063" y="1789731"/>
                  </a:cubicBezTo>
                  <a:cubicBezTo>
                    <a:pt x="957906" y="1807908"/>
                    <a:pt x="975122" y="1831564"/>
                    <a:pt x="980124" y="1857657"/>
                  </a:cubicBezTo>
                  <a:cubicBezTo>
                    <a:pt x="987207" y="1894833"/>
                    <a:pt x="980788" y="1937150"/>
                    <a:pt x="984484" y="1976384"/>
                  </a:cubicBezTo>
                  <a:cubicBezTo>
                    <a:pt x="988781" y="2022576"/>
                    <a:pt x="988793" y="2074493"/>
                    <a:pt x="1007189" y="2110650"/>
                  </a:cubicBezTo>
                  <a:cubicBezTo>
                    <a:pt x="1023612" y="2142809"/>
                    <a:pt x="1034723" y="2173610"/>
                    <a:pt x="1039893" y="2211041"/>
                  </a:cubicBezTo>
                  <a:cubicBezTo>
                    <a:pt x="1043484" y="2237261"/>
                    <a:pt x="1057690" y="2260269"/>
                    <a:pt x="1059162" y="2286682"/>
                  </a:cubicBezTo>
                  <a:cubicBezTo>
                    <a:pt x="1061252" y="2321469"/>
                    <a:pt x="1060754" y="2355740"/>
                    <a:pt x="1070522" y="2388667"/>
                  </a:cubicBezTo>
                  <a:cubicBezTo>
                    <a:pt x="1080600" y="2422815"/>
                    <a:pt x="1085513" y="2459602"/>
                    <a:pt x="1093939" y="2494653"/>
                  </a:cubicBezTo>
                  <a:cubicBezTo>
                    <a:pt x="1098500" y="2513273"/>
                    <a:pt x="1106866" y="2529964"/>
                    <a:pt x="1112007" y="2548197"/>
                  </a:cubicBezTo>
                  <a:cubicBezTo>
                    <a:pt x="1121409" y="2581573"/>
                    <a:pt x="1130232" y="2615336"/>
                    <a:pt x="1138346" y="2649163"/>
                  </a:cubicBezTo>
                  <a:cubicBezTo>
                    <a:pt x="1146465" y="2682988"/>
                    <a:pt x="1157699" y="2716368"/>
                    <a:pt x="1160337" y="2751608"/>
                  </a:cubicBezTo>
                  <a:cubicBezTo>
                    <a:pt x="1164714" y="2811646"/>
                    <a:pt x="1159211" y="2873999"/>
                    <a:pt x="1165737" y="2933012"/>
                  </a:cubicBezTo>
                  <a:cubicBezTo>
                    <a:pt x="1172445" y="2992925"/>
                    <a:pt x="1185964" y="3051556"/>
                    <a:pt x="1202029" y="3107873"/>
                  </a:cubicBezTo>
                  <a:cubicBezTo>
                    <a:pt x="1214635" y="3152396"/>
                    <a:pt x="1227749" y="3194534"/>
                    <a:pt x="1225692" y="3244974"/>
                  </a:cubicBezTo>
                  <a:cubicBezTo>
                    <a:pt x="1224565" y="3273123"/>
                    <a:pt x="1231196" y="3305079"/>
                    <a:pt x="1243916" y="3326221"/>
                  </a:cubicBezTo>
                  <a:cubicBezTo>
                    <a:pt x="1271701" y="3372044"/>
                    <a:pt x="1285247" y="3423911"/>
                    <a:pt x="1293067" y="3480219"/>
                  </a:cubicBezTo>
                  <a:lnTo>
                    <a:pt x="1308071" y="3585182"/>
                  </a:lnTo>
                  <a:lnTo>
                    <a:pt x="1295962" y="3584708"/>
                  </a:lnTo>
                  <a:cubicBezTo>
                    <a:pt x="1237754" y="3586303"/>
                    <a:pt x="1180629" y="3594888"/>
                    <a:pt x="1118893" y="3568330"/>
                  </a:cubicBezTo>
                  <a:cubicBezTo>
                    <a:pt x="1113435" y="3565936"/>
                    <a:pt x="1102517" y="3567964"/>
                    <a:pt x="1094179" y="3567566"/>
                  </a:cubicBezTo>
                  <a:cubicBezTo>
                    <a:pt x="1027548" y="3564029"/>
                    <a:pt x="967064" y="3547281"/>
                    <a:pt x="922719" y="3516472"/>
                  </a:cubicBezTo>
                  <a:cubicBezTo>
                    <a:pt x="908178" y="3506414"/>
                    <a:pt x="892942" y="3497984"/>
                    <a:pt x="877028" y="3490955"/>
                  </a:cubicBezTo>
                  <a:lnTo>
                    <a:pt x="850533" y="3481837"/>
                  </a:lnTo>
                  <a:lnTo>
                    <a:pt x="852113" y="3461170"/>
                  </a:lnTo>
                  <a:cubicBezTo>
                    <a:pt x="854391" y="3434500"/>
                    <a:pt x="848474" y="3414331"/>
                    <a:pt x="831383" y="3399179"/>
                  </a:cubicBezTo>
                  <a:cubicBezTo>
                    <a:pt x="801767" y="3373388"/>
                    <a:pt x="773654" y="3344957"/>
                    <a:pt x="743141" y="3320580"/>
                  </a:cubicBezTo>
                  <a:cubicBezTo>
                    <a:pt x="722236" y="3303685"/>
                    <a:pt x="714543" y="3281842"/>
                    <a:pt x="713221" y="3251241"/>
                  </a:cubicBezTo>
                  <a:cubicBezTo>
                    <a:pt x="712555" y="3234106"/>
                    <a:pt x="704768" y="3217029"/>
                    <a:pt x="697098" y="3202528"/>
                  </a:cubicBezTo>
                  <a:cubicBezTo>
                    <a:pt x="687845" y="3184997"/>
                    <a:pt x="672212" y="3172554"/>
                    <a:pt x="664820" y="3154190"/>
                  </a:cubicBezTo>
                  <a:cubicBezTo>
                    <a:pt x="646169" y="3109209"/>
                    <a:pt x="616744" y="3087991"/>
                    <a:pt x="572501" y="3087312"/>
                  </a:cubicBezTo>
                  <a:cubicBezTo>
                    <a:pt x="533259" y="3086763"/>
                    <a:pt x="493731" y="3044085"/>
                    <a:pt x="497703" y="3005243"/>
                  </a:cubicBezTo>
                  <a:cubicBezTo>
                    <a:pt x="502030" y="2962279"/>
                    <a:pt x="490540" y="2928257"/>
                    <a:pt x="476984" y="2892751"/>
                  </a:cubicBezTo>
                  <a:cubicBezTo>
                    <a:pt x="469363" y="2872905"/>
                    <a:pt x="465404" y="2847135"/>
                    <a:pt x="468947" y="2824527"/>
                  </a:cubicBezTo>
                  <a:cubicBezTo>
                    <a:pt x="482188" y="2738605"/>
                    <a:pt x="520979" y="2665650"/>
                    <a:pt x="569138" y="2595026"/>
                  </a:cubicBezTo>
                  <a:cubicBezTo>
                    <a:pt x="600577" y="2548865"/>
                    <a:pt x="622260" y="2493483"/>
                    <a:pt x="645397" y="2440808"/>
                  </a:cubicBezTo>
                  <a:cubicBezTo>
                    <a:pt x="652529" y="2424387"/>
                    <a:pt x="655029" y="2401457"/>
                    <a:pt x="651820" y="2384384"/>
                  </a:cubicBezTo>
                  <a:cubicBezTo>
                    <a:pt x="640949" y="2324596"/>
                    <a:pt x="629163" y="2264805"/>
                    <a:pt x="612994" y="2207332"/>
                  </a:cubicBezTo>
                  <a:cubicBezTo>
                    <a:pt x="597678" y="2153787"/>
                    <a:pt x="601053" y="2099808"/>
                    <a:pt x="620894" y="2046679"/>
                  </a:cubicBezTo>
                  <a:cubicBezTo>
                    <a:pt x="635367" y="2007977"/>
                    <a:pt x="641110" y="1970814"/>
                    <a:pt x="644614" y="1931265"/>
                  </a:cubicBezTo>
                  <a:cubicBezTo>
                    <a:pt x="647465" y="1898285"/>
                    <a:pt x="653360" y="1862859"/>
                    <a:pt x="665994" y="1832337"/>
                  </a:cubicBezTo>
                  <a:cubicBezTo>
                    <a:pt x="683779" y="1789578"/>
                    <a:pt x="688928" y="1751381"/>
                    <a:pt x="678276" y="1709437"/>
                  </a:cubicBezTo>
                  <a:cubicBezTo>
                    <a:pt x="672576" y="1687079"/>
                    <a:pt x="673987" y="1660990"/>
                    <a:pt x="672955" y="1636123"/>
                  </a:cubicBezTo>
                  <a:cubicBezTo>
                    <a:pt x="671272" y="1597795"/>
                    <a:pt x="671867" y="1558758"/>
                    <a:pt x="668480" y="1520749"/>
                  </a:cubicBezTo>
                  <a:cubicBezTo>
                    <a:pt x="665050" y="1479903"/>
                    <a:pt x="655019" y="1440408"/>
                    <a:pt x="653920" y="1399437"/>
                  </a:cubicBezTo>
                  <a:cubicBezTo>
                    <a:pt x="652652" y="1355309"/>
                    <a:pt x="639893" y="1323154"/>
                    <a:pt x="612686" y="1296979"/>
                  </a:cubicBezTo>
                  <a:cubicBezTo>
                    <a:pt x="595576" y="1280408"/>
                    <a:pt x="578401" y="1259588"/>
                    <a:pt x="570220" y="1235618"/>
                  </a:cubicBezTo>
                  <a:cubicBezTo>
                    <a:pt x="553631" y="1186194"/>
                    <a:pt x="545669" y="1131821"/>
                    <a:pt x="529736" y="1081752"/>
                  </a:cubicBezTo>
                  <a:cubicBezTo>
                    <a:pt x="507466" y="1011390"/>
                    <a:pt x="481332" y="944631"/>
                    <a:pt x="414305" y="918292"/>
                  </a:cubicBezTo>
                  <a:cubicBezTo>
                    <a:pt x="377314" y="903769"/>
                    <a:pt x="368843" y="874065"/>
                    <a:pt x="373924" y="825689"/>
                  </a:cubicBezTo>
                  <a:cubicBezTo>
                    <a:pt x="375689" y="809590"/>
                    <a:pt x="376722" y="786203"/>
                    <a:pt x="368949" y="778726"/>
                  </a:cubicBezTo>
                  <a:cubicBezTo>
                    <a:pt x="345838" y="756354"/>
                    <a:pt x="349308" y="725824"/>
                    <a:pt x="347020" y="694643"/>
                  </a:cubicBezTo>
                  <a:cubicBezTo>
                    <a:pt x="345704" y="675894"/>
                    <a:pt x="339306" y="651346"/>
                    <a:pt x="327478" y="642898"/>
                  </a:cubicBezTo>
                  <a:cubicBezTo>
                    <a:pt x="279698" y="608395"/>
                    <a:pt x="263590" y="549247"/>
                    <a:pt x="243468" y="491960"/>
                  </a:cubicBezTo>
                  <a:cubicBezTo>
                    <a:pt x="237433" y="475142"/>
                    <a:pt x="230250" y="456843"/>
                    <a:pt x="218930" y="446010"/>
                  </a:cubicBezTo>
                  <a:cubicBezTo>
                    <a:pt x="194433" y="422927"/>
                    <a:pt x="180036" y="395344"/>
                    <a:pt x="180614" y="354892"/>
                  </a:cubicBezTo>
                  <a:cubicBezTo>
                    <a:pt x="180923" y="342010"/>
                    <a:pt x="176523" y="328798"/>
                    <a:pt x="171988" y="317521"/>
                  </a:cubicBezTo>
                  <a:cubicBezTo>
                    <a:pt x="162052" y="293291"/>
                    <a:pt x="148442" y="271315"/>
                    <a:pt x="139875" y="246378"/>
                  </a:cubicBezTo>
                  <a:cubicBezTo>
                    <a:pt x="117577" y="182780"/>
                    <a:pt x="95749" y="119890"/>
                    <a:pt x="51499" y="73211"/>
                  </a:cubicBezTo>
                  <a:cubicBezTo>
                    <a:pt x="40691" y="61834"/>
                    <a:pt x="29467" y="49763"/>
                    <a:pt x="19690" y="36621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082714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270</Words>
  <Application>Microsoft Office PowerPoint</Application>
  <PresentationFormat>Widescreen</PresentationFormat>
  <Paragraphs>33</Paragraphs>
  <Slides>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Copperplate</vt:lpstr>
      <vt:lpstr>Symbol</vt:lpstr>
      <vt:lpstr>Office Theme</vt:lpstr>
      <vt:lpstr>Henri Matisse</vt:lpstr>
      <vt:lpstr>PowerPoint Presentation</vt:lpstr>
      <vt:lpstr>Life of Henri Matisse</vt:lpstr>
      <vt:lpstr>ART WORK</vt:lpstr>
      <vt:lpstr>PowerPoint Presentation</vt:lpstr>
      <vt:lpstr>Today’s Art Lesson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Anderson</dc:creator>
  <cp:lastModifiedBy>Lindsey Anderson</cp:lastModifiedBy>
  <cp:revision>1</cp:revision>
  <dcterms:created xsi:type="dcterms:W3CDTF">2022-10-18T20:14:32Z</dcterms:created>
  <dcterms:modified xsi:type="dcterms:W3CDTF">2023-01-22T11:31:54Z</dcterms:modified>
</cp:coreProperties>
</file>