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Aharoni" panose="02010803020104030203" pitchFamily="2" charset="-79"/>
      <p:bold r:id="rId14"/>
    </p:embeddedFon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nfCSYP8BCwdE+GS3n8t78jA3+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7B565-A024-4B37-863F-3EC54994EAD4}" v="16" dt="2023-07-27T21:21:5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C747B565-A024-4B37-863F-3EC54994EAD4}"/>
    <pc:docChg chg="undo custSel addSld delSld modSld sldOrd">
      <pc:chgData name="Lindsey Anderson" userId="6d4fb49d4867a9b1" providerId="LiveId" clId="{C747B565-A024-4B37-863F-3EC54994EAD4}" dt="2023-07-27T21:25:41.371" v="404" actId="313"/>
      <pc:docMkLst>
        <pc:docMk/>
      </pc:docMkLst>
      <pc:sldChg chg="modSp mod modTransition">
        <pc:chgData name="Lindsey Anderson" userId="6d4fb49d4867a9b1" providerId="LiveId" clId="{C747B565-A024-4B37-863F-3EC54994EAD4}" dt="2023-07-27T21:22:01.803" v="384" actId="20577"/>
        <pc:sldMkLst>
          <pc:docMk/>
          <pc:sldMk cId="0" sldId="256"/>
        </pc:sldMkLst>
        <pc:spChg chg="mod">
          <ac:chgData name="Lindsey Anderson" userId="6d4fb49d4867a9b1" providerId="LiveId" clId="{C747B565-A024-4B37-863F-3EC54994EAD4}" dt="2023-07-27T21:22:01.803" v="384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 modTransition modClrScheme chgLayout">
        <pc:chgData name="Lindsey Anderson" userId="6d4fb49d4867a9b1" providerId="LiveId" clId="{C747B565-A024-4B37-863F-3EC54994EAD4}" dt="2023-07-27T21:25:41.371" v="404" actId="313"/>
        <pc:sldMkLst>
          <pc:docMk/>
          <pc:sldMk cId="0" sldId="257"/>
        </pc:sldMkLst>
        <pc:spChg chg="add mod ord">
          <ac:chgData name="Lindsey Anderson" userId="6d4fb49d4867a9b1" providerId="LiveId" clId="{C747B565-A024-4B37-863F-3EC54994EAD4}" dt="2023-07-27T21:25:41.371" v="404" actId="313"/>
          <ac:spMkLst>
            <pc:docMk/>
            <pc:sldMk cId="0" sldId="257"/>
            <ac:spMk id="2" creationId="{CE41755A-E50F-A9D3-7DF3-5E143FC89288}"/>
          </ac:spMkLst>
        </pc:spChg>
        <pc:spChg chg="add del mod ord">
          <ac:chgData name="Lindsey Anderson" userId="6d4fb49d4867a9b1" providerId="LiveId" clId="{C747B565-A024-4B37-863F-3EC54994EAD4}" dt="2023-07-27T21:10:34.126" v="33" actId="478"/>
          <ac:spMkLst>
            <pc:docMk/>
            <pc:sldMk cId="0" sldId="257"/>
            <ac:spMk id="3" creationId="{7904A794-15D1-0DB1-6A7D-D87F3538E86B}"/>
          </ac:spMkLst>
        </pc:spChg>
        <pc:picChg chg="mod">
          <ac:chgData name="Lindsey Anderson" userId="6d4fb49d4867a9b1" providerId="LiveId" clId="{C747B565-A024-4B37-863F-3EC54994EAD4}" dt="2023-07-27T21:25:37.261" v="403" actId="14100"/>
          <ac:picMkLst>
            <pc:docMk/>
            <pc:sldMk cId="0" sldId="257"/>
            <ac:picMk id="72" creationId="{00000000-0000-0000-0000-000000000000}"/>
          </ac:picMkLst>
        </pc:picChg>
      </pc:sldChg>
      <pc:sldChg chg="addSp modSp mod modTransition">
        <pc:chgData name="Lindsey Anderson" userId="6d4fb49d4867a9b1" providerId="LiveId" clId="{C747B565-A024-4B37-863F-3EC54994EAD4}" dt="2023-07-27T21:25:20.402" v="385" actId="1076"/>
        <pc:sldMkLst>
          <pc:docMk/>
          <pc:sldMk cId="0" sldId="258"/>
        </pc:sldMkLst>
        <pc:spChg chg="add mod">
          <ac:chgData name="Lindsey Anderson" userId="6d4fb49d4867a9b1" providerId="LiveId" clId="{C747B565-A024-4B37-863F-3EC54994EAD4}" dt="2023-07-27T21:13:43.092" v="162" actId="1076"/>
          <ac:spMkLst>
            <pc:docMk/>
            <pc:sldMk cId="0" sldId="258"/>
            <ac:spMk id="2" creationId="{C5E52FF3-E2C0-325B-10D3-5452866B305D}"/>
          </ac:spMkLst>
        </pc:spChg>
        <pc:spChg chg="mod">
          <ac:chgData name="Lindsey Anderson" userId="6d4fb49d4867a9b1" providerId="LiveId" clId="{C747B565-A024-4B37-863F-3EC54994EAD4}" dt="2023-07-27T21:12:45.975" v="142" actId="1076"/>
          <ac:spMkLst>
            <pc:docMk/>
            <pc:sldMk cId="0" sldId="258"/>
            <ac:spMk id="83" creationId="{00000000-0000-0000-0000-000000000000}"/>
          </ac:spMkLst>
        </pc:spChg>
        <pc:picChg chg="mod">
          <ac:chgData name="Lindsey Anderson" userId="6d4fb49d4867a9b1" providerId="LiveId" clId="{C747B565-A024-4B37-863F-3EC54994EAD4}" dt="2023-07-27T21:25:20.402" v="385" actId="1076"/>
          <ac:picMkLst>
            <pc:docMk/>
            <pc:sldMk cId="0" sldId="258"/>
            <ac:picMk id="80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12:34.423" v="139" actId="1076"/>
          <ac:picMkLst>
            <pc:docMk/>
            <pc:sldMk cId="0" sldId="258"/>
            <ac:picMk id="81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13:47.371" v="163" actId="1076"/>
          <ac:picMkLst>
            <pc:docMk/>
            <pc:sldMk cId="0" sldId="258"/>
            <ac:picMk id="82" creationId="{00000000-0000-0000-0000-000000000000}"/>
          </ac:picMkLst>
        </pc:picChg>
      </pc:sldChg>
      <pc:sldChg chg="modTransition">
        <pc:chgData name="Lindsey Anderson" userId="6d4fb49d4867a9b1" providerId="LiveId" clId="{C747B565-A024-4B37-863F-3EC54994EAD4}" dt="2023-07-27T21:15:27.745" v="166"/>
        <pc:sldMkLst>
          <pc:docMk/>
          <pc:sldMk cId="0" sldId="259"/>
        </pc:sldMkLst>
      </pc:sldChg>
      <pc:sldChg chg="addSp delSp modSp mod modTransition modClrScheme chgLayout">
        <pc:chgData name="Lindsey Anderson" userId="6d4fb49d4867a9b1" providerId="LiveId" clId="{C747B565-A024-4B37-863F-3EC54994EAD4}" dt="2023-07-27T21:16:47.880" v="183" actId="1076"/>
        <pc:sldMkLst>
          <pc:docMk/>
          <pc:sldMk cId="0" sldId="260"/>
        </pc:sldMkLst>
        <pc:spChg chg="add del mod ord">
          <ac:chgData name="Lindsey Anderson" userId="6d4fb49d4867a9b1" providerId="LiveId" clId="{C747B565-A024-4B37-863F-3EC54994EAD4}" dt="2023-07-27T21:16:02.905" v="169" actId="478"/>
          <ac:spMkLst>
            <pc:docMk/>
            <pc:sldMk cId="0" sldId="260"/>
            <ac:spMk id="2" creationId="{143C7F43-6098-2829-B325-AD8561673EB9}"/>
          </ac:spMkLst>
        </pc:spChg>
        <pc:spChg chg="add del mod ord">
          <ac:chgData name="Lindsey Anderson" userId="6d4fb49d4867a9b1" providerId="LiveId" clId="{C747B565-A024-4B37-863F-3EC54994EAD4}" dt="2023-07-27T21:16:04.799" v="170" actId="478"/>
          <ac:spMkLst>
            <pc:docMk/>
            <pc:sldMk cId="0" sldId="260"/>
            <ac:spMk id="3" creationId="{796BA5DD-3D99-EA21-9B7A-757E15566B8C}"/>
          </ac:spMkLst>
        </pc:spChg>
        <pc:spChg chg="mod">
          <ac:chgData name="Lindsey Anderson" userId="6d4fb49d4867a9b1" providerId="LiveId" clId="{C747B565-A024-4B37-863F-3EC54994EAD4}" dt="2023-07-27T21:16:47.880" v="183" actId="1076"/>
          <ac:spMkLst>
            <pc:docMk/>
            <pc:sldMk cId="0" sldId="260"/>
            <ac:spMk id="99" creationId="{00000000-0000-0000-0000-000000000000}"/>
          </ac:spMkLst>
        </pc:spChg>
        <pc:picChg chg="mod">
          <ac:chgData name="Lindsey Anderson" userId="6d4fb49d4867a9b1" providerId="LiveId" clId="{C747B565-A024-4B37-863F-3EC54994EAD4}" dt="2023-07-27T21:16:19.385" v="175" actId="1076"/>
          <ac:picMkLst>
            <pc:docMk/>
            <pc:sldMk cId="0" sldId="260"/>
            <ac:picMk id="96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16:16.821" v="173" actId="1076"/>
          <ac:picMkLst>
            <pc:docMk/>
            <pc:sldMk cId="0" sldId="260"/>
            <ac:picMk id="98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16:18.089" v="174" actId="1076"/>
          <ac:picMkLst>
            <pc:docMk/>
            <pc:sldMk cId="0" sldId="260"/>
            <ac:picMk id="100" creationId="{00000000-0000-0000-0000-000000000000}"/>
          </ac:picMkLst>
        </pc:picChg>
      </pc:sldChg>
      <pc:sldChg chg="addSp delSp modSp mod modClrScheme chgLayout">
        <pc:chgData name="Lindsey Anderson" userId="6d4fb49d4867a9b1" providerId="LiveId" clId="{C747B565-A024-4B37-863F-3EC54994EAD4}" dt="2023-07-27T21:17:40.765" v="249" actId="1076"/>
        <pc:sldMkLst>
          <pc:docMk/>
          <pc:sldMk cId="0" sldId="261"/>
        </pc:sldMkLst>
        <pc:spChg chg="add del mod ord">
          <ac:chgData name="Lindsey Anderson" userId="6d4fb49d4867a9b1" providerId="LiveId" clId="{C747B565-A024-4B37-863F-3EC54994EAD4}" dt="2023-07-27T21:17:09.764" v="185" actId="478"/>
          <ac:spMkLst>
            <pc:docMk/>
            <pc:sldMk cId="0" sldId="261"/>
            <ac:spMk id="2" creationId="{CBF3FBC9-EC2C-9A39-EB37-9FECD9FF479C}"/>
          </ac:spMkLst>
        </pc:spChg>
        <pc:spChg chg="add del mod ord">
          <ac:chgData name="Lindsey Anderson" userId="6d4fb49d4867a9b1" providerId="LiveId" clId="{C747B565-A024-4B37-863F-3EC54994EAD4}" dt="2023-07-27T21:17:11.483" v="186" actId="478"/>
          <ac:spMkLst>
            <pc:docMk/>
            <pc:sldMk cId="0" sldId="261"/>
            <ac:spMk id="3" creationId="{1681CB61-5C39-8CC6-9961-C33885A0C321}"/>
          </ac:spMkLst>
        </pc:spChg>
        <pc:spChg chg="mod">
          <ac:chgData name="Lindsey Anderson" userId="6d4fb49d4867a9b1" providerId="LiveId" clId="{C747B565-A024-4B37-863F-3EC54994EAD4}" dt="2023-07-27T21:17:40.765" v="249" actId="1076"/>
          <ac:spMkLst>
            <pc:docMk/>
            <pc:sldMk cId="0" sldId="261"/>
            <ac:spMk id="107" creationId="{00000000-0000-0000-0000-000000000000}"/>
          </ac:spMkLst>
        </pc:spChg>
      </pc:sldChg>
      <pc:sldChg chg="modSp mod modTransition">
        <pc:chgData name="Lindsey Anderson" userId="6d4fb49d4867a9b1" providerId="LiveId" clId="{C747B565-A024-4B37-863F-3EC54994EAD4}" dt="2023-07-27T21:19:20.023" v="305"/>
        <pc:sldMkLst>
          <pc:docMk/>
          <pc:sldMk cId="0" sldId="262"/>
        </pc:sldMkLst>
        <pc:spChg chg="mod">
          <ac:chgData name="Lindsey Anderson" userId="6d4fb49d4867a9b1" providerId="LiveId" clId="{C747B565-A024-4B37-863F-3EC54994EAD4}" dt="2023-07-27T21:18:08.431" v="280" actId="1076"/>
          <ac:spMkLst>
            <pc:docMk/>
            <pc:sldMk cId="0" sldId="262"/>
            <ac:spMk id="113" creationId="{00000000-0000-0000-0000-000000000000}"/>
          </ac:spMkLst>
        </pc:spChg>
      </pc:sldChg>
      <pc:sldChg chg="modSp mod modTransition">
        <pc:chgData name="Lindsey Anderson" userId="6d4fb49d4867a9b1" providerId="LiveId" clId="{C747B565-A024-4B37-863F-3EC54994EAD4}" dt="2023-07-27T21:19:28.558" v="306"/>
        <pc:sldMkLst>
          <pc:docMk/>
          <pc:sldMk cId="0" sldId="263"/>
        </pc:sldMkLst>
        <pc:spChg chg="mod">
          <ac:chgData name="Lindsey Anderson" userId="6d4fb49d4867a9b1" providerId="LiveId" clId="{C747B565-A024-4B37-863F-3EC54994EAD4}" dt="2023-07-27T21:18:45.302" v="297" actId="1076"/>
          <ac:spMkLst>
            <pc:docMk/>
            <pc:sldMk cId="0" sldId="263"/>
            <ac:spMk id="120" creationId="{00000000-0000-0000-0000-000000000000}"/>
          </ac:spMkLst>
        </pc:spChg>
        <pc:spChg chg="mod">
          <ac:chgData name="Lindsey Anderson" userId="6d4fb49d4867a9b1" providerId="LiveId" clId="{C747B565-A024-4B37-863F-3EC54994EAD4}" dt="2023-07-27T21:18:58.365" v="303" actId="1076"/>
          <ac:spMkLst>
            <pc:docMk/>
            <pc:sldMk cId="0" sldId="263"/>
            <ac:spMk id="121" creationId="{00000000-0000-0000-0000-000000000000}"/>
          </ac:spMkLst>
        </pc:spChg>
      </pc:sldChg>
      <pc:sldChg chg="addSp modSp mod modTransition">
        <pc:chgData name="Lindsey Anderson" userId="6d4fb49d4867a9b1" providerId="LiveId" clId="{C747B565-A024-4B37-863F-3EC54994EAD4}" dt="2023-07-27T21:21:47.634" v="381"/>
        <pc:sldMkLst>
          <pc:docMk/>
          <pc:sldMk cId="0" sldId="264"/>
        </pc:sldMkLst>
        <pc:spChg chg="add mod">
          <ac:chgData name="Lindsey Anderson" userId="6d4fb49d4867a9b1" providerId="LiveId" clId="{C747B565-A024-4B37-863F-3EC54994EAD4}" dt="2023-07-27T21:21:11.685" v="376" actId="1076"/>
          <ac:spMkLst>
            <pc:docMk/>
            <pc:sldMk cId="0" sldId="264"/>
            <ac:spMk id="2" creationId="{C158234D-6590-3330-0AF6-3E3680263505}"/>
          </ac:spMkLst>
        </pc:spChg>
        <pc:picChg chg="mod">
          <ac:chgData name="Lindsey Anderson" userId="6d4fb49d4867a9b1" providerId="LiveId" clId="{C747B565-A024-4B37-863F-3EC54994EAD4}" dt="2023-07-27T21:21:14.145" v="377" actId="1076"/>
          <ac:picMkLst>
            <pc:docMk/>
            <pc:sldMk cId="0" sldId="264"/>
            <ac:picMk id="126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21:31.711" v="379" actId="1076"/>
          <ac:picMkLst>
            <pc:docMk/>
            <pc:sldMk cId="0" sldId="264"/>
            <ac:picMk id="127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21:28.224" v="378" actId="14100"/>
          <ac:picMkLst>
            <pc:docMk/>
            <pc:sldMk cId="0" sldId="264"/>
            <ac:picMk id="128" creationId="{00000000-0000-0000-0000-000000000000}"/>
          </ac:picMkLst>
        </pc:picChg>
        <pc:picChg chg="mod">
          <ac:chgData name="Lindsey Anderson" userId="6d4fb49d4867a9b1" providerId="LiveId" clId="{C747B565-A024-4B37-863F-3EC54994EAD4}" dt="2023-07-27T21:21:35.913" v="380" actId="14100"/>
          <ac:picMkLst>
            <pc:docMk/>
            <pc:sldMk cId="0" sldId="264"/>
            <ac:picMk id="129" creationId="{00000000-0000-0000-0000-000000000000}"/>
          </ac:picMkLst>
        </pc:picChg>
      </pc:sldChg>
      <pc:sldChg chg="modTransition">
        <pc:chgData name="Lindsey Anderson" userId="6d4fb49d4867a9b1" providerId="LiveId" clId="{C747B565-A024-4B37-863F-3EC54994EAD4}" dt="2023-07-27T21:21:51.177" v="382"/>
        <pc:sldMkLst>
          <pc:docMk/>
          <pc:sldMk cId="0" sldId="265"/>
        </pc:sldMkLst>
      </pc:sldChg>
      <pc:sldChg chg="new del">
        <pc:chgData name="Lindsey Anderson" userId="6d4fb49d4867a9b1" providerId="LiveId" clId="{C747B565-A024-4B37-863F-3EC54994EAD4}" dt="2023-07-27T21:07:03.568" v="1" actId="680"/>
        <pc:sldMkLst>
          <pc:docMk/>
          <pc:sldMk cId="377873263" sldId="266"/>
        </pc:sldMkLst>
      </pc:sldChg>
      <pc:sldChg chg="addSp delSp modSp new mod ord modTransition modAnim">
        <pc:chgData name="Lindsey Anderson" userId="6d4fb49d4867a9b1" providerId="LiveId" clId="{C747B565-A024-4B37-863F-3EC54994EAD4}" dt="2023-07-27T21:09:48.636" v="29"/>
        <pc:sldMkLst>
          <pc:docMk/>
          <pc:sldMk cId="930269846" sldId="266"/>
        </pc:sldMkLst>
        <pc:spChg chg="del">
          <ac:chgData name="Lindsey Anderson" userId="6d4fb49d4867a9b1" providerId="LiveId" clId="{C747B565-A024-4B37-863F-3EC54994EAD4}" dt="2023-07-27T21:07:28.298" v="6" actId="478"/>
          <ac:spMkLst>
            <pc:docMk/>
            <pc:sldMk cId="930269846" sldId="266"/>
            <ac:spMk id="2" creationId="{CFC12876-5BC7-C1CF-64F8-F6B451DA6C91}"/>
          </ac:spMkLst>
        </pc:spChg>
        <pc:spChg chg="del">
          <ac:chgData name="Lindsey Anderson" userId="6d4fb49d4867a9b1" providerId="LiveId" clId="{C747B565-A024-4B37-863F-3EC54994EAD4}" dt="2023-07-27T21:07:26.623" v="5" actId="478"/>
          <ac:spMkLst>
            <pc:docMk/>
            <pc:sldMk cId="930269846" sldId="266"/>
            <ac:spMk id="3" creationId="{071F4074-CEC2-5F98-3AD5-309E42BD025D}"/>
          </ac:spMkLst>
        </pc:spChg>
        <pc:picChg chg="add mod">
          <ac:chgData name="Lindsey Anderson" userId="6d4fb49d4867a9b1" providerId="LiveId" clId="{C747B565-A024-4B37-863F-3EC54994EAD4}" dt="2023-07-27T21:07:53.024" v="10" actId="1076"/>
          <ac:picMkLst>
            <pc:docMk/>
            <pc:sldMk cId="930269846" sldId="266"/>
            <ac:picMk id="4" creationId="{B9CAC31B-8800-6B96-7276-D4BBD65C8E30}"/>
          </ac:picMkLst>
        </pc:picChg>
      </pc:sldChg>
      <pc:sldChg chg="new del">
        <pc:chgData name="Lindsey Anderson" userId="6d4fb49d4867a9b1" providerId="LiveId" clId="{C747B565-A024-4B37-863F-3EC54994EAD4}" dt="2023-07-27T21:07:17.580" v="3" actId="47"/>
        <pc:sldMkLst>
          <pc:docMk/>
          <pc:sldMk cId="1880666470" sldId="266"/>
        </pc:sldMkLst>
      </pc:sldChg>
      <pc:sldChg chg="add del">
        <pc:chgData name="Lindsey Anderson" userId="6d4fb49d4867a9b1" providerId="LiveId" clId="{C747B565-A024-4B37-863F-3EC54994EAD4}" dt="2023-07-27T21:10:38.235" v="34" actId="2696"/>
        <pc:sldMkLst>
          <pc:docMk/>
          <pc:sldMk cId="42937625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690f2520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690f25209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2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12"/>
          <p:cNvGrpSpPr/>
          <p:nvPr/>
        </p:nvGrpSpPr>
        <p:grpSpPr>
          <a:xfrm>
            <a:off x="1194101" y="2887529"/>
            <a:ext cx="6779112" cy="853442"/>
            <a:chOff x="0" y="0"/>
            <a:chExt cx="6779111" cy="853440"/>
          </a:xfrm>
        </p:grpSpPr>
        <p:sp>
          <p:nvSpPr>
            <p:cNvPr id="17" name="Google Shape;17;p12"/>
            <p:cNvSpPr txBox="1"/>
            <p:nvPr/>
          </p:nvSpPr>
          <p:spPr>
            <a:xfrm>
              <a:off x="2974488" y="0"/>
              <a:ext cx="789941" cy="85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DCA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18;p12"/>
            <p:cNvCxnSpPr/>
            <p:nvPr/>
          </p:nvCxnSpPr>
          <p:spPr>
            <a:xfrm rot="10800000">
              <a:off x="0" y="544160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2"/>
            <p:cNvCxnSpPr/>
            <p:nvPr/>
          </p:nvCxnSpPr>
          <p:spPr>
            <a:xfrm rot="10800000">
              <a:off x="3659392" y="541470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183341" y="1387736"/>
            <a:ext cx="6777319" cy="173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ok Antiqua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371600" y="3767861"/>
            <a:ext cx="64008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9C6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ECE9C6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588"/>
                </a:srgbClr>
              </a:gs>
              <a:gs pos="83000">
                <a:srgbClr val="FFFFFF">
                  <a:alpha val="10588"/>
                </a:srgbClr>
              </a:gs>
              <a:gs pos="100000">
                <a:srgbClr val="D1CA75">
                  <a:alpha val="22352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5" name="Google Shape;25;p13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014411" cy="64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699246" y="2248347"/>
            <a:ext cx="7745506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588"/>
                </a:srgbClr>
              </a:gs>
              <a:gs pos="83000">
                <a:srgbClr val="FFFFFF">
                  <a:alpha val="10588"/>
                </a:srgbClr>
              </a:gs>
              <a:gs pos="100000">
                <a:srgbClr val="D1CA75">
                  <a:alpha val="22352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3" name="Google Shape;33;p15" descr="Pictur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15"/>
          <p:cNvGrpSpPr/>
          <p:nvPr/>
        </p:nvGrpSpPr>
        <p:grpSpPr>
          <a:xfrm>
            <a:off x="1172584" y="2887579"/>
            <a:ext cx="6779112" cy="853441"/>
            <a:chOff x="0" y="0"/>
            <a:chExt cx="6779111" cy="853440"/>
          </a:xfrm>
        </p:grpSpPr>
        <p:sp>
          <p:nvSpPr>
            <p:cNvPr id="35" name="Google Shape;35;p15"/>
            <p:cNvSpPr txBox="1"/>
            <p:nvPr/>
          </p:nvSpPr>
          <p:spPr>
            <a:xfrm>
              <a:off x="2974488" y="0"/>
              <a:ext cx="789941" cy="85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36;p15"/>
            <p:cNvCxnSpPr/>
            <p:nvPr/>
          </p:nvCxnSpPr>
          <p:spPr>
            <a:xfrm rot="10800000">
              <a:off x="0" y="544160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15"/>
            <p:cNvCxnSpPr/>
            <p:nvPr/>
          </p:nvCxnSpPr>
          <p:spPr>
            <a:xfrm rot="10800000">
              <a:off x="3659392" y="545952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690040" y="1204856"/>
            <a:ext cx="7754713" cy="191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8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5D1D"/>
              </a:buClr>
              <a:buSzPts val="2000"/>
              <a:buFont typeface="Book Antiqua"/>
              <a:buNone/>
              <a:defRPr sz="2000">
                <a:solidFill>
                  <a:srgbClr val="895D1D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5D1D"/>
              </a:buClr>
              <a:buSzPts val="2000"/>
              <a:buFont typeface="Book Antiqua"/>
              <a:buNone/>
              <a:defRPr sz="2000">
                <a:solidFill>
                  <a:srgbClr val="895D1D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5D1D"/>
              </a:buClr>
              <a:buSzPts val="2000"/>
              <a:buFont typeface="Book Antiqua"/>
              <a:buNone/>
              <a:defRPr sz="2000">
                <a:solidFill>
                  <a:srgbClr val="895D1D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5D1D"/>
              </a:buClr>
              <a:buSzPts val="2000"/>
              <a:buFont typeface="Book Antiqua"/>
              <a:buNone/>
              <a:defRPr sz="2000">
                <a:solidFill>
                  <a:srgbClr val="895D1D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5D1D"/>
              </a:buClr>
              <a:buSzPts val="2000"/>
              <a:buFont typeface="Book Antiqua"/>
              <a:buNone/>
              <a:defRPr sz="2000">
                <a:solidFill>
                  <a:srgbClr val="895D1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85800" y="2240279"/>
            <a:ext cx="3803904" cy="387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1051560" y="2240279"/>
            <a:ext cx="3442447" cy="65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5D1D"/>
              </a:buClr>
              <a:buSzPts val="2400"/>
              <a:buFont typeface="Book Antiqua"/>
              <a:buNone/>
              <a:defRPr>
                <a:solidFill>
                  <a:srgbClr val="895D1D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5D1D"/>
              </a:buClr>
              <a:buSzPts val="2400"/>
              <a:buFont typeface="Book Antiqua"/>
              <a:buNone/>
              <a:defRPr>
                <a:solidFill>
                  <a:srgbClr val="895D1D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5D1D"/>
              </a:buClr>
              <a:buSzPts val="2400"/>
              <a:buFont typeface="Book Antiqua"/>
              <a:buNone/>
              <a:defRPr>
                <a:solidFill>
                  <a:srgbClr val="895D1D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5D1D"/>
              </a:buClr>
              <a:buSzPts val="2400"/>
              <a:buFont typeface="Book Antiqua"/>
              <a:buNone/>
              <a:defRPr>
                <a:solidFill>
                  <a:srgbClr val="895D1D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5D1D"/>
              </a:buClr>
              <a:buSzPts val="2400"/>
              <a:buFont typeface="Book Antiqua"/>
              <a:buNone/>
              <a:defRPr>
                <a:solidFill>
                  <a:srgbClr val="895D1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5002305" y="2240279"/>
            <a:ext cx="3447289" cy="65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588"/>
                </a:srgbClr>
              </a:gs>
              <a:gs pos="83000">
                <a:srgbClr val="FFFFFF">
                  <a:alpha val="10588"/>
                </a:srgbClr>
              </a:gs>
              <a:gs pos="100000">
                <a:srgbClr val="D1CA75">
                  <a:alpha val="22352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4" cy="188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2800"/>
              <a:buFont typeface="Book Antiqua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692000" y="559397"/>
            <a:ext cx="4116668" cy="556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5034579" y="3603811"/>
            <a:ext cx="3411726" cy="25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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588"/>
                </a:srgbClr>
              </a:gs>
              <a:gs pos="83000">
                <a:srgbClr val="FFFFFF">
                  <a:alpha val="10588"/>
                </a:srgbClr>
              </a:gs>
              <a:gs pos="100000">
                <a:srgbClr val="D1CA75">
                  <a:alpha val="22352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2" cy="64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2800"/>
              <a:buFont typeface="Book Antiqua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7" cy="3598017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12900000" rotWithShape="0">
              <a:srgbClr val="000000">
                <a:alpha val="23529"/>
              </a:srgbClr>
            </a:outerShdw>
          </a:effectLst>
        </p:spPr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688488" y="5324306"/>
            <a:ext cx="775626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Book Antiqua"/>
              <a:buNone/>
              <a:defRPr sz="1600"/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Book Antiqua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Book Antiqua"/>
              <a:buNone/>
              <a:defRPr sz="1600"/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Book Antiqua"/>
              <a:buNone/>
              <a:defRPr sz="1600"/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Book Antiqua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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588"/>
                </a:srgbClr>
              </a:gs>
              <a:gs pos="83000">
                <a:srgbClr val="FFFFFF">
                  <a:alpha val="10588"/>
                </a:srgbClr>
              </a:gs>
              <a:gs pos="100000">
                <a:srgbClr val="D1CA75">
                  <a:alpha val="22352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64" cy="10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grpSp>
        <p:nvGrpSpPr>
          <p:cNvPr id="8" name="Google Shape;8;p11"/>
          <p:cNvGrpSpPr/>
          <p:nvPr/>
        </p:nvGrpSpPr>
        <p:grpSpPr>
          <a:xfrm>
            <a:off x="1172584" y="1392216"/>
            <a:ext cx="6779112" cy="853442"/>
            <a:chOff x="0" y="0"/>
            <a:chExt cx="6779111" cy="853440"/>
          </a:xfrm>
        </p:grpSpPr>
        <p:sp>
          <p:nvSpPr>
            <p:cNvPr id="9" name="Google Shape;9;p11"/>
            <p:cNvSpPr txBox="1"/>
            <p:nvPr/>
          </p:nvSpPr>
          <p:spPr>
            <a:xfrm>
              <a:off x="2974488" y="0"/>
              <a:ext cx="789941" cy="85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" name="Google Shape;10;p11"/>
            <p:cNvCxnSpPr/>
            <p:nvPr/>
          </p:nvCxnSpPr>
          <p:spPr>
            <a:xfrm rot="10800000">
              <a:off x="0" y="544160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1"/>
            <p:cNvCxnSpPr/>
            <p:nvPr/>
          </p:nvCxnSpPr>
          <p:spPr>
            <a:xfrm rot="10800000">
              <a:off x="3659392" y="541190"/>
              <a:ext cx="3119719" cy="1589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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ook Antiqua"/>
              <a:buChar char="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516323" y="6209384"/>
            <a:ext cx="256541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895D1D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KS7q6r7pscCFQMviAodkL8HWA&amp;url=http://mrswebersartclass.blogspot.com/2010/05/pre-historic-art.html&amp;ei=0QbNVeSOIYPeoASQ_57ABQ&amp;psig=AFQjCNE1Thr2vlOjBDHNr2MK6eiV1MxuhQ&amp;ust=14395863625475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M0z1DXc-70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P6Gw_fb-cYCFUKODQodxcAHMw&amp;url=http://mapsofworldmaps.blogspot.com/2015/07/map-of-world.html&amp;ei=GU61Vb6WD8KcNsWBn5gD&amp;psig=AFQjCNHdm-s0UeJQiG_AjyKJZnVR73ZHYQ&amp;ust=14380317684341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MXW8cPY-cYCFUPPgAod2p8BDQ&amp;url=https://en.wikipedia.org/wiki/Francis_Klingender&amp;ei=h0q1VYX3J8OegwTav4Zo&amp;psig=AFQjCNFKcwOT_HNBo_76ueOxjZ3JGane7A&amp;ust=14380308420856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google.com/url?sa=i&amp;rct=j&amp;q=&amp;esrc=s&amp;source=images&amp;cd=&amp;cad=rja&amp;uact=8&amp;ved=0CAcQjRxqFQoTCI7q7MDZ-cYCFYmXgAod4-QAKQ&amp;url=http://www.redicecreations.com/article.php?id%3D7331&amp;ei=jUu1Vc7vK4mvggTjyYPIAg&amp;psig=AFQjCNEL6_6AqfNxcCiAij3X9ERpxKwp9w&amp;ust=1438031110063023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hyperlink" Target="http://www.google.com/url?sa=i&amp;rct=j&amp;q=&amp;esrc=s&amp;source=images&amp;cd=&amp;cad=rja&amp;uact=8&amp;ved=0CAcQjRxqFQoTCLS5q6La-cYCFUHSgAodhIQOGg&amp;url=http://time.com/3879943/lascaux-early-color-photos-of-the-famous-cave-paintings-france-1947/&amp;ei=Wky1VbSkCsGkgwSEibrQAQ&amp;psig=AFQjCNEL6_6AqfNxcCiAij3X9ERpxKwp9w&amp;ust=1438031110063023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 idx="4294967295"/>
          </p:nvPr>
        </p:nvSpPr>
        <p:spPr>
          <a:xfrm>
            <a:off x="1183340" y="1387736"/>
            <a:ext cx="6777320" cy="173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BLACK BULL</a:t>
            </a:r>
            <a:endParaRPr sz="5400" b="0" i="0" u="none" strike="noStrike" cap="none">
              <a:solidFill>
                <a:srgbClr val="895D1D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1371600" y="4188485"/>
            <a:ext cx="6400800" cy="116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AT THE LASCAUX CAVES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FRANCE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ook Antiqua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STONE AGE ART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 descr="Image result for paper bag ca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96" y="1070171"/>
            <a:ext cx="3952604" cy="26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7760" y="1071622"/>
            <a:ext cx="3742559" cy="257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 descr="Image result for paper bag cave 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596" y="3823098"/>
            <a:ext cx="3952604" cy="257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 descr="Related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7759" y="3758184"/>
            <a:ext cx="3742559" cy="257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8234D-6590-3330-0AF6-3E3680263505}"/>
              </a:ext>
            </a:extLst>
          </p:cNvPr>
          <p:cNvSpPr txBox="1"/>
          <p:nvPr/>
        </p:nvSpPr>
        <p:spPr>
          <a:xfrm>
            <a:off x="792154" y="57867"/>
            <a:ext cx="6605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Today’s Art Lesson….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	Cave Drawings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/>
        </p:nvSpPr>
        <p:spPr>
          <a:xfrm>
            <a:off x="2690683" y="3148330"/>
            <a:ext cx="2907170" cy="6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5" name="Google Shape;135;p10" descr="Picture 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8026" y="800099"/>
            <a:ext cx="3945974" cy="52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033470" cy="651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tone Age Art: Lascaux Cave Paintings">
            <a:hlinkClick r:id="" action="ppaction://media"/>
            <a:extLst>
              <a:ext uri="{FF2B5EF4-FFF2-40B4-BE49-F238E27FC236}">
                <a16:creationId xmlns:a16="http://schemas.microsoft.com/office/drawing/2014/main" id="{B9CAC31B-8800-6B96-7276-D4BBD65C8E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48" y="1193546"/>
            <a:ext cx="8682304" cy="49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4000">
        <p14:reveal/>
      </p:transition>
    </mc:Choice>
    <mc:Fallback>
      <p:transition spd="slow" advTm="8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 descr="Picture 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5182"/>
            <a:ext cx="9144000" cy="586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 descr="Picture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2689841"/>
            <a:ext cx="342900" cy="20443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1160922" y="2998420"/>
            <a:ext cx="60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Book Antiqua"/>
              <a:buNone/>
            </a:pPr>
            <a:r>
              <a:rPr lang="en-US" sz="800" b="1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You are here!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>
            <a:endCxn id="73" idx="1"/>
          </p:cNvCxnSpPr>
          <p:nvPr/>
        </p:nvCxnSpPr>
        <p:spPr>
          <a:xfrm rot="10800000" flipH="1">
            <a:off x="1439700" y="2792058"/>
            <a:ext cx="2751300" cy="476100"/>
          </a:xfrm>
          <a:prstGeom prst="straightConnector1">
            <a:avLst/>
          </a:prstGeom>
          <a:noFill/>
          <a:ln w="12700" cap="flat" cmpd="sng">
            <a:solidFill>
              <a:srgbClr val="742E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41755A-E50F-A9D3-7DF3-5E143FC8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069"/>
            <a:ext cx="9217151" cy="1054251"/>
          </a:xfrm>
        </p:spPr>
        <p:txBody>
          <a:bodyPr>
            <a:noAutofit/>
          </a:bodyPr>
          <a:lstStyle/>
          <a:p>
            <a:r>
              <a:rPr lang="en-US" sz="2900" b="1" dirty="0">
                <a:solidFill>
                  <a:schemeClr val="accent5">
                    <a:lumMod val="75000"/>
                  </a:schemeClr>
                </a:solidFill>
              </a:rPr>
              <a:t>Caves are Located in France all the way across the Atlantic Ocean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" descr="Picture 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608" y="190326"/>
            <a:ext cx="4560064" cy="307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 descr="Image result for lascaux fra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88" y="1476374"/>
            <a:ext cx="3490959" cy="256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 descr="Image result for lascaux fra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1991" y="3376513"/>
            <a:ext cx="5287721" cy="336431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80248" y="4596816"/>
            <a:ext cx="3410712" cy="1569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979797"/>
                </a:solidFill>
                <a:latin typeface="Arial"/>
                <a:ea typeface="Arial"/>
                <a:cs typeface="Arial"/>
                <a:sym typeface="Arial"/>
              </a:rPr>
              <a:t>Cave Drawings are the oldest art in the world!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52FF3-E2C0-325B-10D3-5452866B305D}"/>
              </a:ext>
            </a:extLst>
          </p:cNvPr>
          <p:cNvSpPr txBox="1"/>
          <p:nvPr/>
        </p:nvSpPr>
        <p:spPr>
          <a:xfrm>
            <a:off x="344848" y="369829"/>
            <a:ext cx="379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ART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690f25209_0_3"/>
          <p:cNvSpPr txBox="1">
            <a:spLocks noGrp="1"/>
          </p:cNvSpPr>
          <p:nvPr>
            <p:ph type="body" idx="1"/>
          </p:nvPr>
        </p:nvSpPr>
        <p:spPr>
          <a:xfrm>
            <a:off x="699246" y="2248347"/>
            <a:ext cx="7745400" cy="3877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4690f25209_0_3"/>
          <p:cNvSpPr txBox="1">
            <a:spLocks noGrp="1"/>
          </p:cNvSpPr>
          <p:nvPr>
            <p:ph type="title"/>
          </p:nvPr>
        </p:nvSpPr>
        <p:spPr>
          <a:xfrm>
            <a:off x="688490" y="570155"/>
            <a:ext cx="7756200" cy="10542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g14690f25209_0_3" title="caves of lascau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74" y="67149"/>
            <a:ext cx="8971451" cy="672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" descr="Picture 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70894" y="63737"/>
            <a:ext cx="2737504" cy="3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 descr="Picture 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1251" y="132720"/>
            <a:ext cx="3778790" cy="28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 descr="Image result for lascaux caves imag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5715" y="3483676"/>
            <a:ext cx="5104660" cy="327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 descr="Image result for lascaux caves imag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705410"/>
            <a:ext cx="4199138" cy="1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7123666" y="209051"/>
            <a:ext cx="2020334" cy="3046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There are over 2000 drawings!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They used leaves or fur as their paint brushes!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5" descr="Image result for lascaux fra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2293" y="2629319"/>
            <a:ext cx="2554551" cy="192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6" descr="Image result for lascaux caves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9" y="149889"/>
            <a:ext cx="7046399" cy="467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 descr="Image result for lascaux caves imag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0105" y="3904316"/>
            <a:ext cx="4603996" cy="28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499544" y="4947160"/>
            <a:ext cx="3688407" cy="1569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32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Sadly, visitors are no longer allowed in the caves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045" y="203658"/>
            <a:ext cx="6253166" cy="2346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170103" y="2550348"/>
            <a:ext cx="4022672" cy="1200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Instead they have created a Replica Of The Lascaux Cave Drawings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4587" y="2885079"/>
            <a:ext cx="4852799" cy="27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 descr="Image result for lascaux caves repli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55384"/>
            <a:ext cx="4362878" cy="2912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780969" y="3637614"/>
            <a:ext cx="7734748" cy="265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ook Antiqua"/>
              <a:buNone/>
            </a:pPr>
            <a:r>
              <a:rPr lang="en-US" sz="2600" dirty="0"/>
              <a:t>1. Who discovered the caves?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Book Antiqua"/>
              <a:buNone/>
            </a:pPr>
            <a:r>
              <a:rPr lang="en-US" sz="2600" dirty="0"/>
              <a:t>2. Where are they?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Book Antiqua"/>
              <a:buNone/>
            </a:pPr>
            <a:r>
              <a:rPr lang="en-US" sz="2600" dirty="0"/>
              <a:t>3. How many pictures are there?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Book Antiqua"/>
              <a:buNone/>
            </a:pPr>
            <a:r>
              <a:rPr lang="en-US" sz="2600" dirty="0"/>
              <a:t>4. What did they use to paint the cave drawings?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Book Antiqua"/>
              <a:buNone/>
            </a:pPr>
            <a:r>
              <a:rPr lang="en-US" sz="2600" dirty="0"/>
              <a:t>5. Can we visit the real caves today?  Why not?</a:t>
            </a:r>
            <a:endParaRPr dirty="0"/>
          </a:p>
        </p:txBody>
      </p:sp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-457200" y="1673352"/>
            <a:ext cx="6885432" cy="101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D1D"/>
              </a:buClr>
              <a:buSzPts val="5400"/>
              <a:buFont typeface="Book Antiqua"/>
              <a:buNone/>
            </a:pPr>
            <a:r>
              <a:rPr lang="en-US" dirty="0"/>
              <a:t>Discussion…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132</Words>
  <Application>Microsoft Office PowerPoint</Application>
  <PresentationFormat>On-screen Show (4:3)</PresentationFormat>
  <Paragraphs>20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 Antiqua</vt:lpstr>
      <vt:lpstr>Arial</vt:lpstr>
      <vt:lpstr>Aharoni</vt:lpstr>
      <vt:lpstr>Times</vt:lpstr>
      <vt:lpstr>Noto Sans Symbols</vt:lpstr>
      <vt:lpstr>Hardcover</vt:lpstr>
      <vt:lpstr>BLACK BULL</vt:lpstr>
      <vt:lpstr>PowerPoint Presentation</vt:lpstr>
      <vt:lpstr>Caves are Located in France all the way across the Atlantic 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BULL</dc:title>
  <dc:creator>Mark Shinpaugh</dc:creator>
  <cp:lastModifiedBy>Lindsey Anderson</cp:lastModifiedBy>
  <cp:revision>1</cp:revision>
  <dcterms:modified xsi:type="dcterms:W3CDTF">2023-07-27T21:25:52Z</dcterms:modified>
</cp:coreProperties>
</file>