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3"/>
  </p:notesMasterIdLst>
  <p:sldIdLst>
    <p:sldId id="262" r:id="rId5"/>
    <p:sldId id="265" r:id="rId6"/>
    <p:sldId id="259" r:id="rId7"/>
    <p:sldId id="261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87"/>
  </p:normalViewPr>
  <p:slideViewPr>
    <p:cSldViewPr snapToGrid="0" snapToObjects="1">
      <p:cViewPr varScale="1">
        <p:scale>
          <a:sx n="160" d="100"/>
          <a:sy n="160" d="100"/>
        </p:scale>
        <p:origin x="24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8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Granny_Smith_Apple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zTCbGnlWo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me_(fruit)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18277" y="10"/>
            <a:ext cx="955546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sz="9800" b="1" dirty="0">
                <a:solidFill>
                  <a:srgbClr val="FF0000"/>
                </a:solidFill>
              </a:rPr>
              <a:t>How many seeds does a piece of fruit have?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9390A-363B-4D13-91C3-A68C0E8EEF72}"/>
              </a:ext>
            </a:extLst>
          </p:cNvPr>
          <p:cNvSpPr txBox="1"/>
          <p:nvPr/>
        </p:nvSpPr>
        <p:spPr>
          <a:xfrm>
            <a:off x="1318277" y="6858000"/>
            <a:ext cx="9555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Granny_Smith_Apple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56867" cy="1905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Introduction to seeds</a:t>
            </a:r>
          </a:p>
        </p:txBody>
      </p:sp>
      <p:pic>
        <p:nvPicPr>
          <p:cNvPr id="4" name="Online Media 3" title="Apple life cycle">
            <a:hlinkClick r:id="" action="ppaction://media"/>
            <a:extLst>
              <a:ext uri="{FF2B5EF4-FFF2-40B4-BE49-F238E27FC236}">
                <a16:creationId xmlns:a16="http://schemas.microsoft.com/office/drawing/2014/main" id="{7A145C3A-5571-42FF-98E1-5A6C97D4D5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8214" y="1268265"/>
            <a:ext cx="9937306" cy="55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CFB54DF-3CB3-4C43-A66B-6B85572D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01" y="494459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/>
              <a:t>What do flowers become?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 do seeds come from?</a:t>
            </a:r>
          </a:p>
        </p:txBody>
      </p:sp>
      <p:pic>
        <p:nvPicPr>
          <p:cNvPr id="1028" name="Picture 4" descr="Image result for apple tree flowers">
            <a:extLst>
              <a:ext uri="{FF2B5EF4-FFF2-40B4-BE49-F238E27FC236}">
                <a16:creationId xmlns:a16="http://schemas.microsoft.com/office/drawing/2014/main" id="{3BFAC30E-DBAB-4BB8-9706-34B61D57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7126158" y="471803"/>
            <a:ext cx="4839441" cy="32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ucumber flowers">
            <a:extLst>
              <a:ext uri="{FF2B5EF4-FFF2-40B4-BE49-F238E27FC236}">
                <a16:creationId xmlns:a16="http://schemas.microsoft.com/office/drawing/2014/main" id="{90B6E947-AD1C-4052-80F5-3C52199B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61" y="2635360"/>
            <a:ext cx="4405077" cy="31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each tree flowers">
            <a:extLst>
              <a:ext uri="{FF2B5EF4-FFF2-40B4-BE49-F238E27FC236}">
                <a16:creationId xmlns:a16="http://schemas.microsoft.com/office/drawing/2014/main" id="{61ED6954-7E68-4F1F-BC5E-7ABA152B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08" y="3980537"/>
            <a:ext cx="4159468" cy="25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mon tree flowers">
            <a:extLst>
              <a:ext uri="{FF2B5EF4-FFF2-40B4-BE49-F238E27FC236}">
                <a16:creationId xmlns:a16="http://schemas.microsoft.com/office/drawing/2014/main" id="{D1994A5D-D697-419C-984B-DE0DB603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" y="3754961"/>
            <a:ext cx="4048125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each tree flowers">
            <a:extLst>
              <a:ext uri="{FF2B5EF4-FFF2-40B4-BE49-F238E27FC236}">
                <a16:creationId xmlns:a16="http://schemas.microsoft.com/office/drawing/2014/main" id="{1494C07F-735F-46D6-A8F3-2A2661A26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1"/>
          <a:stretch/>
        </p:blipFill>
        <p:spPr bwMode="auto">
          <a:xfrm>
            <a:off x="7723971" y="3980537"/>
            <a:ext cx="1821907" cy="25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fe cycle of fruit">
            <a:extLst>
              <a:ext uri="{FF2B5EF4-FFF2-40B4-BE49-F238E27FC236}">
                <a16:creationId xmlns:a16="http://schemas.microsoft.com/office/drawing/2014/main" id="{40784FBE-A00A-4370-B4D9-B084F17C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9" y="776454"/>
            <a:ext cx="7379401" cy="53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824E2-25B1-4997-B55B-1A089A632359}"/>
              </a:ext>
            </a:extLst>
          </p:cNvPr>
          <p:cNvSpPr txBox="1"/>
          <p:nvPr/>
        </p:nvSpPr>
        <p:spPr>
          <a:xfrm>
            <a:off x="8155171" y="572346"/>
            <a:ext cx="34364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Seeds grow into plants.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Plants grow flowers.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Flowers produce fruit.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Fruits contain seeds. </a:t>
            </a:r>
          </a:p>
        </p:txBody>
      </p:sp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CFB54DF-3CB3-4C43-A66B-6B85572D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39" y="228645"/>
            <a:ext cx="9905998" cy="1905000"/>
          </a:xfrm>
        </p:spPr>
        <p:txBody>
          <a:bodyPr>
            <a:normAutofit/>
          </a:bodyPr>
          <a:lstStyle/>
          <a:p>
            <a:r>
              <a:rPr lang="en-US" b="1" dirty="0"/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C9E90-F9AC-4413-B1DE-7221D9F09105}"/>
              </a:ext>
            </a:extLst>
          </p:cNvPr>
          <p:cNvSpPr txBox="1"/>
          <p:nvPr/>
        </p:nvSpPr>
        <p:spPr>
          <a:xfrm>
            <a:off x="401044" y="1878126"/>
            <a:ext cx="11655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Flower</a:t>
            </a:r>
            <a:r>
              <a:rPr lang="en-US" sz="2800" dirty="0"/>
              <a:t> – the part of a plant that has petals and produces seeds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00FFFF"/>
                </a:solidFill>
              </a:rPr>
              <a:t>Flowering Plant </a:t>
            </a:r>
            <a:r>
              <a:rPr lang="en-US" sz="2800" dirty="0"/>
              <a:t>– a type of plant that produces flowers, fruits, and seeds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Fruit</a:t>
            </a:r>
            <a:r>
              <a:rPr lang="en-US" sz="2800" dirty="0"/>
              <a:t> – the part of a flowering plant in which seeds grow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92D050"/>
                </a:solidFill>
              </a:rPr>
              <a:t>Seed</a:t>
            </a:r>
            <a:r>
              <a:rPr lang="en-US" sz="2800" dirty="0"/>
              <a:t> – the part of a plant that can grow into a new plant</a:t>
            </a:r>
          </a:p>
        </p:txBody>
      </p:sp>
    </p:spTree>
    <p:extLst>
      <p:ext uri="{BB962C8B-B14F-4D97-AF65-F5344CB8AC3E}">
        <p14:creationId xmlns:p14="http://schemas.microsoft.com/office/powerpoint/2010/main" val="154234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7024-85A1-46C1-A164-903C3629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4" y="609600"/>
            <a:ext cx="9905998" cy="1905000"/>
          </a:xfrm>
        </p:spPr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22605-F59C-485F-918D-1DBCD5690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1" t="19767" r="63895" b="5193"/>
          <a:stretch/>
        </p:blipFill>
        <p:spPr>
          <a:xfrm>
            <a:off x="4423145" y="215025"/>
            <a:ext cx="7198241" cy="64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8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7007F-1EAC-46F1-A997-94388BE3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3" t="14806" r="67383" b="13256"/>
          <a:stretch/>
        </p:blipFill>
        <p:spPr>
          <a:xfrm>
            <a:off x="3338622" y="144616"/>
            <a:ext cx="5039835" cy="65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3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DDBC5A-410F-46F4-B32D-C09DFC86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1" t="15426" r="60582" b="5194"/>
          <a:stretch/>
        </p:blipFill>
        <p:spPr>
          <a:xfrm>
            <a:off x="3211033" y="139008"/>
            <a:ext cx="8867554" cy="65799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F8C57E-EB0D-49F6-B545-553CC8F8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3" y="790354"/>
            <a:ext cx="9905998" cy="1905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75555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0466F-55BA-4B4C-B910-3BFE9417EB92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16c05727-aa75-4e4a-9b5f-8a80a1165891"/>
    <ds:schemaRef ds:uri="http://schemas.openxmlformats.org/package/2006/metadata/core-properties"/>
    <ds:schemaRef ds:uri="http://purl.org/dc/dcmitype/"/>
    <ds:schemaRef ds:uri="71af3243-3dd4-4a8d-8c0d-dd76da1f02a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science Mesh design</Template>
  <TotalTime>0</TotalTime>
  <Words>111</Words>
  <Application>Microsoft Office PowerPoint</Application>
  <PresentationFormat>Widescreen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Mesh</vt:lpstr>
      <vt:lpstr>How many seeds does a piece of fruit have?</vt:lpstr>
      <vt:lpstr>Introduction to seeds</vt:lpstr>
      <vt:lpstr>What do flowers become?  Where do seeds come from?</vt:lpstr>
      <vt:lpstr>PowerPoint Presentation</vt:lpstr>
      <vt:lpstr>Vocabulary</vt:lpstr>
      <vt:lpstr>Experiment Time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2019-01-18T16:36:59Z</dcterms:created>
  <dcterms:modified xsi:type="dcterms:W3CDTF">2022-01-03T18:18:38Z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