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4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4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0407F-191D-44EC-A3C5-69647440BFC9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F2A1D3E-E19F-455D-859F-C40136366B3D}">
      <dgm:prSet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Which poles were attracted to each other?</a:t>
          </a:r>
        </a:p>
      </dgm:t>
    </dgm:pt>
    <dgm:pt modelId="{D2DA1E0C-46CA-43FE-AD0E-1FF5A487E9EC}" type="parTrans" cxnId="{2DD1656A-1B48-4AFC-A65D-081443F407D0}">
      <dgm:prSet/>
      <dgm:spPr/>
      <dgm:t>
        <a:bodyPr/>
        <a:lstStyle/>
        <a:p>
          <a:endParaRPr lang="en-US"/>
        </a:p>
      </dgm:t>
    </dgm:pt>
    <dgm:pt modelId="{D34FF2C9-9A85-4762-AD7F-0FD4259109E1}" type="sibTrans" cxnId="{2DD1656A-1B48-4AFC-A65D-081443F407D0}">
      <dgm:prSet/>
      <dgm:spPr/>
      <dgm:t>
        <a:bodyPr/>
        <a:lstStyle/>
        <a:p>
          <a:endParaRPr lang="en-US"/>
        </a:p>
      </dgm:t>
    </dgm:pt>
    <dgm:pt modelId="{4A266DF3-F699-481D-952B-06E94865913D}">
      <dgm:prSet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Which poles repelled each other? </a:t>
          </a:r>
        </a:p>
      </dgm:t>
    </dgm:pt>
    <dgm:pt modelId="{59FC4C72-0240-44CF-8C29-7E4727E8C7E6}" type="parTrans" cxnId="{40A842E7-7BD1-4C4C-BC2D-27ADB1F124AC}">
      <dgm:prSet/>
      <dgm:spPr/>
      <dgm:t>
        <a:bodyPr/>
        <a:lstStyle/>
        <a:p>
          <a:endParaRPr lang="en-US"/>
        </a:p>
      </dgm:t>
    </dgm:pt>
    <dgm:pt modelId="{E43F7441-9245-4528-B8F7-2C400412818E}" type="sibTrans" cxnId="{40A842E7-7BD1-4C4C-BC2D-27ADB1F124AC}">
      <dgm:prSet/>
      <dgm:spPr/>
      <dgm:t>
        <a:bodyPr/>
        <a:lstStyle/>
        <a:p>
          <a:endParaRPr lang="en-US"/>
        </a:p>
      </dgm:t>
    </dgm:pt>
    <dgm:pt modelId="{01C95085-4C2D-4356-A570-C83CCEF090EE}">
      <dgm:prSet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If you knew the north and south poles of a magnet, could you predict how it and other magnets will behave?</a:t>
          </a:r>
        </a:p>
      </dgm:t>
    </dgm:pt>
    <dgm:pt modelId="{1A37DCC7-773C-40E2-8E5C-227CCAB23176}" type="parTrans" cxnId="{E4D79477-D677-4768-9595-5D84F3189B84}">
      <dgm:prSet/>
      <dgm:spPr/>
      <dgm:t>
        <a:bodyPr/>
        <a:lstStyle/>
        <a:p>
          <a:endParaRPr lang="en-US"/>
        </a:p>
      </dgm:t>
    </dgm:pt>
    <dgm:pt modelId="{0B095CAA-79B6-4FBE-87CC-C4771004C1DA}" type="sibTrans" cxnId="{E4D79477-D677-4768-9595-5D84F3189B84}">
      <dgm:prSet/>
      <dgm:spPr/>
      <dgm:t>
        <a:bodyPr/>
        <a:lstStyle/>
        <a:p>
          <a:endParaRPr lang="en-US"/>
        </a:p>
      </dgm:t>
    </dgm:pt>
    <dgm:pt modelId="{22B5111B-463D-47D1-954F-127C30012F9F}" type="pres">
      <dgm:prSet presAssocID="{6B10407F-191D-44EC-A3C5-69647440BFC9}" presName="vert0" presStyleCnt="0">
        <dgm:presLayoutVars>
          <dgm:dir/>
          <dgm:animOne val="branch"/>
          <dgm:animLvl val="lvl"/>
        </dgm:presLayoutVars>
      </dgm:prSet>
      <dgm:spPr/>
    </dgm:pt>
    <dgm:pt modelId="{10DA26D8-3205-49AB-9801-7479D75D0B9B}" type="pres">
      <dgm:prSet presAssocID="{4F2A1D3E-E19F-455D-859F-C40136366B3D}" presName="thickLine" presStyleLbl="alignNode1" presStyleIdx="0" presStyleCnt="3"/>
      <dgm:spPr/>
    </dgm:pt>
    <dgm:pt modelId="{678D6ACC-8BEB-4F60-8CD4-9CB2DDE72612}" type="pres">
      <dgm:prSet presAssocID="{4F2A1D3E-E19F-455D-859F-C40136366B3D}" presName="horz1" presStyleCnt="0"/>
      <dgm:spPr/>
    </dgm:pt>
    <dgm:pt modelId="{278D475D-CCFA-4E93-A503-7548BD710D98}" type="pres">
      <dgm:prSet presAssocID="{4F2A1D3E-E19F-455D-859F-C40136366B3D}" presName="tx1" presStyleLbl="revTx" presStyleIdx="0" presStyleCnt="3"/>
      <dgm:spPr/>
    </dgm:pt>
    <dgm:pt modelId="{51866F1A-9654-4DD6-B628-9CEF2A359C7D}" type="pres">
      <dgm:prSet presAssocID="{4F2A1D3E-E19F-455D-859F-C40136366B3D}" presName="vert1" presStyleCnt="0"/>
      <dgm:spPr/>
    </dgm:pt>
    <dgm:pt modelId="{D3985387-25A2-4EB6-99AD-2664D2661A5C}" type="pres">
      <dgm:prSet presAssocID="{4A266DF3-F699-481D-952B-06E94865913D}" presName="thickLine" presStyleLbl="alignNode1" presStyleIdx="1" presStyleCnt="3"/>
      <dgm:spPr/>
    </dgm:pt>
    <dgm:pt modelId="{D93FF54B-7422-4E12-8F54-0440562FEA00}" type="pres">
      <dgm:prSet presAssocID="{4A266DF3-F699-481D-952B-06E94865913D}" presName="horz1" presStyleCnt="0"/>
      <dgm:spPr/>
    </dgm:pt>
    <dgm:pt modelId="{3844A50A-7598-4C44-A3FD-CCE61E6BCEA0}" type="pres">
      <dgm:prSet presAssocID="{4A266DF3-F699-481D-952B-06E94865913D}" presName="tx1" presStyleLbl="revTx" presStyleIdx="1" presStyleCnt="3"/>
      <dgm:spPr/>
    </dgm:pt>
    <dgm:pt modelId="{52264B7A-13F0-4086-9BFF-154C471D9488}" type="pres">
      <dgm:prSet presAssocID="{4A266DF3-F699-481D-952B-06E94865913D}" presName="vert1" presStyleCnt="0"/>
      <dgm:spPr/>
    </dgm:pt>
    <dgm:pt modelId="{0E99E569-0DA0-4A1F-855A-45FE9C2A465F}" type="pres">
      <dgm:prSet presAssocID="{01C95085-4C2D-4356-A570-C83CCEF090EE}" presName="thickLine" presStyleLbl="alignNode1" presStyleIdx="2" presStyleCnt="3"/>
      <dgm:spPr/>
    </dgm:pt>
    <dgm:pt modelId="{E928D5FC-4B8D-4EAC-BECF-2325D3247CB5}" type="pres">
      <dgm:prSet presAssocID="{01C95085-4C2D-4356-A570-C83CCEF090EE}" presName="horz1" presStyleCnt="0"/>
      <dgm:spPr/>
    </dgm:pt>
    <dgm:pt modelId="{A6486D84-853E-4D93-85FB-A93C2AB50F27}" type="pres">
      <dgm:prSet presAssocID="{01C95085-4C2D-4356-A570-C83CCEF090EE}" presName="tx1" presStyleLbl="revTx" presStyleIdx="2" presStyleCnt="3"/>
      <dgm:spPr/>
    </dgm:pt>
    <dgm:pt modelId="{E0FEAD18-8D45-4A8F-BDC5-71384C79ABB6}" type="pres">
      <dgm:prSet presAssocID="{01C95085-4C2D-4356-A570-C83CCEF090EE}" presName="vert1" presStyleCnt="0"/>
      <dgm:spPr/>
    </dgm:pt>
  </dgm:ptLst>
  <dgm:cxnLst>
    <dgm:cxn modelId="{71B14908-DFD0-4B52-A569-796A61CDEA6D}" type="presOf" srcId="{4A266DF3-F699-481D-952B-06E94865913D}" destId="{3844A50A-7598-4C44-A3FD-CCE61E6BCEA0}" srcOrd="0" destOrd="0" presId="urn:microsoft.com/office/officeart/2008/layout/LinedList"/>
    <dgm:cxn modelId="{CCFDB124-A83D-4064-9873-74E1C8F45FAA}" type="presOf" srcId="{4F2A1D3E-E19F-455D-859F-C40136366B3D}" destId="{278D475D-CCFA-4E93-A503-7548BD710D98}" srcOrd="0" destOrd="0" presId="urn:microsoft.com/office/officeart/2008/layout/LinedList"/>
    <dgm:cxn modelId="{FFED8F60-F3D0-41E6-94FC-E9AB154C2B38}" type="presOf" srcId="{6B10407F-191D-44EC-A3C5-69647440BFC9}" destId="{22B5111B-463D-47D1-954F-127C30012F9F}" srcOrd="0" destOrd="0" presId="urn:microsoft.com/office/officeart/2008/layout/LinedList"/>
    <dgm:cxn modelId="{2DD1656A-1B48-4AFC-A65D-081443F407D0}" srcId="{6B10407F-191D-44EC-A3C5-69647440BFC9}" destId="{4F2A1D3E-E19F-455D-859F-C40136366B3D}" srcOrd="0" destOrd="0" parTransId="{D2DA1E0C-46CA-43FE-AD0E-1FF5A487E9EC}" sibTransId="{D34FF2C9-9A85-4762-AD7F-0FD4259109E1}"/>
    <dgm:cxn modelId="{E4D79477-D677-4768-9595-5D84F3189B84}" srcId="{6B10407F-191D-44EC-A3C5-69647440BFC9}" destId="{01C95085-4C2D-4356-A570-C83CCEF090EE}" srcOrd="2" destOrd="0" parTransId="{1A37DCC7-773C-40E2-8E5C-227CCAB23176}" sibTransId="{0B095CAA-79B6-4FBE-87CC-C4771004C1DA}"/>
    <dgm:cxn modelId="{FC1581E0-9AF9-452C-B330-AADCD0AC8668}" type="presOf" srcId="{01C95085-4C2D-4356-A570-C83CCEF090EE}" destId="{A6486D84-853E-4D93-85FB-A93C2AB50F27}" srcOrd="0" destOrd="0" presId="urn:microsoft.com/office/officeart/2008/layout/LinedList"/>
    <dgm:cxn modelId="{40A842E7-7BD1-4C4C-BC2D-27ADB1F124AC}" srcId="{6B10407F-191D-44EC-A3C5-69647440BFC9}" destId="{4A266DF3-F699-481D-952B-06E94865913D}" srcOrd="1" destOrd="0" parTransId="{59FC4C72-0240-44CF-8C29-7E4727E8C7E6}" sibTransId="{E43F7441-9245-4528-B8F7-2C400412818E}"/>
    <dgm:cxn modelId="{08CEAF35-5045-4A1B-858A-CF6CAF90FE23}" type="presParOf" srcId="{22B5111B-463D-47D1-954F-127C30012F9F}" destId="{10DA26D8-3205-49AB-9801-7479D75D0B9B}" srcOrd="0" destOrd="0" presId="urn:microsoft.com/office/officeart/2008/layout/LinedList"/>
    <dgm:cxn modelId="{F00F9E27-E394-4EF7-BF81-0BED2A9A8719}" type="presParOf" srcId="{22B5111B-463D-47D1-954F-127C30012F9F}" destId="{678D6ACC-8BEB-4F60-8CD4-9CB2DDE72612}" srcOrd="1" destOrd="0" presId="urn:microsoft.com/office/officeart/2008/layout/LinedList"/>
    <dgm:cxn modelId="{5D03E00A-53A4-48C5-BC20-D2192A849477}" type="presParOf" srcId="{678D6ACC-8BEB-4F60-8CD4-9CB2DDE72612}" destId="{278D475D-CCFA-4E93-A503-7548BD710D98}" srcOrd="0" destOrd="0" presId="urn:microsoft.com/office/officeart/2008/layout/LinedList"/>
    <dgm:cxn modelId="{C3CBB2E8-EA79-4E00-9622-8364B735AA1B}" type="presParOf" srcId="{678D6ACC-8BEB-4F60-8CD4-9CB2DDE72612}" destId="{51866F1A-9654-4DD6-B628-9CEF2A359C7D}" srcOrd="1" destOrd="0" presId="urn:microsoft.com/office/officeart/2008/layout/LinedList"/>
    <dgm:cxn modelId="{3987093D-53E7-4975-A887-090D5D176C22}" type="presParOf" srcId="{22B5111B-463D-47D1-954F-127C30012F9F}" destId="{D3985387-25A2-4EB6-99AD-2664D2661A5C}" srcOrd="2" destOrd="0" presId="urn:microsoft.com/office/officeart/2008/layout/LinedList"/>
    <dgm:cxn modelId="{4F2E58A3-613C-4528-A234-71B5E6437DE8}" type="presParOf" srcId="{22B5111B-463D-47D1-954F-127C30012F9F}" destId="{D93FF54B-7422-4E12-8F54-0440562FEA00}" srcOrd="3" destOrd="0" presId="urn:microsoft.com/office/officeart/2008/layout/LinedList"/>
    <dgm:cxn modelId="{CC4F92C3-0662-4B99-85AE-8CDFF335B722}" type="presParOf" srcId="{D93FF54B-7422-4E12-8F54-0440562FEA00}" destId="{3844A50A-7598-4C44-A3FD-CCE61E6BCEA0}" srcOrd="0" destOrd="0" presId="urn:microsoft.com/office/officeart/2008/layout/LinedList"/>
    <dgm:cxn modelId="{2CC6B806-82C6-41CE-A4CA-41827D2106FA}" type="presParOf" srcId="{D93FF54B-7422-4E12-8F54-0440562FEA00}" destId="{52264B7A-13F0-4086-9BFF-154C471D9488}" srcOrd="1" destOrd="0" presId="urn:microsoft.com/office/officeart/2008/layout/LinedList"/>
    <dgm:cxn modelId="{C7AA6E1D-A88B-4F24-80C9-B9A051379DFC}" type="presParOf" srcId="{22B5111B-463D-47D1-954F-127C30012F9F}" destId="{0E99E569-0DA0-4A1F-855A-45FE9C2A465F}" srcOrd="4" destOrd="0" presId="urn:microsoft.com/office/officeart/2008/layout/LinedList"/>
    <dgm:cxn modelId="{700CBC55-B851-4E9E-BDA5-9A9A40E0B52D}" type="presParOf" srcId="{22B5111B-463D-47D1-954F-127C30012F9F}" destId="{E928D5FC-4B8D-4EAC-BECF-2325D3247CB5}" srcOrd="5" destOrd="0" presId="urn:microsoft.com/office/officeart/2008/layout/LinedList"/>
    <dgm:cxn modelId="{9D83811F-0910-48F8-A286-92F60FA904DE}" type="presParOf" srcId="{E928D5FC-4B8D-4EAC-BECF-2325D3247CB5}" destId="{A6486D84-853E-4D93-85FB-A93C2AB50F27}" srcOrd="0" destOrd="0" presId="urn:microsoft.com/office/officeart/2008/layout/LinedList"/>
    <dgm:cxn modelId="{BF615345-0274-4CA4-B833-7F15C5E43C6A}" type="presParOf" srcId="{E928D5FC-4B8D-4EAC-BECF-2325D3247CB5}" destId="{E0FEAD18-8D45-4A8F-BDC5-71384C79AB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A26D8-3205-49AB-9801-7479D75D0B9B}">
      <dsp:nvSpPr>
        <dsp:cNvPr id="0" name=""/>
        <dsp:cNvSpPr/>
      </dsp:nvSpPr>
      <dsp:spPr>
        <a:xfrm>
          <a:off x="0" y="2952"/>
          <a:ext cx="630555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8D475D-CCFA-4E93-A503-7548BD710D98}">
      <dsp:nvSpPr>
        <dsp:cNvPr id="0" name=""/>
        <dsp:cNvSpPr/>
      </dsp:nvSpPr>
      <dsp:spPr>
        <a:xfrm>
          <a:off x="0" y="2952"/>
          <a:ext cx="6305550" cy="201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Which poles were attracted to each other?</a:t>
          </a:r>
        </a:p>
      </dsp:txBody>
      <dsp:txXfrm>
        <a:off x="0" y="2952"/>
        <a:ext cx="6305550" cy="2013700"/>
      </dsp:txXfrm>
    </dsp:sp>
    <dsp:sp modelId="{D3985387-25A2-4EB6-99AD-2664D2661A5C}">
      <dsp:nvSpPr>
        <dsp:cNvPr id="0" name=""/>
        <dsp:cNvSpPr/>
      </dsp:nvSpPr>
      <dsp:spPr>
        <a:xfrm>
          <a:off x="0" y="2016653"/>
          <a:ext cx="630555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44A50A-7598-4C44-A3FD-CCE61E6BCEA0}">
      <dsp:nvSpPr>
        <dsp:cNvPr id="0" name=""/>
        <dsp:cNvSpPr/>
      </dsp:nvSpPr>
      <dsp:spPr>
        <a:xfrm>
          <a:off x="0" y="2016653"/>
          <a:ext cx="6305550" cy="201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Which poles repelled each other? </a:t>
          </a:r>
        </a:p>
      </dsp:txBody>
      <dsp:txXfrm>
        <a:off x="0" y="2016653"/>
        <a:ext cx="6305550" cy="2013700"/>
      </dsp:txXfrm>
    </dsp:sp>
    <dsp:sp modelId="{0E99E569-0DA0-4A1F-855A-45FE9C2A465F}">
      <dsp:nvSpPr>
        <dsp:cNvPr id="0" name=""/>
        <dsp:cNvSpPr/>
      </dsp:nvSpPr>
      <dsp:spPr>
        <a:xfrm>
          <a:off x="0" y="4030354"/>
          <a:ext cx="630555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486D84-853E-4D93-85FB-A93C2AB50F27}">
      <dsp:nvSpPr>
        <dsp:cNvPr id="0" name=""/>
        <dsp:cNvSpPr/>
      </dsp:nvSpPr>
      <dsp:spPr>
        <a:xfrm>
          <a:off x="0" y="4030354"/>
          <a:ext cx="6305550" cy="201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If you knew the north and south poles of a magnet, could you predict how it and other magnets will behave?</a:t>
          </a:r>
        </a:p>
      </dsp:txBody>
      <dsp:txXfrm>
        <a:off x="0" y="4030354"/>
        <a:ext cx="6305550" cy="2013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2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319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3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3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63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0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XCeuSiTOug?feature=oembed" TargetMode="External"/><Relationship Id="rId4" Type="http://schemas.openxmlformats.org/officeDocument/2006/relationships/hyperlink" Target="https://www.youtube.com/watch?v=yXCeuSiTOu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88DD-3717-47D0-B979-D111D81B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/>
          <a:lstStyle/>
          <a:p>
            <a:r>
              <a:rPr lang="en-US" sz="8800" dirty="0">
                <a:latin typeface="Bodoni MT" panose="02070603080606020203" pitchFamily="18" charset="0"/>
              </a:rPr>
              <a:t>Magnets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DFBFC-5564-4D5D-8F01-C829B7B40C08}"/>
              </a:ext>
            </a:extLst>
          </p:cNvPr>
          <p:cNvSpPr txBox="1"/>
          <p:nvPr/>
        </p:nvSpPr>
        <p:spPr>
          <a:xfrm>
            <a:off x="294198" y="5993455"/>
            <a:ext cx="1189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Masterpiece</a:t>
            </a:r>
          </a:p>
        </p:txBody>
      </p:sp>
    </p:spTree>
    <p:extLst>
      <p:ext uri="{BB962C8B-B14F-4D97-AF65-F5344CB8AC3E}">
        <p14:creationId xmlns:p14="http://schemas.microsoft.com/office/powerpoint/2010/main" val="195701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Magnetism | The Dr. Binocs Show | Educational Videos For Kids">
            <a:hlinkClick r:id="" action="ppaction://media"/>
            <a:extLst>
              <a:ext uri="{FF2B5EF4-FFF2-40B4-BE49-F238E27FC236}">
                <a16:creationId xmlns:a16="http://schemas.microsoft.com/office/drawing/2014/main" id="{0924F07E-7CA9-4A62-9112-288CDB93E9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4308" y="196508"/>
            <a:ext cx="10836713" cy="60956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698A3F-7EFA-450E-AE6E-03C50A81B57C}"/>
              </a:ext>
            </a:extLst>
          </p:cNvPr>
          <p:cNvSpPr/>
          <p:nvPr/>
        </p:nvSpPr>
        <p:spPr>
          <a:xfrm>
            <a:off x="5935898" y="6398595"/>
            <a:ext cx="1418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Link to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0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657A-8B7E-4B6C-A10E-806AE7B7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Magnets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EC802C62-BE28-4127-9463-FD1F3AF2C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25" y="2674707"/>
            <a:ext cx="7889400" cy="41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F9ED15-0DF8-4AC5-827E-C10EF7F71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21743"/>
            <a:ext cx="10709094" cy="359359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have a North Pole and South Pole.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Poles can attract (pull) or repel (push) other magnets over distance, this is called magnetism.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657A-8B7E-4B6C-A10E-806AE7B7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vocabulary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F9ED15-0DF8-4AC5-827E-C10EF7F71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9893"/>
            <a:ext cx="10709094" cy="4971150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push or pull that causes a change in an object’s motion.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to pull or draw in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Repel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to push away 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material that attracts certain metals, such as iron and nickel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Magnetism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power to attract some metals over a distance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Pole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the end of a magnet that points north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Pole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the end of a magnet that points south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1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204F-71D8-415B-9C4C-70B2F2F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86" y="748474"/>
            <a:ext cx="3718283" cy="1088278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Experiment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A3979-7249-4DF8-AB43-1EB82D7A8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9" t="17479" r="63348" b="8087"/>
          <a:stretch/>
        </p:blipFill>
        <p:spPr>
          <a:xfrm>
            <a:off x="4969962" y="460895"/>
            <a:ext cx="6638942" cy="5936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C0913A-9952-4ADD-B5F9-FE05F2228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09" t="12609" r="67587" b="15507"/>
          <a:stretch/>
        </p:blipFill>
        <p:spPr>
          <a:xfrm>
            <a:off x="1219948" y="1836752"/>
            <a:ext cx="3487621" cy="47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C4A3-530D-433A-956F-BDFFF543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Conclusion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9D93A-20B4-438D-96C7-6C6FCF8C9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6" t="13767" r="62565" b="44494"/>
          <a:stretch/>
        </p:blipFill>
        <p:spPr>
          <a:xfrm>
            <a:off x="1619824" y="1197656"/>
            <a:ext cx="944203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D5F35-4EFC-4B1A-A685-D0FE2F7A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Bodoni MT" panose="02070603080606020203" pitchFamily="18" charset="0"/>
                <a:cs typeface="Times New Roman" panose="02020603050405020304" pitchFamily="18" charset="0"/>
              </a:rPr>
              <a:t>Discussion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443C2E-3415-4200-BBA0-4478729C1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390421"/>
              </p:ext>
            </p:extLst>
          </p:nvPr>
        </p:nvGraphicFramePr>
        <p:xfrm>
          <a:off x="765175" y="481013"/>
          <a:ext cx="6305550" cy="604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21974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tting to Know Your Teacher.potx" id="{DCFE456D-6AC2-45FF-88C6-D1DB2F40480B}" vid="{A4826A3E-1167-47B0-8F2A-65B3122849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Getting to know your teacher</Template>
  <TotalTime>0</TotalTime>
  <Words>155</Words>
  <Application>Microsoft Office PowerPoint</Application>
  <PresentationFormat>Widescreen</PresentationFormat>
  <Paragraphs>20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Bodoni MT</vt:lpstr>
      <vt:lpstr>Gill Sans MT</vt:lpstr>
      <vt:lpstr>Impact</vt:lpstr>
      <vt:lpstr>Times New Roman</vt:lpstr>
      <vt:lpstr>Badge</vt:lpstr>
      <vt:lpstr>Magnets</vt:lpstr>
      <vt:lpstr>PowerPoint Presentation</vt:lpstr>
      <vt:lpstr>Magnets</vt:lpstr>
      <vt:lpstr>vocabulary</vt:lpstr>
      <vt:lpstr>Experiment time</vt:lpstr>
      <vt:lpstr>Conclusion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2019-01-18T17:35:21Z</dcterms:created>
  <dcterms:modified xsi:type="dcterms:W3CDTF">2022-01-07T17:26:19Z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2018-08-20T20:27:48.5157603Z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