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handoutMasterIdLst>
    <p:handoutMasterId r:id="rId14"/>
  </p:handoutMasterIdLst>
  <p:sldIdLst>
    <p:sldId id="257" r:id="rId5"/>
    <p:sldId id="389" r:id="rId6"/>
    <p:sldId id="384" r:id="rId7"/>
    <p:sldId id="317" r:id="rId8"/>
    <p:sldId id="277" r:id="rId9"/>
    <p:sldId id="278" r:id="rId10"/>
    <p:sldId id="26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725" autoAdjust="0"/>
  </p:normalViewPr>
  <p:slideViewPr>
    <p:cSldViewPr snapToGrid="0">
      <p:cViewPr varScale="1">
        <p:scale>
          <a:sx n="159" d="100"/>
          <a:sy n="159" d="100"/>
        </p:scale>
        <p:origin x="1890" y="13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Oy1BzTTJ00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 fontScale="90000"/>
          </a:bodyPr>
          <a:lstStyle/>
          <a:p>
            <a:r>
              <a:rPr lang="en-US" dirty="0"/>
              <a:t>Can You Change the Direction of Light?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rmAutofit/>
          </a:bodyPr>
          <a:lstStyle/>
          <a:p>
            <a:r>
              <a:rPr lang="en-US" dirty="0"/>
              <a:t>Science Masterpiece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pic>
        <p:nvPicPr>
          <p:cNvPr id="4" name="Online Media 3" title="Understanding Light: Reflection">
            <a:hlinkClick r:id="" action="ppaction://media"/>
            <a:extLst>
              <a:ext uri="{FF2B5EF4-FFF2-40B4-BE49-F238E27FC236}">
                <a16:creationId xmlns:a16="http://schemas.microsoft.com/office/drawing/2014/main" id="{E93AAA4F-84AE-4C4B-B8A5-0A564DF066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22443" y="135839"/>
            <a:ext cx="11450440" cy="64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32" y="827165"/>
            <a:ext cx="4500562" cy="1562959"/>
          </a:xfrm>
        </p:spPr>
        <p:txBody>
          <a:bodyPr/>
          <a:lstStyle/>
          <a:p>
            <a:r>
              <a:rPr lang="en-US" dirty="0"/>
              <a:t>Light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84809" y="1958475"/>
            <a:ext cx="4972300" cy="36128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Light is what makes it possible for us to see.</a:t>
            </a:r>
          </a:p>
          <a:p>
            <a:r>
              <a:rPr lang="en-US" dirty="0"/>
              <a:t>It reflects off objects and enters our eyes which sends signals to our brain. </a:t>
            </a:r>
          </a:p>
          <a:p>
            <a:r>
              <a:rPr lang="en-US" dirty="0"/>
              <a:t> Light moves in a direct line in a wave pattern. </a:t>
            </a:r>
          </a:p>
          <a:p>
            <a:r>
              <a:rPr lang="en-US" dirty="0"/>
              <a:t>When it hits an object in its path, it’s redirected again in a straight line.  Like a pool ball on a pool table. </a:t>
            </a:r>
          </a:p>
          <a:p>
            <a:endParaRPr lang="en-US" dirty="0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ED6AD874-D800-4ED2-90A0-3D05E8365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892" y="1958475"/>
            <a:ext cx="4732421" cy="35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1207336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Vocabulary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861DFB82-7398-4D0F-8D88-CE7F5FF8FACB}"/>
              </a:ext>
            </a:extLst>
          </p:cNvPr>
          <p:cNvSpPr txBox="1">
            <a:spLocks/>
          </p:cNvSpPr>
          <p:nvPr/>
        </p:nvSpPr>
        <p:spPr>
          <a:xfrm>
            <a:off x="784808" y="1958475"/>
            <a:ext cx="10753475" cy="36128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FF"/>
                </a:solidFill>
              </a:rPr>
              <a:t>Angle</a:t>
            </a:r>
            <a:r>
              <a:rPr lang="en-US" dirty="0">
                <a:solidFill>
                  <a:srgbClr val="FFFFFF"/>
                </a:solidFill>
              </a:rPr>
              <a:t> – the space or shape formed where two lines or surfaces meet.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Beam</a:t>
            </a:r>
            <a:r>
              <a:rPr lang="en-US" dirty="0">
                <a:solidFill>
                  <a:srgbClr val="FFFFFF"/>
                </a:solidFill>
              </a:rPr>
              <a:t> – a line of light coming from a source (such as the sun or headlight)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Light</a:t>
            </a:r>
            <a:r>
              <a:rPr lang="en-US" dirty="0">
                <a:solidFill>
                  <a:srgbClr val="FFFFFF"/>
                </a:solidFill>
              </a:rPr>
              <a:t> – a bright form of energy that travels through space.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Reflect</a:t>
            </a:r>
            <a:r>
              <a:rPr lang="en-US" dirty="0">
                <a:solidFill>
                  <a:srgbClr val="FFFFFF"/>
                </a:solidFill>
              </a:rPr>
              <a:t> – to throw back light, sound, or heat that hits a surface.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174092-82D3-44E0-8948-4096232E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/>
          <a:lstStyle/>
          <a:p>
            <a:r>
              <a:rPr lang="en-US" dirty="0"/>
              <a:t>Experiment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2CF784-F289-4E25-BB6E-D77DF65D4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49" y="117481"/>
            <a:ext cx="5238340" cy="66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8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1EA9E2-C69F-48EE-8AD6-3F633D300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829" y="90237"/>
            <a:ext cx="5219439" cy="66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548640"/>
            <a:ext cx="8281987" cy="1253041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71984277-471A-41BA-8588-8FC59EE3DF3E}"/>
              </a:ext>
            </a:extLst>
          </p:cNvPr>
          <p:cNvSpPr txBox="1">
            <a:spLocks/>
          </p:cNvSpPr>
          <p:nvPr/>
        </p:nvSpPr>
        <p:spPr>
          <a:xfrm>
            <a:off x="889885" y="1443504"/>
            <a:ext cx="10753475" cy="225620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What does the light do?  In What direction is it traveling?</a:t>
            </a:r>
          </a:p>
          <a:p>
            <a:r>
              <a:rPr lang="en-US" dirty="0">
                <a:solidFill>
                  <a:srgbClr val="FFFFFF"/>
                </a:solidFill>
              </a:rPr>
              <a:t>What happens if you move one mirror?  What happens if you move both?</a:t>
            </a:r>
          </a:p>
          <a:p>
            <a:r>
              <a:rPr lang="en-US" dirty="0">
                <a:solidFill>
                  <a:srgbClr val="FFFFFF"/>
                </a:solidFill>
              </a:rPr>
              <a:t>What happens if you aim the flashlight more to one side? What if you aim it more up or down?</a:t>
            </a:r>
          </a:p>
          <a:p>
            <a:r>
              <a:rPr lang="en-US" dirty="0">
                <a:solidFill>
                  <a:srgbClr val="FFFFFF"/>
                </a:solidFill>
              </a:rPr>
              <a:t>How you make the light hit both mirrors and the target?</a:t>
            </a:r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6136CC3-DD42-436C-BCB5-54C52243A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863" y="4024915"/>
            <a:ext cx="7516274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7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834357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5790A7-C8E6-45EF-AA88-C74C0729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309" y="270471"/>
            <a:ext cx="6449460" cy="2902257"/>
          </a:xfrm>
          <a:prstGeom prst="rect">
            <a:avLst/>
          </a:prstGeom>
        </p:spPr>
      </p:pic>
      <p:pic>
        <p:nvPicPr>
          <p:cNvPr id="2050" name="Picture 2" descr="Visible light spectrum wavelength frequency Images, Stock Photos &amp; Vectors  | Shutterstock">
            <a:extLst>
              <a:ext uri="{FF2B5EF4-FFF2-40B4-BE49-F238E27FC236}">
                <a16:creationId xmlns:a16="http://schemas.microsoft.com/office/drawing/2014/main" id="{66542694-04F5-42B3-9392-1AD543D1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34" y="3429000"/>
            <a:ext cx="4333875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{33B332D4-CE31-46EA-810B-56C13FF5971F}tf33713516_win32</Template>
  <TotalTime>241</TotalTime>
  <Words>207</Words>
  <Application>Microsoft Office PowerPoint</Application>
  <PresentationFormat>Widescreen</PresentationFormat>
  <Paragraphs>24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Walbaum Display</vt:lpstr>
      <vt:lpstr>3DFloatVTI</vt:lpstr>
      <vt:lpstr>Can You Change the Direction of Light?</vt:lpstr>
      <vt:lpstr>PowerPoint Presentation</vt:lpstr>
      <vt:lpstr>Light</vt:lpstr>
      <vt:lpstr>Vocabulary</vt:lpstr>
      <vt:lpstr>Experiment Time</vt:lpstr>
      <vt:lpstr>PowerPoint Presentation</vt:lpstr>
      <vt:lpstr>Questions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Change the Direction of Light?</dc:title>
  <dc:creator>Mark Shinpaugh</dc:creator>
  <cp:lastModifiedBy>Mark Shinpaugh</cp:lastModifiedBy>
  <cp:revision>2</cp:revision>
  <dcterms:created xsi:type="dcterms:W3CDTF">2022-04-08T16:17:30Z</dcterms:created>
  <dcterms:modified xsi:type="dcterms:W3CDTF">2022-04-08T20:19:05Z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