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60" r:id="rId3"/>
    <p:sldId id="257" r:id="rId4"/>
    <p:sldId id="258"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24390F-58C4-4D83-908A-814A1FAEB0D1}" v="62" dt="2023-01-23T20:02:08.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Anderson" userId="6d4fb49d4867a9b1" providerId="LiveId" clId="{1D24390F-58C4-4D83-908A-814A1FAEB0D1}"/>
    <pc:docChg chg="undo custSel addSld delSld modSld sldOrd">
      <pc:chgData name="Lindsey Anderson" userId="6d4fb49d4867a9b1" providerId="LiveId" clId="{1D24390F-58C4-4D83-908A-814A1FAEB0D1}" dt="2023-01-23T20:02:08.476" v="712"/>
      <pc:docMkLst>
        <pc:docMk/>
      </pc:docMkLst>
      <pc:sldChg chg="modTransition">
        <pc:chgData name="Lindsey Anderson" userId="6d4fb49d4867a9b1" providerId="LiveId" clId="{1D24390F-58C4-4D83-908A-814A1FAEB0D1}" dt="2023-01-23T19:53:15.380" v="662"/>
        <pc:sldMkLst>
          <pc:docMk/>
          <pc:sldMk cId="2285274151" sldId="256"/>
        </pc:sldMkLst>
      </pc:sldChg>
      <pc:sldChg chg="addSp modSp mod modTransition">
        <pc:chgData name="Lindsey Anderson" userId="6d4fb49d4867a9b1" providerId="LiveId" clId="{1D24390F-58C4-4D83-908A-814A1FAEB0D1}" dt="2023-01-23T20:01:57.785" v="711" actId="1076"/>
        <pc:sldMkLst>
          <pc:docMk/>
          <pc:sldMk cId="2238161862" sldId="257"/>
        </pc:sldMkLst>
        <pc:spChg chg="mod ord">
          <ac:chgData name="Lindsey Anderson" userId="6d4fb49d4867a9b1" providerId="LiveId" clId="{1D24390F-58C4-4D83-908A-814A1FAEB0D1}" dt="2023-01-23T19:52:08.559" v="652" actId="166"/>
          <ac:spMkLst>
            <pc:docMk/>
            <pc:sldMk cId="2238161862" sldId="257"/>
            <ac:spMk id="2" creationId="{EF5415E2-813E-2FF3-5755-F91A377CBEFB}"/>
          </ac:spMkLst>
        </pc:spChg>
        <pc:spChg chg="mod">
          <ac:chgData name="Lindsey Anderson" userId="6d4fb49d4867a9b1" providerId="LiveId" clId="{1D24390F-58C4-4D83-908A-814A1FAEB0D1}" dt="2023-01-23T20:01:47.777" v="709" actId="20577"/>
          <ac:spMkLst>
            <pc:docMk/>
            <pc:sldMk cId="2238161862" sldId="257"/>
            <ac:spMk id="3" creationId="{2D744AD2-808D-F9DA-B34C-42ECD5B238C2}"/>
          </ac:spMkLst>
        </pc:spChg>
        <pc:spChg chg="add mod">
          <ac:chgData name="Lindsey Anderson" userId="6d4fb49d4867a9b1" providerId="LiveId" clId="{1D24390F-58C4-4D83-908A-814A1FAEB0D1}" dt="2023-01-23T20:01:53.298" v="710" actId="1076"/>
          <ac:spMkLst>
            <pc:docMk/>
            <pc:sldMk cId="2238161862" sldId="257"/>
            <ac:spMk id="4" creationId="{BA95D1EC-2787-DBB3-CD8A-8CEC3A05DC2F}"/>
          </ac:spMkLst>
        </pc:spChg>
        <pc:picChg chg="mod">
          <ac:chgData name="Lindsey Anderson" userId="6d4fb49d4867a9b1" providerId="LiveId" clId="{1D24390F-58C4-4D83-908A-814A1FAEB0D1}" dt="2023-01-23T19:52:12.982" v="653" actId="1076"/>
          <ac:picMkLst>
            <pc:docMk/>
            <pc:sldMk cId="2238161862" sldId="257"/>
            <ac:picMk id="2050" creationId="{8A52E1E5-7580-04A4-87BC-F9FDAE870D10}"/>
          </ac:picMkLst>
        </pc:picChg>
        <pc:picChg chg="add mod">
          <ac:chgData name="Lindsey Anderson" userId="6d4fb49d4867a9b1" providerId="LiveId" clId="{1D24390F-58C4-4D83-908A-814A1FAEB0D1}" dt="2023-01-23T20:01:57.785" v="711" actId="1076"/>
          <ac:picMkLst>
            <pc:docMk/>
            <pc:sldMk cId="2238161862" sldId="257"/>
            <ac:picMk id="2054" creationId="{BADEED5A-805B-31C9-DEAE-68CF0CB7AA77}"/>
          </ac:picMkLst>
        </pc:picChg>
      </pc:sldChg>
      <pc:sldChg chg="addSp delSp modSp new mod modTransition">
        <pc:chgData name="Lindsey Anderson" userId="6d4fb49d4867a9b1" providerId="LiveId" clId="{1D24390F-58C4-4D83-908A-814A1FAEB0D1}" dt="2023-01-23T19:53:38.354" v="664"/>
        <pc:sldMkLst>
          <pc:docMk/>
          <pc:sldMk cId="2904751934" sldId="258"/>
        </pc:sldMkLst>
        <pc:spChg chg="mod">
          <ac:chgData name="Lindsey Anderson" userId="6d4fb49d4867a9b1" providerId="LiveId" clId="{1D24390F-58C4-4D83-908A-814A1FAEB0D1}" dt="2023-01-23T19:42:35.565" v="495" actId="255"/>
          <ac:spMkLst>
            <pc:docMk/>
            <pc:sldMk cId="2904751934" sldId="258"/>
            <ac:spMk id="2" creationId="{4FD91112-F2E4-422C-4CD7-6D0AB05DF6DE}"/>
          </ac:spMkLst>
        </pc:spChg>
        <pc:spChg chg="mod">
          <ac:chgData name="Lindsey Anderson" userId="6d4fb49d4867a9b1" providerId="LiveId" clId="{1D24390F-58C4-4D83-908A-814A1FAEB0D1}" dt="2023-01-23T19:40:29.680" v="455" actId="1076"/>
          <ac:spMkLst>
            <pc:docMk/>
            <pc:sldMk cId="2904751934" sldId="258"/>
            <ac:spMk id="3" creationId="{F0F981BC-F791-9AC3-E44D-882E875A5D6F}"/>
          </ac:spMkLst>
        </pc:spChg>
        <pc:spChg chg="del mod">
          <ac:chgData name="Lindsey Anderson" userId="6d4fb49d4867a9b1" providerId="LiveId" clId="{1D24390F-58C4-4D83-908A-814A1FAEB0D1}" dt="2023-01-23T19:35:21.773" v="442" actId="478"/>
          <ac:spMkLst>
            <pc:docMk/>
            <pc:sldMk cId="2904751934" sldId="258"/>
            <ac:spMk id="4" creationId="{44D8166A-F544-D21A-EBC6-EF244556AA48}"/>
          </ac:spMkLst>
        </pc:spChg>
        <pc:spChg chg="add mod">
          <ac:chgData name="Lindsey Anderson" userId="6d4fb49d4867a9b1" providerId="LiveId" clId="{1D24390F-58C4-4D83-908A-814A1FAEB0D1}" dt="2023-01-23T19:41:47.651" v="489" actId="1076"/>
          <ac:spMkLst>
            <pc:docMk/>
            <pc:sldMk cId="2904751934" sldId="258"/>
            <ac:spMk id="5" creationId="{D00ABA16-3A9A-A00C-F7A3-096B8FF93C08}"/>
          </ac:spMkLst>
        </pc:spChg>
        <pc:spChg chg="add mod">
          <ac:chgData name="Lindsey Anderson" userId="6d4fb49d4867a9b1" providerId="LiveId" clId="{1D24390F-58C4-4D83-908A-814A1FAEB0D1}" dt="2023-01-23T19:44:13.551" v="581" actId="1076"/>
          <ac:spMkLst>
            <pc:docMk/>
            <pc:sldMk cId="2904751934" sldId="258"/>
            <ac:spMk id="6" creationId="{8D236C20-C08A-1226-788F-18942DE85636}"/>
          </ac:spMkLst>
        </pc:spChg>
        <pc:spChg chg="add mod">
          <ac:chgData name="Lindsey Anderson" userId="6d4fb49d4867a9b1" providerId="LiveId" clId="{1D24390F-58C4-4D83-908A-814A1FAEB0D1}" dt="2023-01-23T19:46:11.742" v="616" actId="1076"/>
          <ac:spMkLst>
            <pc:docMk/>
            <pc:sldMk cId="2904751934" sldId="258"/>
            <ac:spMk id="7" creationId="{1CB28C2C-0355-BC53-F37C-C0D2D1E69766}"/>
          </ac:spMkLst>
        </pc:spChg>
        <pc:spChg chg="add mod">
          <ac:chgData name="Lindsey Anderson" userId="6d4fb49d4867a9b1" providerId="LiveId" clId="{1D24390F-58C4-4D83-908A-814A1FAEB0D1}" dt="2023-01-23T19:48:03.983" v="636" actId="20577"/>
          <ac:spMkLst>
            <pc:docMk/>
            <pc:sldMk cId="2904751934" sldId="258"/>
            <ac:spMk id="8" creationId="{131F2345-BE91-BD85-73B4-50475B6E0ECE}"/>
          </ac:spMkLst>
        </pc:spChg>
        <pc:picChg chg="add del mod">
          <ac:chgData name="Lindsey Anderson" userId="6d4fb49d4867a9b1" providerId="LiveId" clId="{1D24390F-58C4-4D83-908A-814A1FAEB0D1}" dt="2023-01-23T19:34:14.679" v="436" actId="478"/>
          <ac:picMkLst>
            <pc:docMk/>
            <pc:sldMk cId="2904751934" sldId="258"/>
            <ac:picMk id="3074" creationId="{4BF01A63-8D01-2A4B-BA31-A85BBAE7E447}"/>
          </ac:picMkLst>
        </pc:picChg>
        <pc:picChg chg="add mod">
          <ac:chgData name="Lindsey Anderson" userId="6d4fb49d4867a9b1" providerId="LiveId" clId="{1D24390F-58C4-4D83-908A-814A1FAEB0D1}" dt="2023-01-23T19:40:22.916" v="454" actId="1076"/>
          <ac:picMkLst>
            <pc:docMk/>
            <pc:sldMk cId="2904751934" sldId="258"/>
            <ac:picMk id="3076" creationId="{2B0D327E-6FEF-F5CA-531C-6487722AFF9C}"/>
          </ac:picMkLst>
        </pc:picChg>
        <pc:picChg chg="add mod">
          <ac:chgData name="Lindsey Anderson" userId="6d4fb49d4867a9b1" providerId="LiveId" clId="{1D24390F-58C4-4D83-908A-814A1FAEB0D1}" dt="2023-01-23T19:40:48.647" v="457" actId="14100"/>
          <ac:picMkLst>
            <pc:docMk/>
            <pc:sldMk cId="2904751934" sldId="258"/>
            <ac:picMk id="3078" creationId="{85CC11BB-6AE0-4FDE-C8FB-6183C6E3AA81}"/>
          </ac:picMkLst>
        </pc:picChg>
        <pc:picChg chg="add mod">
          <ac:chgData name="Lindsey Anderson" userId="6d4fb49d4867a9b1" providerId="LiveId" clId="{1D24390F-58C4-4D83-908A-814A1FAEB0D1}" dt="2023-01-23T19:42:58.208" v="497" actId="14100"/>
          <ac:picMkLst>
            <pc:docMk/>
            <pc:sldMk cId="2904751934" sldId="258"/>
            <ac:picMk id="3080" creationId="{34F7AD57-0E8D-CA11-E092-0C16DA8C33E0}"/>
          </ac:picMkLst>
        </pc:picChg>
        <pc:picChg chg="add mod">
          <ac:chgData name="Lindsey Anderson" userId="6d4fb49d4867a9b1" providerId="LiveId" clId="{1D24390F-58C4-4D83-908A-814A1FAEB0D1}" dt="2023-01-23T19:45:14.876" v="592" actId="1076"/>
          <ac:picMkLst>
            <pc:docMk/>
            <pc:sldMk cId="2904751934" sldId="258"/>
            <ac:picMk id="3082" creationId="{6769D379-0C3B-B54D-821E-006193527F31}"/>
          </ac:picMkLst>
        </pc:picChg>
        <pc:picChg chg="add mod">
          <ac:chgData name="Lindsey Anderson" userId="6d4fb49d4867a9b1" providerId="LiveId" clId="{1D24390F-58C4-4D83-908A-814A1FAEB0D1}" dt="2023-01-23T19:46:57.525" v="621" actId="1076"/>
          <ac:picMkLst>
            <pc:docMk/>
            <pc:sldMk cId="2904751934" sldId="258"/>
            <ac:picMk id="3084" creationId="{13A9644B-1C8D-8280-29A7-432CF0DB0679}"/>
          </ac:picMkLst>
        </pc:picChg>
      </pc:sldChg>
      <pc:sldChg chg="modSp new mod modTransition">
        <pc:chgData name="Lindsey Anderson" userId="6d4fb49d4867a9b1" providerId="LiveId" clId="{1D24390F-58C4-4D83-908A-814A1FAEB0D1}" dt="2023-01-23T19:53:44.943" v="665"/>
        <pc:sldMkLst>
          <pc:docMk/>
          <pc:sldMk cId="1718344920" sldId="259"/>
        </pc:sldMkLst>
        <pc:spChg chg="mod">
          <ac:chgData name="Lindsey Anderson" userId="6d4fb49d4867a9b1" providerId="LiveId" clId="{1D24390F-58C4-4D83-908A-814A1FAEB0D1}" dt="2023-01-23T06:47:35.642" v="23" actId="5793"/>
          <ac:spMkLst>
            <pc:docMk/>
            <pc:sldMk cId="1718344920" sldId="259"/>
            <ac:spMk id="2" creationId="{1E6D64ED-943A-CEB6-FC74-DCCCD0C6795B}"/>
          </ac:spMkLst>
        </pc:spChg>
        <pc:spChg chg="mod">
          <ac:chgData name="Lindsey Anderson" userId="6d4fb49d4867a9b1" providerId="LiveId" clId="{1D24390F-58C4-4D83-908A-814A1FAEB0D1}" dt="2023-01-23T06:48:07.518" v="29" actId="255"/>
          <ac:spMkLst>
            <pc:docMk/>
            <pc:sldMk cId="1718344920" sldId="259"/>
            <ac:spMk id="3" creationId="{E6F755CD-2D2C-AA0A-5686-739956820CA4}"/>
          </ac:spMkLst>
        </pc:spChg>
      </pc:sldChg>
      <pc:sldChg chg="addSp delSp modSp new mod ord modTransition modAnim">
        <pc:chgData name="Lindsey Anderson" userId="6d4fb49d4867a9b1" providerId="LiveId" clId="{1D24390F-58C4-4D83-908A-814A1FAEB0D1}" dt="2023-01-23T20:02:08.476" v="712"/>
        <pc:sldMkLst>
          <pc:docMk/>
          <pc:sldMk cId="4222268535" sldId="260"/>
        </pc:sldMkLst>
        <pc:spChg chg="del">
          <ac:chgData name="Lindsey Anderson" userId="6d4fb49d4867a9b1" providerId="LiveId" clId="{1D24390F-58C4-4D83-908A-814A1FAEB0D1}" dt="2023-01-23T19:02:59.133" v="325" actId="478"/>
          <ac:spMkLst>
            <pc:docMk/>
            <pc:sldMk cId="4222268535" sldId="260"/>
            <ac:spMk id="2" creationId="{302E3846-77BC-A22A-B989-C2C97EE788CE}"/>
          </ac:spMkLst>
        </pc:spChg>
        <pc:spChg chg="del">
          <ac:chgData name="Lindsey Anderson" userId="6d4fb49d4867a9b1" providerId="LiveId" clId="{1D24390F-58C4-4D83-908A-814A1FAEB0D1}" dt="2023-01-23T19:03:02.230" v="326" actId="478"/>
          <ac:spMkLst>
            <pc:docMk/>
            <pc:sldMk cId="4222268535" sldId="260"/>
            <ac:spMk id="3" creationId="{03E6954D-4F19-6571-E2D4-8F5ECEB70489}"/>
          </ac:spMkLst>
        </pc:spChg>
        <pc:picChg chg="add mod">
          <ac:chgData name="Lindsey Anderson" userId="6d4fb49d4867a9b1" providerId="LiveId" clId="{1D24390F-58C4-4D83-908A-814A1FAEB0D1}" dt="2023-01-23T19:03:08.437" v="328" actId="14100"/>
          <ac:picMkLst>
            <pc:docMk/>
            <pc:sldMk cId="4222268535" sldId="260"/>
            <ac:picMk id="4" creationId="{9B9C7F46-D2C2-D784-4242-4E64C780732C}"/>
          </ac:picMkLst>
        </pc:picChg>
      </pc:sldChg>
      <pc:sldChg chg="addSp modSp new mod modTransition">
        <pc:chgData name="Lindsey Anderson" userId="6d4fb49d4867a9b1" providerId="LiveId" clId="{1D24390F-58C4-4D83-908A-814A1FAEB0D1}" dt="2023-01-23T19:53:59.771" v="666"/>
        <pc:sldMkLst>
          <pc:docMk/>
          <pc:sldMk cId="1073949671" sldId="261"/>
        </pc:sldMkLst>
        <pc:spChg chg="mod">
          <ac:chgData name="Lindsey Anderson" userId="6d4fb49d4867a9b1" providerId="LiveId" clId="{1D24390F-58C4-4D83-908A-814A1FAEB0D1}" dt="2023-01-23T06:50:42.706" v="99" actId="1076"/>
          <ac:spMkLst>
            <pc:docMk/>
            <pc:sldMk cId="1073949671" sldId="261"/>
            <ac:spMk id="2" creationId="{4CA061AB-9DC8-BCDB-F59B-3107F3729742}"/>
          </ac:spMkLst>
        </pc:spChg>
        <pc:spChg chg="add mod">
          <ac:chgData name="Lindsey Anderson" userId="6d4fb49d4867a9b1" providerId="LiveId" clId="{1D24390F-58C4-4D83-908A-814A1FAEB0D1}" dt="2023-01-23T06:53:14.340" v="323" actId="20577"/>
          <ac:spMkLst>
            <pc:docMk/>
            <pc:sldMk cId="1073949671" sldId="261"/>
            <ac:spMk id="3" creationId="{E6DEB426-6547-CBED-6291-B350663875E6}"/>
          </ac:spMkLst>
        </pc:spChg>
        <pc:picChg chg="add mod">
          <ac:chgData name="Lindsey Anderson" userId="6d4fb49d4867a9b1" providerId="LiveId" clId="{1D24390F-58C4-4D83-908A-814A1FAEB0D1}" dt="2023-01-23T06:53:06.991" v="318" actId="1076"/>
          <ac:picMkLst>
            <pc:docMk/>
            <pc:sldMk cId="1073949671" sldId="261"/>
            <ac:picMk id="4" creationId="{F6D5C6F1-A36B-CBEE-F7C0-DADBD058C199}"/>
          </ac:picMkLst>
        </pc:picChg>
        <pc:picChg chg="add mod">
          <ac:chgData name="Lindsey Anderson" userId="6d4fb49d4867a9b1" providerId="LiveId" clId="{1D24390F-58C4-4D83-908A-814A1FAEB0D1}" dt="2023-01-23T06:53:04.090" v="317" actId="1076"/>
          <ac:picMkLst>
            <pc:docMk/>
            <pc:sldMk cId="1073949671" sldId="261"/>
            <ac:picMk id="5" creationId="{7A1C8806-4B9F-03C4-FDFE-BBFF9AEEC626}"/>
          </ac:picMkLst>
        </pc:picChg>
        <pc:picChg chg="add mod">
          <ac:chgData name="Lindsey Anderson" userId="6d4fb49d4867a9b1" providerId="LiveId" clId="{1D24390F-58C4-4D83-908A-814A1FAEB0D1}" dt="2023-01-23T06:53:01.748" v="316" actId="1076"/>
          <ac:picMkLst>
            <pc:docMk/>
            <pc:sldMk cId="1073949671" sldId="261"/>
            <ac:picMk id="6" creationId="{0BB91E88-CBEC-ED98-BF20-1BCC14FAB35B}"/>
          </ac:picMkLst>
        </pc:picChg>
      </pc:sldChg>
      <pc:sldChg chg="new del">
        <pc:chgData name="Lindsey Anderson" userId="6d4fb49d4867a9b1" providerId="LiveId" clId="{1D24390F-58C4-4D83-908A-814A1FAEB0D1}" dt="2023-01-23T06:48:44.558" v="34" actId="2696"/>
        <pc:sldMkLst>
          <pc:docMk/>
          <pc:sldMk cId="4263548634" sldId="26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219200" y="1122362"/>
            <a:ext cx="8876022" cy="3744209"/>
          </a:xfr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219200" y="5230134"/>
            <a:ext cx="48768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8C1E1FAD-7351-4908-963A-08EA8E4AB7A0}" type="datetimeFigureOut">
              <a:rPr lang="en-US" smtClean="0"/>
              <a:t>1/22/2023</a:t>
            </a:fld>
            <a:endParaRPr lang="en-US"/>
          </a:p>
        </p:txBody>
      </p:sp>
      <p:sp>
        <p:nvSpPr>
          <p:cNvPr id="5" name="Footer Placeholder 4">
            <a:extLst>
              <a:ext uri="{FF2B5EF4-FFF2-40B4-BE49-F238E27FC236}">
                <a16:creationId xmlns:a16="http://schemas.microsoft.com/office/drawing/2014/main" id="{944044F8-E727-4D63-B6D6-26482F83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618635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6D4F-1C6D-40FB-9A92-C86C4E15C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7BDDB-F95B-4041-AA53-71BBCB26D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77052-C8EA-459E-9E10-8EE28C50E166}"/>
              </a:ext>
            </a:extLst>
          </p:cNvPr>
          <p:cNvSpPr>
            <a:spLocks noGrp="1"/>
          </p:cNvSpPr>
          <p:nvPr>
            <p:ph type="dt" sz="half" idx="10"/>
          </p:nvPr>
        </p:nvSpPr>
        <p:spPr/>
        <p:txBody>
          <a:bodyPr/>
          <a:lstStyle/>
          <a:p>
            <a:fld id="{8C1E1FAD-7351-4908-963A-08EA8E4AB7A0}" type="datetimeFigureOut">
              <a:rPr lang="en-US" smtClean="0"/>
              <a:t>1/22/2023</a:t>
            </a:fld>
            <a:endParaRPr lang="en-US"/>
          </a:p>
        </p:txBody>
      </p:sp>
      <p:sp>
        <p:nvSpPr>
          <p:cNvPr id="5" name="Footer Placeholder 4">
            <a:extLst>
              <a:ext uri="{FF2B5EF4-FFF2-40B4-BE49-F238E27FC236}">
                <a16:creationId xmlns:a16="http://schemas.microsoft.com/office/drawing/2014/main" id="{1F3E6650-E3AD-4C98-88FE-F5152966F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4FED5-B228-4E3C-BFEE-0BC47D950694}"/>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042679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A243A-5463-4C65-85DA-03BECDAE63E2}"/>
              </a:ext>
            </a:extLst>
          </p:cNvPr>
          <p:cNvSpPr>
            <a:spLocks noGrp="1"/>
          </p:cNvSpPr>
          <p:nvPr>
            <p:ph type="title" orient="vert"/>
          </p:nvPr>
        </p:nvSpPr>
        <p:spPr>
          <a:xfrm>
            <a:off x="8831898" y="854169"/>
            <a:ext cx="2674301" cy="5322793"/>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E10153C-6948-4108-8FF1-033F66D4CABA}"/>
              </a:ext>
            </a:extLst>
          </p:cNvPr>
          <p:cNvSpPr>
            <a:spLocks noGrp="1"/>
          </p:cNvSpPr>
          <p:nvPr>
            <p:ph type="body" orient="vert" idx="1"/>
          </p:nvPr>
        </p:nvSpPr>
        <p:spPr>
          <a:xfrm>
            <a:off x="685800" y="854169"/>
            <a:ext cx="7886700" cy="53227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345988-B24C-46FE-87B0-55D4FB7CBC42}"/>
              </a:ext>
            </a:extLst>
          </p:cNvPr>
          <p:cNvSpPr>
            <a:spLocks noGrp="1"/>
          </p:cNvSpPr>
          <p:nvPr>
            <p:ph type="dt" sz="half" idx="10"/>
          </p:nvPr>
        </p:nvSpPr>
        <p:spPr/>
        <p:txBody>
          <a:bodyPr/>
          <a:lstStyle/>
          <a:p>
            <a:fld id="{8C1E1FAD-7351-4908-963A-08EA8E4AB7A0}" type="datetimeFigureOut">
              <a:rPr lang="en-US" smtClean="0"/>
              <a:t>1/22/2023</a:t>
            </a:fld>
            <a:endParaRPr lang="en-US"/>
          </a:p>
        </p:txBody>
      </p:sp>
      <p:sp>
        <p:nvSpPr>
          <p:cNvPr id="5" name="Footer Placeholder 4">
            <a:extLst>
              <a:ext uri="{FF2B5EF4-FFF2-40B4-BE49-F238E27FC236}">
                <a16:creationId xmlns:a16="http://schemas.microsoft.com/office/drawing/2014/main" id="{493AB2DB-BD1F-41F7-AC5E-57249C27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1E3DB-BDAB-40CA-ABA3-A3662C06881F}"/>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70872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1A1B-E09A-4F93-BC68-B160114AFC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5CF91C-8771-4949-A397-928A5743EBC7}"/>
              </a:ext>
            </a:extLst>
          </p:cNvPr>
          <p:cNvSpPr>
            <a:spLocks noGrp="1"/>
          </p:cNvSpPr>
          <p:nvPr>
            <p:ph type="dt" sz="half" idx="10"/>
          </p:nvPr>
        </p:nvSpPr>
        <p:spPr/>
        <p:txBody>
          <a:bodyPr/>
          <a:lstStyle/>
          <a:p>
            <a:fld id="{8C1E1FAD-7351-4908-963A-08EA8E4AB7A0}" type="datetimeFigureOut">
              <a:rPr lang="en-US" smtClean="0"/>
              <a:t>1/22/2023</a:t>
            </a:fld>
            <a:endParaRPr lang="en-US"/>
          </a:p>
        </p:txBody>
      </p:sp>
      <p:sp>
        <p:nvSpPr>
          <p:cNvPr id="5" name="Footer Placeholder 4">
            <a:extLst>
              <a:ext uri="{FF2B5EF4-FFF2-40B4-BE49-F238E27FC236}">
                <a16:creationId xmlns:a16="http://schemas.microsoft.com/office/drawing/2014/main" id="{013EA0ED-4961-4254-B34E-71D14C4E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97152-BD97-4A72-8B07-CD2BC57B84F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0926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AF4-C10D-4650-9587-15DA8E9F9C08}"/>
              </a:ext>
            </a:extLst>
          </p:cNvPr>
          <p:cNvSpPr>
            <a:spLocks noGrp="1"/>
          </p:cNvSpPr>
          <p:nvPr>
            <p:ph type="title"/>
          </p:nvPr>
        </p:nvSpPr>
        <p:spPr>
          <a:xfrm>
            <a:off x="1219200" y="1368862"/>
            <a:ext cx="9486900" cy="3679656"/>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BA1D5C2-6E93-4B23-A0CA-D5D7E735C718}"/>
              </a:ext>
            </a:extLst>
          </p:cNvPr>
          <p:cNvSpPr>
            <a:spLocks noGrp="1"/>
          </p:cNvSpPr>
          <p:nvPr>
            <p:ph type="body" idx="1"/>
          </p:nvPr>
        </p:nvSpPr>
        <p:spPr>
          <a:xfrm>
            <a:off x="1219200" y="5318974"/>
            <a:ext cx="9486900" cy="8532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E815BFB-5D28-4ABE-AD37-0C6C3FD949FE}"/>
              </a:ext>
            </a:extLst>
          </p:cNvPr>
          <p:cNvSpPr>
            <a:spLocks noGrp="1"/>
          </p:cNvSpPr>
          <p:nvPr>
            <p:ph type="dt" sz="half" idx="10"/>
          </p:nvPr>
        </p:nvSpPr>
        <p:spPr/>
        <p:txBody>
          <a:bodyPr/>
          <a:lstStyle/>
          <a:p>
            <a:fld id="{8C1E1FAD-7351-4908-963A-08EA8E4AB7A0}" type="datetimeFigureOut">
              <a:rPr lang="en-US" smtClean="0"/>
              <a:t>1/22/2023</a:t>
            </a:fld>
            <a:endParaRPr lang="en-US"/>
          </a:p>
        </p:txBody>
      </p:sp>
      <p:sp>
        <p:nvSpPr>
          <p:cNvPr id="5" name="Footer Placeholder 4">
            <a:extLst>
              <a:ext uri="{FF2B5EF4-FFF2-40B4-BE49-F238E27FC236}">
                <a16:creationId xmlns:a16="http://schemas.microsoft.com/office/drawing/2014/main" id="{65A4035B-0539-4A03-87C0-22E52C98B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27ADF-48C9-49CF-BD4D-82399BF64AD3}"/>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03499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A2FB-0310-4935-B7F7-E47876CD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87C14-52AB-4AAC-9038-29CF58EA6EA8}"/>
              </a:ext>
            </a:extLst>
          </p:cNvPr>
          <p:cNvSpPr>
            <a:spLocks noGrp="1"/>
          </p:cNvSpPr>
          <p:nvPr>
            <p:ph sz="half" idx="1"/>
          </p:nvPr>
        </p:nvSpPr>
        <p:spPr>
          <a:xfrm>
            <a:off x="1219200" y="2168278"/>
            <a:ext cx="4702921" cy="41563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CB2E45A-DCC0-4701-9D67-EF56AECE3432}"/>
              </a:ext>
            </a:extLst>
          </p:cNvPr>
          <p:cNvSpPr>
            <a:spLocks noGrp="1"/>
          </p:cNvSpPr>
          <p:nvPr>
            <p:ph sz="half" idx="2"/>
          </p:nvPr>
        </p:nvSpPr>
        <p:spPr>
          <a:xfrm>
            <a:off x="6269880" y="2168278"/>
            <a:ext cx="4782699" cy="41563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AF0813-A167-4D17-AA79-07BD9765FE0D}"/>
              </a:ext>
            </a:extLst>
          </p:cNvPr>
          <p:cNvSpPr>
            <a:spLocks noGrp="1"/>
          </p:cNvSpPr>
          <p:nvPr>
            <p:ph type="dt" sz="half" idx="10"/>
          </p:nvPr>
        </p:nvSpPr>
        <p:spPr/>
        <p:txBody>
          <a:bodyPr/>
          <a:lstStyle/>
          <a:p>
            <a:fld id="{8C1E1FAD-7351-4908-963A-08EA8E4AB7A0}" type="datetimeFigureOut">
              <a:rPr lang="en-US" smtClean="0"/>
              <a:t>1/22/2023</a:t>
            </a:fld>
            <a:endParaRPr lang="en-US"/>
          </a:p>
        </p:txBody>
      </p:sp>
      <p:sp>
        <p:nvSpPr>
          <p:cNvPr id="6" name="Footer Placeholder 5">
            <a:extLst>
              <a:ext uri="{FF2B5EF4-FFF2-40B4-BE49-F238E27FC236}">
                <a16:creationId xmlns:a16="http://schemas.microsoft.com/office/drawing/2014/main" id="{40A940D7-D4C1-4C24-95F3-29A849CEE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49AB7-007E-4D4D-A2C1-2C5C3310C0B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27411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0184-BDFD-48DE-B858-B81887BFD302}"/>
              </a:ext>
            </a:extLst>
          </p:cNvPr>
          <p:cNvSpPr>
            <a:spLocks noGrp="1"/>
          </p:cNvSpPr>
          <p:nvPr>
            <p:ph type="title"/>
          </p:nvPr>
        </p:nvSpPr>
        <p:spPr>
          <a:xfrm>
            <a:off x="1219200" y="365125"/>
            <a:ext cx="9753599" cy="15779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724FEB2-6EEC-49D4-9466-0F7A6EDB0CB6}"/>
              </a:ext>
            </a:extLst>
          </p:cNvPr>
          <p:cNvSpPr>
            <a:spLocks noGrp="1"/>
          </p:cNvSpPr>
          <p:nvPr>
            <p:ph type="body" idx="1"/>
          </p:nvPr>
        </p:nvSpPr>
        <p:spPr>
          <a:xfrm>
            <a:off x="1219201" y="2095930"/>
            <a:ext cx="4507931" cy="758650"/>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E8CF0-BAB6-4BF2-836F-FED0AF88A8AA}"/>
              </a:ext>
            </a:extLst>
          </p:cNvPr>
          <p:cNvSpPr>
            <a:spLocks noGrp="1"/>
          </p:cNvSpPr>
          <p:nvPr>
            <p:ph sz="half" idx="2"/>
          </p:nvPr>
        </p:nvSpPr>
        <p:spPr>
          <a:xfrm>
            <a:off x="1219201" y="2938410"/>
            <a:ext cx="4507930" cy="33861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F0751AB-FCF0-450B-A6DF-9B9A2AD2C24A}"/>
              </a:ext>
            </a:extLst>
          </p:cNvPr>
          <p:cNvSpPr>
            <a:spLocks noGrp="1"/>
          </p:cNvSpPr>
          <p:nvPr>
            <p:ph type="body" sz="quarter" idx="3"/>
          </p:nvPr>
        </p:nvSpPr>
        <p:spPr>
          <a:xfrm>
            <a:off x="6464867" y="2095930"/>
            <a:ext cx="4507932" cy="758650"/>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D3898E7-3130-4CE6-AA11-C9CC8214EA1D}"/>
              </a:ext>
            </a:extLst>
          </p:cNvPr>
          <p:cNvSpPr>
            <a:spLocks noGrp="1"/>
          </p:cNvSpPr>
          <p:nvPr>
            <p:ph sz="quarter" idx="4"/>
          </p:nvPr>
        </p:nvSpPr>
        <p:spPr>
          <a:xfrm>
            <a:off x="6464867" y="2938410"/>
            <a:ext cx="4507932" cy="33861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5D85675-9678-4CB3-9AAB-D727D2B58E7A}"/>
              </a:ext>
            </a:extLst>
          </p:cNvPr>
          <p:cNvSpPr>
            <a:spLocks noGrp="1"/>
          </p:cNvSpPr>
          <p:nvPr>
            <p:ph type="dt" sz="half" idx="10"/>
          </p:nvPr>
        </p:nvSpPr>
        <p:spPr/>
        <p:txBody>
          <a:bodyPr/>
          <a:lstStyle/>
          <a:p>
            <a:fld id="{8C1E1FAD-7351-4908-963A-08EA8E4AB7A0}" type="datetimeFigureOut">
              <a:rPr lang="en-US" smtClean="0"/>
              <a:t>1/22/2023</a:t>
            </a:fld>
            <a:endParaRPr lang="en-US"/>
          </a:p>
        </p:txBody>
      </p:sp>
      <p:sp>
        <p:nvSpPr>
          <p:cNvPr id="8" name="Footer Placeholder 7">
            <a:extLst>
              <a:ext uri="{FF2B5EF4-FFF2-40B4-BE49-F238E27FC236}">
                <a16:creationId xmlns:a16="http://schemas.microsoft.com/office/drawing/2014/main" id="{445F8314-1849-461A-AAF2-BF149646D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69738E-5865-473C-BAFB-BDB385C06931}"/>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14741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AC40-59FF-4CE3-B49C-C824A784C5F7}"/>
              </a:ext>
            </a:extLst>
          </p:cNvPr>
          <p:cNvSpPr>
            <a:spLocks noGrp="1"/>
          </p:cNvSpPr>
          <p:nvPr>
            <p:ph type="title"/>
          </p:nvPr>
        </p:nvSpPr>
        <p:spPr>
          <a:xfrm>
            <a:off x="1219200" y="365125"/>
            <a:ext cx="9493249" cy="15779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92FAB63-E9CE-4359-A54B-07AC7E9BBAE3}"/>
              </a:ext>
            </a:extLst>
          </p:cNvPr>
          <p:cNvSpPr>
            <a:spLocks noGrp="1"/>
          </p:cNvSpPr>
          <p:nvPr>
            <p:ph type="dt" sz="half" idx="10"/>
          </p:nvPr>
        </p:nvSpPr>
        <p:spPr/>
        <p:txBody>
          <a:bodyPr/>
          <a:lstStyle/>
          <a:p>
            <a:fld id="{8C1E1FAD-7351-4908-963A-08EA8E4AB7A0}" type="datetimeFigureOut">
              <a:rPr lang="en-US" smtClean="0"/>
              <a:t>1/22/2023</a:t>
            </a:fld>
            <a:endParaRPr lang="en-US"/>
          </a:p>
        </p:txBody>
      </p:sp>
      <p:sp>
        <p:nvSpPr>
          <p:cNvPr id="4" name="Footer Placeholder 3">
            <a:extLst>
              <a:ext uri="{FF2B5EF4-FFF2-40B4-BE49-F238E27FC236}">
                <a16:creationId xmlns:a16="http://schemas.microsoft.com/office/drawing/2014/main" id="{C7939854-5165-4C41-8DCA-D42DFD7D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1768E0-4535-4B0D-8B94-4C10740B0A6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715757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678E3-D115-4E49-9ECB-656CF2319E94}"/>
              </a:ext>
            </a:extLst>
          </p:cNvPr>
          <p:cNvSpPr>
            <a:spLocks noGrp="1"/>
          </p:cNvSpPr>
          <p:nvPr>
            <p:ph type="dt" sz="half" idx="10"/>
          </p:nvPr>
        </p:nvSpPr>
        <p:spPr/>
        <p:txBody>
          <a:bodyPr/>
          <a:lstStyle/>
          <a:p>
            <a:fld id="{8C1E1FAD-7351-4908-963A-08EA8E4AB7A0}" type="datetimeFigureOut">
              <a:rPr lang="en-US" smtClean="0"/>
              <a:t>1/22/2023</a:t>
            </a:fld>
            <a:endParaRPr lang="en-US"/>
          </a:p>
        </p:txBody>
      </p:sp>
      <p:sp>
        <p:nvSpPr>
          <p:cNvPr id="3" name="Footer Placeholder 2">
            <a:extLst>
              <a:ext uri="{FF2B5EF4-FFF2-40B4-BE49-F238E27FC236}">
                <a16:creationId xmlns:a16="http://schemas.microsoft.com/office/drawing/2014/main" id="{E521E6FC-7F84-4673-81D6-B85FE26DA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0318A-245C-4841-AB57-CEC5CC124D02}"/>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278023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47B-9D86-47FF-B24A-EEA5F73EA144}"/>
              </a:ext>
            </a:extLst>
          </p:cNvPr>
          <p:cNvSpPr>
            <a:spLocks noGrp="1"/>
          </p:cNvSpPr>
          <p:nvPr>
            <p:ph type="title"/>
          </p:nvPr>
        </p:nvSpPr>
        <p:spPr>
          <a:xfrm>
            <a:off x="1219200" y="457200"/>
            <a:ext cx="3776472" cy="2852928"/>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ADAC0675-AD2F-44DC-8FF3-4454258A5908}"/>
              </a:ext>
            </a:extLst>
          </p:cNvPr>
          <p:cNvSpPr>
            <a:spLocks noGrp="1"/>
          </p:cNvSpPr>
          <p:nvPr>
            <p:ph idx="1"/>
          </p:nvPr>
        </p:nvSpPr>
        <p:spPr>
          <a:xfrm>
            <a:off x="5557582" y="987425"/>
            <a:ext cx="594861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D96356-C0F0-4C22-B9B6-C7E0BE4F3702}"/>
              </a:ext>
            </a:extLst>
          </p:cNvPr>
          <p:cNvSpPr>
            <a:spLocks noGrp="1"/>
          </p:cNvSpPr>
          <p:nvPr>
            <p:ph type="body" sz="half" idx="2"/>
          </p:nvPr>
        </p:nvSpPr>
        <p:spPr>
          <a:xfrm>
            <a:off x="1219200" y="3484210"/>
            <a:ext cx="3768934" cy="2384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F3EFD71-2ACA-4041-9EA2-86E7B81C314D}"/>
              </a:ext>
            </a:extLst>
          </p:cNvPr>
          <p:cNvSpPr>
            <a:spLocks noGrp="1"/>
          </p:cNvSpPr>
          <p:nvPr>
            <p:ph type="dt" sz="half" idx="10"/>
          </p:nvPr>
        </p:nvSpPr>
        <p:spPr/>
        <p:txBody>
          <a:bodyPr/>
          <a:lstStyle/>
          <a:p>
            <a:fld id="{8C1E1FAD-7351-4908-963A-08EA8E4AB7A0}" type="datetimeFigureOut">
              <a:rPr lang="en-US" smtClean="0"/>
              <a:t>1/22/2023</a:t>
            </a:fld>
            <a:endParaRPr lang="en-US"/>
          </a:p>
        </p:txBody>
      </p:sp>
      <p:sp>
        <p:nvSpPr>
          <p:cNvPr id="6" name="Footer Placeholder 5">
            <a:extLst>
              <a:ext uri="{FF2B5EF4-FFF2-40B4-BE49-F238E27FC236}">
                <a16:creationId xmlns:a16="http://schemas.microsoft.com/office/drawing/2014/main" id="{14ECACE3-32A8-4245-97AC-5797C147E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63845-314D-499C-BB75-CE9162BE6EE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2214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D3DB-B1F8-4892-96F7-0BE21DE637CD}"/>
              </a:ext>
            </a:extLst>
          </p:cNvPr>
          <p:cNvSpPr>
            <a:spLocks noGrp="1"/>
          </p:cNvSpPr>
          <p:nvPr>
            <p:ph type="title"/>
          </p:nvPr>
        </p:nvSpPr>
        <p:spPr>
          <a:xfrm>
            <a:off x="1219200" y="457200"/>
            <a:ext cx="3932349" cy="2852670"/>
          </a:xfrm>
        </p:spPr>
        <p:txBody>
          <a:bodyPr anchor="b">
            <a:no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A40AB405-B2E9-4C4B-930C-CF1B63342F1D}"/>
              </a:ext>
            </a:extLst>
          </p:cNvPr>
          <p:cNvSpPr>
            <a:spLocks noGrp="1"/>
          </p:cNvSpPr>
          <p:nvPr>
            <p:ph type="pic" idx="1"/>
          </p:nvPr>
        </p:nvSpPr>
        <p:spPr>
          <a:xfrm>
            <a:off x="5674810" y="657055"/>
            <a:ext cx="5831389" cy="5515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AF82ED-5295-4670-A3A8-B7813FF4713F}"/>
              </a:ext>
            </a:extLst>
          </p:cNvPr>
          <p:cNvSpPr>
            <a:spLocks noGrp="1"/>
          </p:cNvSpPr>
          <p:nvPr>
            <p:ph type="body" sz="half" idx="2"/>
          </p:nvPr>
        </p:nvSpPr>
        <p:spPr>
          <a:xfrm>
            <a:off x="1219199" y="3484210"/>
            <a:ext cx="3768934" cy="2376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F8BCDD2-4389-41FA-BE68-6805E3290FCE}"/>
              </a:ext>
            </a:extLst>
          </p:cNvPr>
          <p:cNvSpPr>
            <a:spLocks noGrp="1"/>
          </p:cNvSpPr>
          <p:nvPr>
            <p:ph type="dt" sz="half" idx="10"/>
          </p:nvPr>
        </p:nvSpPr>
        <p:spPr/>
        <p:txBody>
          <a:bodyPr/>
          <a:lstStyle/>
          <a:p>
            <a:fld id="{8C1E1FAD-7351-4908-963A-08EA8E4AB7A0}" type="datetimeFigureOut">
              <a:rPr lang="en-US" smtClean="0"/>
              <a:t>1/22/2023</a:t>
            </a:fld>
            <a:endParaRPr lang="en-US"/>
          </a:p>
        </p:txBody>
      </p:sp>
      <p:sp>
        <p:nvSpPr>
          <p:cNvPr id="6" name="Footer Placeholder 5">
            <a:extLst>
              <a:ext uri="{FF2B5EF4-FFF2-40B4-BE49-F238E27FC236}">
                <a16:creationId xmlns:a16="http://schemas.microsoft.com/office/drawing/2014/main" id="{33C1D4C8-D966-41BE-B38F-54B9134FF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7339F-1169-4FB1-8FAA-781335ECB2A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062513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1219200" y="365125"/>
            <a:ext cx="9493249" cy="157797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40065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a:off x="8362630" y="6356349"/>
            <a:ext cx="3063890" cy="365125"/>
          </a:xfrm>
          <a:prstGeom prst="rect">
            <a:avLst/>
          </a:prstGeom>
        </p:spPr>
        <p:txBody>
          <a:bodyPr vert="horz" lIns="91440" tIns="45720" rIns="91440" bIns="45720" rtlCol="0" anchor="ctr"/>
          <a:lstStyle>
            <a:lvl1pPr algn="r">
              <a:defRPr sz="1100">
                <a:solidFill>
                  <a:schemeClr val="tx1"/>
                </a:solidFill>
              </a:defRPr>
            </a:lvl1pPr>
          </a:lstStyle>
          <a:p>
            <a:fld id="{8C1E1FAD-7351-4908-963A-08EA8E4AB7A0}" type="datetimeFigureOut">
              <a:rPr lang="en-US" smtClean="0"/>
              <a:pPr/>
              <a:t>1/22/2023</a:t>
            </a:fld>
            <a:endParaRPr lang="en-US" dirty="0"/>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rot="5400000">
            <a:off x="10099372" y="4308656"/>
            <a:ext cx="3471256" cy="365125"/>
          </a:xfrm>
          <a:prstGeom prst="rect">
            <a:avLst/>
          </a:prstGeom>
        </p:spPr>
        <p:txBody>
          <a:bodyPr vert="horz" lIns="91440" tIns="45720" rIns="91440" bIns="45720" rtlCol="0" anchor="ctr"/>
          <a:lstStyle>
            <a:lvl1pPr algn="r">
              <a:defRPr sz="11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11396670" y="6356349"/>
            <a:ext cx="576133" cy="365125"/>
          </a:xfrm>
          <a:prstGeom prst="rect">
            <a:avLst/>
          </a:prstGeom>
        </p:spPr>
        <p:txBody>
          <a:bodyPr vert="horz" lIns="91440" tIns="45720" rIns="91440" bIns="45720" rtlCol="0" anchor="ctr"/>
          <a:lstStyle>
            <a:lvl1pPr algn="r">
              <a:defRPr sz="1100">
                <a:solidFill>
                  <a:schemeClr val="tx1"/>
                </a:solidFill>
              </a:defRPr>
            </a:lvl1pPr>
          </a:lstStyle>
          <a:p>
            <a:fld id="{1CF2D47E-0AF1-4C27-801F-64E3E5BF7F72}" type="slidenum">
              <a:rPr lang="en-US" smtClean="0"/>
              <a:t>‹#›</a:t>
            </a:fld>
            <a:endParaRPr lang="en-US" dirty="0"/>
          </a:p>
        </p:txBody>
      </p:sp>
    </p:spTree>
    <p:extLst>
      <p:ext uri="{BB962C8B-B14F-4D97-AF65-F5344CB8AC3E}">
        <p14:creationId xmlns:p14="http://schemas.microsoft.com/office/powerpoint/2010/main" val="3907571635"/>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4" r:id="rId6"/>
    <p:sldLayoutId id="2147483719" r:id="rId7"/>
    <p:sldLayoutId id="2147483715" r:id="rId8"/>
    <p:sldLayoutId id="2147483716" r:id="rId9"/>
    <p:sldLayoutId id="2147483717" r:id="rId10"/>
    <p:sldLayoutId id="2147483718" r:id="rId11"/>
  </p:sldLayoutIdLst>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https://www.youtube.com/embed/psclRNFddUI?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0">
            <a:extLst>
              <a:ext uri="{FF2B5EF4-FFF2-40B4-BE49-F238E27FC236}">
                <a16:creationId xmlns:a16="http://schemas.microsoft.com/office/drawing/2014/main" id="{E13D892A-1681-4822-B1E7-A7C2A27159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Freeform: Shape 1032">
            <a:extLst>
              <a:ext uri="{FF2B5EF4-FFF2-40B4-BE49-F238E27FC236}">
                <a16:creationId xmlns:a16="http://schemas.microsoft.com/office/drawing/2014/main" id="{FD6C78A3-F72C-44A6-814C-FC2AB3760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29371" cy="6858000"/>
          </a:xfrm>
          <a:custGeom>
            <a:avLst/>
            <a:gdLst>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9468 w 6128435"/>
              <a:gd name="connsiteY113" fmla="*/ 4200916 h 6858000"/>
              <a:gd name="connsiteX114" fmla="*/ 5917114 w 6128435"/>
              <a:gd name="connsiteY114" fmla="*/ 4213096 h 6858000"/>
              <a:gd name="connsiteX115" fmla="*/ 5921153 w 6128435"/>
              <a:gd name="connsiteY115" fmla="*/ 4236222 h 6858000"/>
              <a:gd name="connsiteX116" fmla="*/ 5924233 w 6128435"/>
              <a:gd name="connsiteY116" fmla="*/ 4242060 h 6858000"/>
              <a:gd name="connsiteX117" fmla="*/ 5923742 w 6128435"/>
              <a:gd name="connsiteY117" fmla="*/ 4265435 h 6858000"/>
              <a:gd name="connsiteX118" fmla="*/ 5928910 w 6128435"/>
              <a:gd name="connsiteY118" fmla="*/ 4300973 h 6858000"/>
              <a:gd name="connsiteX119" fmla="*/ 5939320 w 6128435"/>
              <a:gd name="connsiteY119" fmla="*/ 4340435 h 6858000"/>
              <a:gd name="connsiteX120" fmla="*/ 5936924 w 6128435"/>
              <a:gd name="connsiteY120" fmla="*/ 4353034 h 6858000"/>
              <a:gd name="connsiteX121" fmla="*/ 5946705 w 6128435"/>
              <a:gd name="connsiteY121" fmla="*/ 4428051 h 6858000"/>
              <a:gd name="connsiteX122" fmla="*/ 5949261 w 6128435"/>
              <a:gd name="connsiteY122" fmla="*/ 4449185 h 6858000"/>
              <a:gd name="connsiteX123" fmla="*/ 5957504 w 6128435"/>
              <a:gd name="connsiteY123" fmla="*/ 4465911 h 6858000"/>
              <a:gd name="connsiteX124" fmla="*/ 5964689 w 6128435"/>
              <a:gd name="connsiteY124" fmla="*/ 4468532 h 6858000"/>
              <a:gd name="connsiteX125" fmla="*/ 5967062 w 6128435"/>
              <a:gd name="connsiteY125" fmla="*/ 4479923 h 6858000"/>
              <a:gd name="connsiteX126" fmla="*/ 5968960 w 6128435"/>
              <a:gd name="connsiteY126" fmla="*/ 4482655 h 6858000"/>
              <a:gd name="connsiteX127" fmla="*/ 5978567 w 6128435"/>
              <a:gd name="connsiteY127" fmla="*/ 4498605 h 6858000"/>
              <a:gd name="connsiteX128" fmla="*/ 5967676 w 6128435"/>
              <a:gd name="connsiteY128" fmla="*/ 4540140 h 6858000"/>
              <a:gd name="connsiteX129" fmla="*/ 5980106 w 6128435"/>
              <a:gd name="connsiteY129" fmla="*/ 4585087 h 6858000"/>
              <a:gd name="connsiteX130" fmla="*/ 5986918 w 6128435"/>
              <a:gd name="connsiteY130" fmla="*/ 4764836 h 6858000"/>
              <a:gd name="connsiteX131" fmla="*/ 6013516 w 6128435"/>
              <a:gd name="connsiteY131" fmla="*/ 4786619 h 6858000"/>
              <a:gd name="connsiteX132" fmla="*/ 6025404 w 6128435"/>
              <a:gd name="connsiteY132" fmla="*/ 4858148 h 6858000"/>
              <a:gd name="connsiteX133" fmla="*/ 6007749 w 6128435"/>
              <a:gd name="connsiteY133" fmla="*/ 4964715 h 6858000"/>
              <a:gd name="connsiteX134" fmla="*/ 6005269 w 6128435"/>
              <a:gd name="connsiteY134" fmla="*/ 5150567 h 6858000"/>
              <a:gd name="connsiteX135" fmla="*/ 6001127 w 6128435"/>
              <a:gd name="connsiteY135" fmla="*/ 5164609 h 6858000"/>
              <a:gd name="connsiteX136" fmla="*/ 5996647 w 6128435"/>
              <a:gd name="connsiteY136" fmla="*/ 5185640 h 6858000"/>
              <a:gd name="connsiteX137" fmla="*/ 5998514 w 6128435"/>
              <a:gd name="connsiteY137" fmla="*/ 5189673 h 6858000"/>
              <a:gd name="connsiteX138" fmla="*/ 5995970 w 6128435"/>
              <a:gd name="connsiteY138" fmla="*/ 5221547 h 6858000"/>
              <a:gd name="connsiteX139" fmla="*/ 5997218 w 6128435"/>
              <a:gd name="connsiteY139" fmla="*/ 5222031 h 6858000"/>
              <a:gd name="connsiteX140" fmla="*/ 6002116 w 6128435"/>
              <a:gd name="connsiteY140" fmla="*/ 5231223 h 6858000"/>
              <a:gd name="connsiteX141" fmla="*/ 6008541 w 6128435"/>
              <a:gd name="connsiteY141" fmla="*/ 5248680 h 6858000"/>
              <a:gd name="connsiteX142" fmla="*/ 6039260 w 6128435"/>
              <a:gd name="connsiteY142" fmla="*/ 5289518 h 6858000"/>
              <a:gd name="connsiteX143" fmla="*/ 6036748 w 6128435"/>
              <a:gd name="connsiteY143" fmla="*/ 5322752 h 6858000"/>
              <a:gd name="connsiteX144" fmla="*/ 6036943 w 6128435"/>
              <a:gd name="connsiteY144" fmla="*/ 5329480 h 6858000"/>
              <a:gd name="connsiteX145" fmla="*/ 6037236 w 6128435"/>
              <a:gd name="connsiteY145" fmla="*/ 5329634 h 6858000"/>
              <a:gd name="connsiteX146" fmla="*/ 6038019 w 6128435"/>
              <a:gd name="connsiteY146" fmla="*/ 5336764 h 6858000"/>
              <a:gd name="connsiteX147" fmla="*/ 6037298 w 6128435"/>
              <a:gd name="connsiteY147" fmla="*/ 5341753 h 6858000"/>
              <a:gd name="connsiteX148" fmla="*/ 6037677 w 6128435"/>
              <a:gd name="connsiteY148" fmla="*/ 5354807 h 6858000"/>
              <a:gd name="connsiteX149" fmla="*/ 6039728 w 6128435"/>
              <a:gd name="connsiteY149" fmla="*/ 5359416 h 6858000"/>
              <a:gd name="connsiteX150" fmla="*/ 6043311 w 6128435"/>
              <a:gd name="connsiteY150" fmla="*/ 5361407 h 6858000"/>
              <a:gd name="connsiteX151" fmla="*/ 6042954 w 6128435"/>
              <a:gd name="connsiteY151" fmla="*/ 5362576 h 6858000"/>
              <a:gd name="connsiteX152" fmla="*/ 6053435 w 6128435"/>
              <a:gd name="connsiteY152" fmla="*/ 5387547 h 6858000"/>
              <a:gd name="connsiteX153" fmla="*/ 6065933 w 6128435"/>
              <a:gd name="connsiteY153" fmla="*/ 5443002 h 6858000"/>
              <a:gd name="connsiteX154" fmla="*/ 6068640 w 6128435"/>
              <a:gd name="connsiteY154" fmla="*/ 5474503 h 6858000"/>
              <a:gd name="connsiteX155" fmla="*/ 6080922 w 6128435"/>
              <a:gd name="connsiteY155" fmla="*/ 5561070 h 6858000"/>
              <a:gd name="connsiteX156" fmla="*/ 6096949 w 6128435"/>
              <a:gd name="connsiteY156" fmla="*/ 5648179 h 6858000"/>
              <a:gd name="connsiteX157" fmla="*/ 6125703 w 6128435"/>
              <a:gd name="connsiteY157" fmla="*/ 5692894 h 6858000"/>
              <a:gd name="connsiteX158" fmla="*/ 6126670 w 6128435"/>
              <a:gd name="connsiteY158" fmla="*/ 5697882 h 6858000"/>
              <a:gd name="connsiteX159" fmla="*/ 6124061 w 6128435"/>
              <a:gd name="connsiteY159" fmla="*/ 5710294 h 6858000"/>
              <a:gd name="connsiteX160" fmla="*/ 6122213 w 6128435"/>
              <a:gd name="connsiteY160" fmla="*/ 5714762 h 6858000"/>
              <a:gd name="connsiteX161" fmla="*/ 6121353 w 6128435"/>
              <a:gd name="connsiteY161" fmla="*/ 5721725 h 6858000"/>
              <a:gd name="connsiteX162" fmla="*/ 6121607 w 6128435"/>
              <a:gd name="connsiteY162" fmla="*/ 5721959 h 6858000"/>
              <a:gd name="connsiteX163" fmla="*/ 6120262 w 6128435"/>
              <a:gd name="connsiteY163" fmla="*/ 5728358 h 6858000"/>
              <a:gd name="connsiteX164" fmla="*/ 6110194 w 6128435"/>
              <a:gd name="connsiteY164" fmla="*/ 5758853 h 6858000"/>
              <a:gd name="connsiteX165" fmla="*/ 6127519 w 6128435"/>
              <a:gd name="connsiteY165" fmla="*/ 5865775 h 6858000"/>
              <a:gd name="connsiteX166" fmla="*/ 6128435 w 6128435"/>
              <a:gd name="connsiteY166" fmla="*/ 5870164 h 6858000"/>
              <a:gd name="connsiteX167" fmla="*/ 6119217 w 6128435"/>
              <a:gd name="connsiteY167" fmla="*/ 5888542 h 6858000"/>
              <a:gd name="connsiteX168" fmla="*/ 6115966 w 6128435"/>
              <a:gd name="connsiteY168" fmla="*/ 5898387 h 6858000"/>
              <a:gd name="connsiteX169" fmla="*/ 6111924 w 6128435"/>
              <a:gd name="connsiteY169" fmla="*/ 5900444 h 6858000"/>
              <a:gd name="connsiteX170" fmla="*/ 6108716 w 6128435"/>
              <a:gd name="connsiteY170" fmla="*/ 5915345 h 6858000"/>
              <a:gd name="connsiteX171" fmla="*/ 6109524 w 6128435"/>
              <a:gd name="connsiteY171" fmla="*/ 5917328 h 6858000"/>
              <a:gd name="connsiteX172" fmla="*/ 6102493 w 6128435"/>
              <a:gd name="connsiteY172" fmla="*/ 5928602 h 6858000"/>
              <a:gd name="connsiteX173" fmla="*/ 6056863 w 6128435"/>
              <a:gd name="connsiteY173" fmla="*/ 6000643 h 6858000"/>
              <a:gd name="connsiteX174" fmla="*/ 6045436 w 6128435"/>
              <a:gd name="connsiteY174" fmla="*/ 6124480 h 6858000"/>
              <a:gd name="connsiteX175" fmla="*/ 6030489 w 6128435"/>
              <a:gd name="connsiteY175" fmla="*/ 6317666 h 6858000"/>
              <a:gd name="connsiteX176" fmla="*/ 6007492 w 6128435"/>
              <a:gd name="connsiteY176" fmla="*/ 6440818 h 6858000"/>
              <a:gd name="connsiteX177" fmla="*/ 6009467 w 6128435"/>
              <a:gd name="connsiteY177" fmla="*/ 6487076 h 6858000"/>
              <a:gd name="connsiteX178" fmla="*/ 5995064 w 6128435"/>
              <a:gd name="connsiteY178" fmla="*/ 6540791 h 6858000"/>
              <a:gd name="connsiteX179" fmla="*/ 5996309 w 6128435"/>
              <a:gd name="connsiteY179" fmla="*/ 6543961 h 6858000"/>
              <a:gd name="connsiteX180" fmla="*/ 5996048 w 6128435"/>
              <a:gd name="connsiteY180" fmla="*/ 6555444 h 6858000"/>
              <a:gd name="connsiteX181" fmla="*/ 6002524 w 6128435"/>
              <a:gd name="connsiteY181" fmla="*/ 6560188 h 6858000"/>
              <a:gd name="connsiteX182" fmla="*/ 6006823 w 6128435"/>
              <a:gd name="connsiteY182" fmla="*/ 6578546 h 6858000"/>
              <a:gd name="connsiteX183" fmla="*/ 6004510 w 6128435"/>
              <a:gd name="connsiteY183" fmla="*/ 6599256 h 6858000"/>
              <a:gd name="connsiteX184" fmla="*/ 5986207 w 6128435"/>
              <a:gd name="connsiteY184" fmla="*/ 6695855 h 6858000"/>
              <a:gd name="connsiteX185" fmla="*/ 5979428 w 6128435"/>
              <a:gd name="connsiteY185" fmla="*/ 6754678 h 6858000"/>
              <a:gd name="connsiteX186" fmla="*/ 5983398 w 6128435"/>
              <a:gd name="connsiteY186" fmla="*/ 6778641 h 6858000"/>
              <a:gd name="connsiteX187" fmla="*/ 5984543 w 6128435"/>
              <a:gd name="connsiteY187" fmla="*/ 6811016 h 6858000"/>
              <a:gd name="connsiteX188" fmla="*/ 5981802 w 6128435"/>
              <a:gd name="connsiteY188" fmla="*/ 6838578 h 6858000"/>
              <a:gd name="connsiteX189" fmla="*/ 5979671 w 6128435"/>
              <a:gd name="connsiteY189" fmla="*/ 6858000 h 6858000"/>
              <a:gd name="connsiteX190" fmla="*/ 0 w 6128435"/>
              <a:gd name="connsiteY190" fmla="*/ 685800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7114 w 6128435"/>
              <a:gd name="connsiteY113" fmla="*/ 4213096 h 6858000"/>
              <a:gd name="connsiteX114" fmla="*/ 5921153 w 6128435"/>
              <a:gd name="connsiteY114" fmla="*/ 4236222 h 6858000"/>
              <a:gd name="connsiteX115" fmla="*/ 5924233 w 6128435"/>
              <a:gd name="connsiteY115" fmla="*/ 4242060 h 6858000"/>
              <a:gd name="connsiteX116" fmla="*/ 5923742 w 6128435"/>
              <a:gd name="connsiteY116" fmla="*/ 4265435 h 6858000"/>
              <a:gd name="connsiteX117" fmla="*/ 5928910 w 6128435"/>
              <a:gd name="connsiteY117" fmla="*/ 4300973 h 6858000"/>
              <a:gd name="connsiteX118" fmla="*/ 5939320 w 6128435"/>
              <a:gd name="connsiteY118" fmla="*/ 4340435 h 6858000"/>
              <a:gd name="connsiteX119" fmla="*/ 5936924 w 6128435"/>
              <a:gd name="connsiteY119" fmla="*/ 4353034 h 6858000"/>
              <a:gd name="connsiteX120" fmla="*/ 5946705 w 6128435"/>
              <a:gd name="connsiteY120" fmla="*/ 4428051 h 6858000"/>
              <a:gd name="connsiteX121" fmla="*/ 5949261 w 6128435"/>
              <a:gd name="connsiteY121" fmla="*/ 4449185 h 6858000"/>
              <a:gd name="connsiteX122" fmla="*/ 5957504 w 6128435"/>
              <a:gd name="connsiteY122" fmla="*/ 4465911 h 6858000"/>
              <a:gd name="connsiteX123" fmla="*/ 5964689 w 6128435"/>
              <a:gd name="connsiteY123" fmla="*/ 4468532 h 6858000"/>
              <a:gd name="connsiteX124" fmla="*/ 5967062 w 6128435"/>
              <a:gd name="connsiteY124" fmla="*/ 4479923 h 6858000"/>
              <a:gd name="connsiteX125" fmla="*/ 5968960 w 6128435"/>
              <a:gd name="connsiteY125" fmla="*/ 4482655 h 6858000"/>
              <a:gd name="connsiteX126" fmla="*/ 5978567 w 6128435"/>
              <a:gd name="connsiteY126" fmla="*/ 4498605 h 6858000"/>
              <a:gd name="connsiteX127" fmla="*/ 5967676 w 6128435"/>
              <a:gd name="connsiteY127" fmla="*/ 4540140 h 6858000"/>
              <a:gd name="connsiteX128" fmla="*/ 5980106 w 6128435"/>
              <a:gd name="connsiteY128" fmla="*/ 4585087 h 6858000"/>
              <a:gd name="connsiteX129" fmla="*/ 5986918 w 6128435"/>
              <a:gd name="connsiteY129" fmla="*/ 4764836 h 6858000"/>
              <a:gd name="connsiteX130" fmla="*/ 6013516 w 6128435"/>
              <a:gd name="connsiteY130" fmla="*/ 4786619 h 6858000"/>
              <a:gd name="connsiteX131" fmla="*/ 6025404 w 6128435"/>
              <a:gd name="connsiteY131" fmla="*/ 4858148 h 6858000"/>
              <a:gd name="connsiteX132" fmla="*/ 6007749 w 6128435"/>
              <a:gd name="connsiteY132" fmla="*/ 4964715 h 6858000"/>
              <a:gd name="connsiteX133" fmla="*/ 6005269 w 6128435"/>
              <a:gd name="connsiteY133" fmla="*/ 5150567 h 6858000"/>
              <a:gd name="connsiteX134" fmla="*/ 6001127 w 6128435"/>
              <a:gd name="connsiteY134" fmla="*/ 5164609 h 6858000"/>
              <a:gd name="connsiteX135" fmla="*/ 5996647 w 6128435"/>
              <a:gd name="connsiteY135" fmla="*/ 5185640 h 6858000"/>
              <a:gd name="connsiteX136" fmla="*/ 5998514 w 6128435"/>
              <a:gd name="connsiteY136" fmla="*/ 5189673 h 6858000"/>
              <a:gd name="connsiteX137" fmla="*/ 5995970 w 6128435"/>
              <a:gd name="connsiteY137" fmla="*/ 5221547 h 6858000"/>
              <a:gd name="connsiteX138" fmla="*/ 5997218 w 6128435"/>
              <a:gd name="connsiteY138" fmla="*/ 5222031 h 6858000"/>
              <a:gd name="connsiteX139" fmla="*/ 6002116 w 6128435"/>
              <a:gd name="connsiteY139" fmla="*/ 5231223 h 6858000"/>
              <a:gd name="connsiteX140" fmla="*/ 6008541 w 6128435"/>
              <a:gd name="connsiteY140" fmla="*/ 5248680 h 6858000"/>
              <a:gd name="connsiteX141" fmla="*/ 6039260 w 6128435"/>
              <a:gd name="connsiteY141" fmla="*/ 5289518 h 6858000"/>
              <a:gd name="connsiteX142" fmla="*/ 6036748 w 6128435"/>
              <a:gd name="connsiteY142" fmla="*/ 5322752 h 6858000"/>
              <a:gd name="connsiteX143" fmla="*/ 6036943 w 6128435"/>
              <a:gd name="connsiteY143" fmla="*/ 5329480 h 6858000"/>
              <a:gd name="connsiteX144" fmla="*/ 6037236 w 6128435"/>
              <a:gd name="connsiteY144" fmla="*/ 5329634 h 6858000"/>
              <a:gd name="connsiteX145" fmla="*/ 6038019 w 6128435"/>
              <a:gd name="connsiteY145" fmla="*/ 5336764 h 6858000"/>
              <a:gd name="connsiteX146" fmla="*/ 6037298 w 6128435"/>
              <a:gd name="connsiteY146" fmla="*/ 5341753 h 6858000"/>
              <a:gd name="connsiteX147" fmla="*/ 6037677 w 6128435"/>
              <a:gd name="connsiteY147" fmla="*/ 5354807 h 6858000"/>
              <a:gd name="connsiteX148" fmla="*/ 6039728 w 6128435"/>
              <a:gd name="connsiteY148" fmla="*/ 5359416 h 6858000"/>
              <a:gd name="connsiteX149" fmla="*/ 6043311 w 6128435"/>
              <a:gd name="connsiteY149" fmla="*/ 5361407 h 6858000"/>
              <a:gd name="connsiteX150" fmla="*/ 6042954 w 6128435"/>
              <a:gd name="connsiteY150" fmla="*/ 5362576 h 6858000"/>
              <a:gd name="connsiteX151" fmla="*/ 6053435 w 6128435"/>
              <a:gd name="connsiteY151" fmla="*/ 5387547 h 6858000"/>
              <a:gd name="connsiteX152" fmla="*/ 6065933 w 6128435"/>
              <a:gd name="connsiteY152" fmla="*/ 5443002 h 6858000"/>
              <a:gd name="connsiteX153" fmla="*/ 6068640 w 6128435"/>
              <a:gd name="connsiteY153" fmla="*/ 5474503 h 6858000"/>
              <a:gd name="connsiteX154" fmla="*/ 6080922 w 6128435"/>
              <a:gd name="connsiteY154" fmla="*/ 5561070 h 6858000"/>
              <a:gd name="connsiteX155" fmla="*/ 6096949 w 6128435"/>
              <a:gd name="connsiteY155" fmla="*/ 5648179 h 6858000"/>
              <a:gd name="connsiteX156" fmla="*/ 6125703 w 6128435"/>
              <a:gd name="connsiteY156" fmla="*/ 5692894 h 6858000"/>
              <a:gd name="connsiteX157" fmla="*/ 6126670 w 6128435"/>
              <a:gd name="connsiteY157" fmla="*/ 5697882 h 6858000"/>
              <a:gd name="connsiteX158" fmla="*/ 6124061 w 6128435"/>
              <a:gd name="connsiteY158" fmla="*/ 5710294 h 6858000"/>
              <a:gd name="connsiteX159" fmla="*/ 6122213 w 6128435"/>
              <a:gd name="connsiteY159" fmla="*/ 5714762 h 6858000"/>
              <a:gd name="connsiteX160" fmla="*/ 6121353 w 6128435"/>
              <a:gd name="connsiteY160" fmla="*/ 5721725 h 6858000"/>
              <a:gd name="connsiteX161" fmla="*/ 6121607 w 6128435"/>
              <a:gd name="connsiteY161" fmla="*/ 5721959 h 6858000"/>
              <a:gd name="connsiteX162" fmla="*/ 6120262 w 6128435"/>
              <a:gd name="connsiteY162" fmla="*/ 5728358 h 6858000"/>
              <a:gd name="connsiteX163" fmla="*/ 6110194 w 6128435"/>
              <a:gd name="connsiteY163" fmla="*/ 5758853 h 6858000"/>
              <a:gd name="connsiteX164" fmla="*/ 6127519 w 6128435"/>
              <a:gd name="connsiteY164" fmla="*/ 5865775 h 6858000"/>
              <a:gd name="connsiteX165" fmla="*/ 6128435 w 6128435"/>
              <a:gd name="connsiteY165" fmla="*/ 5870164 h 6858000"/>
              <a:gd name="connsiteX166" fmla="*/ 6119217 w 6128435"/>
              <a:gd name="connsiteY166" fmla="*/ 5888542 h 6858000"/>
              <a:gd name="connsiteX167" fmla="*/ 6115966 w 6128435"/>
              <a:gd name="connsiteY167" fmla="*/ 5898387 h 6858000"/>
              <a:gd name="connsiteX168" fmla="*/ 6111924 w 6128435"/>
              <a:gd name="connsiteY168" fmla="*/ 5900444 h 6858000"/>
              <a:gd name="connsiteX169" fmla="*/ 6108716 w 6128435"/>
              <a:gd name="connsiteY169" fmla="*/ 5915345 h 6858000"/>
              <a:gd name="connsiteX170" fmla="*/ 6109524 w 6128435"/>
              <a:gd name="connsiteY170" fmla="*/ 5917328 h 6858000"/>
              <a:gd name="connsiteX171" fmla="*/ 6102493 w 6128435"/>
              <a:gd name="connsiteY171" fmla="*/ 5928602 h 6858000"/>
              <a:gd name="connsiteX172" fmla="*/ 6056863 w 6128435"/>
              <a:gd name="connsiteY172" fmla="*/ 6000643 h 6858000"/>
              <a:gd name="connsiteX173" fmla="*/ 6045436 w 6128435"/>
              <a:gd name="connsiteY173" fmla="*/ 6124480 h 6858000"/>
              <a:gd name="connsiteX174" fmla="*/ 6030489 w 6128435"/>
              <a:gd name="connsiteY174" fmla="*/ 6317666 h 6858000"/>
              <a:gd name="connsiteX175" fmla="*/ 6007492 w 6128435"/>
              <a:gd name="connsiteY175" fmla="*/ 6440818 h 6858000"/>
              <a:gd name="connsiteX176" fmla="*/ 6009467 w 6128435"/>
              <a:gd name="connsiteY176" fmla="*/ 6487076 h 6858000"/>
              <a:gd name="connsiteX177" fmla="*/ 5995064 w 6128435"/>
              <a:gd name="connsiteY177" fmla="*/ 6540791 h 6858000"/>
              <a:gd name="connsiteX178" fmla="*/ 5996309 w 6128435"/>
              <a:gd name="connsiteY178" fmla="*/ 6543961 h 6858000"/>
              <a:gd name="connsiteX179" fmla="*/ 5996048 w 6128435"/>
              <a:gd name="connsiteY179" fmla="*/ 6555444 h 6858000"/>
              <a:gd name="connsiteX180" fmla="*/ 6002524 w 6128435"/>
              <a:gd name="connsiteY180" fmla="*/ 6560188 h 6858000"/>
              <a:gd name="connsiteX181" fmla="*/ 6006823 w 6128435"/>
              <a:gd name="connsiteY181" fmla="*/ 6578546 h 6858000"/>
              <a:gd name="connsiteX182" fmla="*/ 6004510 w 6128435"/>
              <a:gd name="connsiteY182" fmla="*/ 6599256 h 6858000"/>
              <a:gd name="connsiteX183" fmla="*/ 5986207 w 6128435"/>
              <a:gd name="connsiteY183" fmla="*/ 6695855 h 6858000"/>
              <a:gd name="connsiteX184" fmla="*/ 5979428 w 6128435"/>
              <a:gd name="connsiteY184" fmla="*/ 6754678 h 6858000"/>
              <a:gd name="connsiteX185" fmla="*/ 5983398 w 6128435"/>
              <a:gd name="connsiteY185" fmla="*/ 6778641 h 6858000"/>
              <a:gd name="connsiteX186" fmla="*/ 5984543 w 6128435"/>
              <a:gd name="connsiteY186" fmla="*/ 6811016 h 6858000"/>
              <a:gd name="connsiteX187" fmla="*/ 5981802 w 6128435"/>
              <a:gd name="connsiteY187" fmla="*/ 6838578 h 6858000"/>
              <a:gd name="connsiteX188" fmla="*/ 5979671 w 6128435"/>
              <a:gd name="connsiteY188" fmla="*/ 6858000 h 6858000"/>
              <a:gd name="connsiteX189" fmla="*/ 0 w 6128435"/>
              <a:gd name="connsiteY189" fmla="*/ 6858000 h 6858000"/>
              <a:gd name="connsiteX190" fmla="*/ 0 w 6128435"/>
              <a:gd name="connsiteY19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7114 w 6128435"/>
              <a:gd name="connsiteY113" fmla="*/ 4213096 h 6858000"/>
              <a:gd name="connsiteX114" fmla="*/ 5921153 w 6128435"/>
              <a:gd name="connsiteY114" fmla="*/ 4236222 h 6858000"/>
              <a:gd name="connsiteX115" fmla="*/ 5924233 w 6128435"/>
              <a:gd name="connsiteY115" fmla="*/ 4242060 h 6858000"/>
              <a:gd name="connsiteX116" fmla="*/ 5923742 w 6128435"/>
              <a:gd name="connsiteY116" fmla="*/ 4265435 h 6858000"/>
              <a:gd name="connsiteX117" fmla="*/ 5928910 w 6128435"/>
              <a:gd name="connsiteY117" fmla="*/ 4300973 h 6858000"/>
              <a:gd name="connsiteX118" fmla="*/ 5939320 w 6128435"/>
              <a:gd name="connsiteY118" fmla="*/ 4340435 h 6858000"/>
              <a:gd name="connsiteX119" fmla="*/ 5946705 w 6128435"/>
              <a:gd name="connsiteY119" fmla="*/ 4428051 h 6858000"/>
              <a:gd name="connsiteX120" fmla="*/ 5949261 w 6128435"/>
              <a:gd name="connsiteY120" fmla="*/ 4449185 h 6858000"/>
              <a:gd name="connsiteX121" fmla="*/ 5957504 w 6128435"/>
              <a:gd name="connsiteY121" fmla="*/ 4465911 h 6858000"/>
              <a:gd name="connsiteX122" fmla="*/ 5964689 w 6128435"/>
              <a:gd name="connsiteY122" fmla="*/ 4468532 h 6858000"/>
              <a:gd name="connsiteX123" fmla="*/ 5967062 w 6128435"/>
              <a:gd name="connsiteY123" fmla="*/ 4479923 h 6858000"/>
              <a:gd name="connsiteX124" fmla="*/ 5968960 w 6128435"/>
              <a:gd name="connsiteY124" fmla="*/ 4482655 h 6858000"/>
              <a:gd name="connsiteX125" fmla="*/ 5978567 w 6128435"/>
              <a:gd name="connsiteY125" fmla="*/ 4498605 h 6858000"/>
              <a:gd name="connsiteX126" fmla="*/ 5967676 w 6128435"/>
              <a:gd name="connsiteY126" fmla="*/ 4540140 h 6858000"/>
              <a:gd name="connsiteX127" fmla="*/ 5980106 w 6128435"/>
              <a:gd name="connsiteY127" fmla="*/ 4585087 h 6858000"/>
              <a:gd name="connsiteX128" fmla="*/ 5986918 w 6128435"/>
              <a:gd name="connsiteY128" fmla="*/ 4764836 h 6858000"/>
              <a:gd name="connsiteX129" fmla="*/ 6013516 w 6128435"/>
              <a:gd name="connsiteY129" fmla="*/ 4786619 h 6858000"/>
              <a:gd name="connsiteX130" fmla="*/ 6025404 w 6128435"/>
              <a:gd name="connsiteY130" fmla="*/ 4858148 h 6858000"/>
              <a:gd name="connsiteX131" fmla="*/ 6007749 w 6128435"/>
              <a:gd name="connsiteY131" fmla="*/ 4964715 h 6858000"/>
              <a:gd name="connsiteX132" fmla="*/ 6005269 w 6128435"/>
              <a:gd name="connsiteY132" fmla="*/ 5150567 h 6858000"/>
              <a:gd name="connsiteX133" fmla="*/ 6001127 w 6128435"/>
              <a:gd name="connsiteY133" fmla="*/ 5164609 h 6858000"/>
              <a:gd name="connsiteX134" fmla="*/ 5996647 w 6128435"/>
              <a:gd name="connsiteY134" fmla="*/ 5185640 h 6858000"/>
              <a:gd name="connsiteX135" fmla="*/ 5998514 w 6128435"/>
              <a:gd name="connsiteY135" fmla="*/ 5189673 h 6858000"/>
              <a:gd name="connsiteX136" fmla="*/ 5995970 w 6128435"/>
              <a:gd name="connsiteY136" fmla="*/ 5221547 h 6858000"/>
              <a:gd name="connsiteX137" fmla="*/ 5997218 w 6128435"/>
              <a:gd name="connsiteY137" fmla="*/ 5222031 h 6858000"/>
              <a:gd name="connsiteX138" fmla="*/ 6002116 w 6128435"/>
              <a:gd name="connsiteY138" fmla="*/ 5231223 h 6858000"/>
              <a:gd name="connsiteX139" fmla="*/ 6008541 w 6128435"/>
              <a:gd name="connsiteY139" fmla="*/ 5248680 h 6858000"/>
              <a:gd name="connsiteX140" fmla="*/ 6039260 w 6128435"/>
              <a:gd name="connsiteY140" fmla="*/ 5289518 h 6858000"/>
              <a:gd name="connsiteX141" fmla="*/ 6036748 w 6128435"/>
              <a:gd name="connsiteY141" fmla="*/ 5322752 h 6858000"/>
              <a:gd name="connsiteX142" fmla="*/ 6036943 w 6128435"/>
              <a:gd name="connsiteY142" fmla="*/ 5329480 h 6858000"/>
              <a:gd name="connsiteX143" fmla="*/ 6037236 w 6128435"/>
              <a:gd name="connsiteY143" fmla="*/ 5329634 h 6858000"/>
              <a:gd name="connsiteX144" fmla="*/ 6038019 w 6128435"/>
              <a:gd name="connsiteY144" fmla="*/ 5336764 h 6858000"/>
              <a:gd name="connsiteX145" fmla="*/ 6037298 w 6128435"/>
              <a:gd name="connsiteY145" fmla="*/ 5341753 h 6858000"/>
              <a:gd name="connsiteX146" fmla="*/ 6037677 w 6128435"/>
              <a:gd name="connsiteY146" fmla="*/ 5354807 h 6858000"/>
              <a:gd name="connsiteX147" fmla="*/ 6039728 w 6128435"/>
              <a:gd name="connsiteY147" fmla="*/ 5359416 h 6858000"/>
              <a:gd name="connsiteX148" fmla="*/ 6043311 w 6128435"/>
              <a:gd name="connsiteY148" fmla="*/ 5361407 h 6858000"/>
              <a:gd name="connsiteX149" fmla="*/ 6042954 w 6128435"/>
              <a:gd name="connsiteY149" fmla="*/ 5362576 h 6858000"/>
              <a:gd name="connsiteX150" fmla="*/ 6053435 w 6128435"/>
              <a:gd name="connsiteY150" fmla="*/ 5387547 h 6858000"/>
              <a:gd name="connsiteX151" fmla="*/ 6065933 w 6128435"/>
              <a:gd name="connsiteY151" fmla="*/ 5443002 h 6858000"/>
              <a:gd name="connsiteX152" fmla="*/ 6068640 w 6128435"/>
              <a:gd name="connsiteY152" fmla="*/ 5474503 h 6858000"/>
              <a:gd name="connsiteX153" fmla="*/ 6080922 w 6128435"/>
              <a:gd name="connsiteY153" fmla="*/ 5561070 h 6858000"/>
              <a:gd name="connsiteX154" fmla="*/ 6096949 w 6128435"/>
              <a:gd name="connsiteY154" fmla="*/ 5648179 h 6858000"/>
              <a:gd name="connsiteX155" fmla="*/ 6125703 w 6128435"/>
              <a:gd name="connsiteY155" fmla="*/ 5692894 h 6858000"/>
              <a:gd name="connsiteX156" fmla="*/ 6126670 w 6128435"/>
              <a:gd name="connsiteY156" fmla="*/ 5697882 h 6858000"/>
              <a:gd name="connsiteX157" fmla="*/ 6124061 w 6128435"/>
              <a:gd name="connsiteY157" fmla="*/ 5710294 h 6858000"/>
              <a:gd name="connsiteX158" fmla="*/ 6122213 w 6128435"/>
              <a:gd name="connsiteY158" fmla="*/ 5714762 h 6858000"/>
              <a:gd name="connsiteX159" fmla="*/ 6121353 w 6128435"/>
              <a:gd name="connsiteY159" fmla="*/ 5721725 h 6858000"/>
              <a:gd name="connsiteX160" fmla="*/ 6121607 w 6128435"/>
              <a:gd name="connsiteY160" fmla="*/ 5721959 h 6858000"/>
              <a:gd name="connsiteX161" fmla="*/ 6120262 w 6128435"/>
              <a:gd name="connsiteY161" fmla="*/ 5728358 h 6858000"/>
              <a:gd name="connsiteX162" fmla="*/ 6110194 w 6128435"/>
              <a:gd name="connsiteY162" fmla="*/ 5758853 h 6858000"/>
              <a:gd name="connsiteX163" fmla="*/ 6127519 w 6128435"/>
              <a:gd name="connsiteY163" fmla="*/ 5865775 h 6858000"/>
              <a:gd name="connsiteX164" fmla="*/ 6128435 w 6128435"/>
              <a:gd name="connsiteY164" fmla="*/ 5870164 h 6858000"/>
              <a:gd name="connsiteX165" fmla="*/ 6119217 w 6128435"/>
              <a:gd name="connsiteY165" fmla="*/ 5888542 h 6858000"/>
              <a:gd name="connsiteX166" fmla="*/ 6115966 w 6128435"/>
              <a:gd name="connsiteY166" fmla="*/ 5898387 h 6858000"/>
              <a:gd name="connsiteX167" fmla="*/ 6111924 w 6128435"/>
              <a:gd name="connsiteY167" fmla="*/ 5900444 h 6858000"/>
              <a:gd name="connsiteX168" fmla="*/ 6108716 w 6128435"/>
              <a:gd name="connsiteY168" fmla="*/ 5915345 h 6858000"/>
              <a:gd name="connsiteX169" fmla="*/ 6109524 w 6128435"/>
              <a:gd name="connsiteY169" fmla="*/ 5917328 h 6858000"/>
              <a:gd name="connsiteX170" fmla="*/ 6102493 w 6128435"/>
              <a:gd name="connsiteY170" fmla="*/ 5928602 h 6858000"/>
              <a:gd name="connsiteX171" fmla="*/ 6056863 w 6128435"/>
              <a:gd name="connsiteY171" fmla="*/ 6000643 h 6858000"/>
              <a:gd name="connsiteX172" fmla="*/ 6045436 w 6128435"/>
              <a:gd name="connsiteY172" fmla="*/ 6124480 h 6858000"/>
              <a:gd name="connsiteX173" fmla="*/ 6030489 w 6128435"/>
              <a:gd name="connsiteY173" fmla="*/ 6317666 h 6858000"/>
              <a:gd name="connsiteX174" fmla="*/ 6007492 w 6128435"/>
              <a:gd name="connsiteY174" fmla="*/ 6440818 h 6858000"/>
              <a:gd name="connsiteX175" fmla="*/ 6009467 w 6128435"/>
              <a:gd name="connsiteY175" fmla="*/ 6487076 h 6858000"/>
              <a:gd name="connsiteX176" fmla="*/ 5995064 w 6128435"/>
              <a:gd name="connsiteY176" fmla="*/ 6540791 h 6858000"/>
              <a:gd name="connsiteX177" fmla="*/ 5996309 w 6128435"/>
              <a:gd name="connsiteY177" fmla="*/ 6543961 h 6858000"/>
              <a:gd name="connsiteX178" fmla="*/ 5996048 w 6128435"/>
              <a:gd name="connsiteY178" fmla="*/ 6555444 h 6858000"/>
              <a:gd name="connsiteX179" fmla="*/ 6002524 w 6128435"/>
              <a:gd name="connsiteY179" fmla="*/ 6560188 h 6858000"/>
              <a:gd name="connsiteX180" fmla="*/ 6006823 w 6128435"/>
              <a:gd name="connsiteY180" fmla="*/ 6578546 h 6858000"/>
              <a:gd name="connsiteX181" fmla="*/ 6004510 w 6128435"/>
              <a:gd name="connsiteY181" fmla="*/ 6599256 h 6858000"/>
              <a:gd name="connsiteX182" fmla="*/ 5986207 w 6128435"/>
              <a:gd name="connsiteY182" fmla="*/ 6695855 h 6858000"/>
              <a:gd name="connsiteX183" fmla="*/ 5979428 w 6128435"/>
              <a:gd name="connsiteY183" fmla="*/ 6754678 h 6858000"/>
              <a:gd name="connsiteX184" fmla="*/ 5983398 w 6128435"/>
              <a:gd name="connsiteY184" fmla="*/ 6778641 h 6858000"/>
              <a:gd name="connsiteX185" fmla="*/ 5984543 w 6128435"/>
              <a:gd name="connsiteY185" fmla="*/ 6811016 h 6858000"/>
              <a:gd name="connsiteX186" fmla="*/ 5981802 w 6128435"/>
              <a:gd name="connsiteY186" fmla="*/ 6838578 h 6858000"/>
              <a:gd name="connsiteX187" fmla="*/ 5979671 w 6128435"/>
              <a:gd name="connsiteY187" fmla="*/ 6858000 h 6858000"/>
              <a:gd name="connsiteX188" fmla="*/ 0 w 6128435"/>
              <a:gd name="connsiteY188" fmla="*/ 6858000 h 6858000"/>
              <a:gd name="connsiteX189" fmla="*/ 0 w 6128435"/>
              <a:gd name="connsiteY18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17114 w 6128435"/>
              <a:gd name="connsiteY112" fmla="*/ 4213096 h 6858000"/>
              <a:gd name="connsiteX113" fmla="*/ 5921153 w 6128435"/>
              <a:gd name="connsiteY113" fmla="*/ 4236222 h 6858000"/>
              <a:gd name="connsiteX114" fmla="*/ 5924233 w 6128435"/>
              <a:gd name="connsiteY114" fmla="*/ 4242060 h 6858000"/>
              <a:gd name="connsiteX115" fmla="*/ 5923742 w 6128435"/>
              <a:gd name="connsiteY115" fmla="*/ 4265435 h 6858000"/>
              <a:gd name="connsiteX116" fmla="*/ 5928910 w 6128435"/>
              <a:gd name="connsiteY116" fmla="*/ 4300973 h 6858000"/>
              <a:gd name="connsiteX117" fmla="*/ 5939320 w 6128435"/>
              <a:gd name="connsiteY117" fmla="*/ 4340435 h 6858000"/>
              <a:gd name="connsiteX118" fmla="*/ 5946705 w 6128435"/>
              <a:gd name="connsiteY118" fmla="*/ 4428051 h 6858000"/>
              <a:gd name="connsiteX119" fmla="*/ 5949261 w 6128435"/>
              <a:gd name="connsiteY119" fmla="*/ 4449185 h 6858000"/>
              <a:gd name="connsiteX120" fmla="*/ 5957504 w 6128435"/>
              <a:gd name="connsiteY120" fmla="*/ 4465911 h 6858000"/>
              <a:gd name="connsiteX121" fmla="*/ 5964689 w 6128435"/>
              <a:gd name="connsiteY121" fmla="*/ 4468532 h 6858000"/>
              <a:gd name="connsiteX122" fmla="*/ 5967062 w 6128435"/>
              <a:gd name="connsiteY122" fmla="*/ 4479923 h 6858000"/>
              <a:gd name="connsiteX123" fmla="*/ 5968960 w 6128435"/>
              <a:gd name="connsiteY123" fmla="*/ 4482655 h 6858000"/>
              <a:gd name="connsiteX124" fmla="*/ 5978567 w 6128435"/>
              <a:gd name="connsiteY124" fmla="*/ 4498605 h 6858000"/>
              <a:gd name="connsiteX125" fmla="*/ 5967676 w 6128435"/>
              <a:gd name="connsiteY125" fmla="*/ 4540140 h 6858000"/>
              <a:gd name="connsiteX126" fmla="*/ 5980106 w 6128435"/>
              <a:gd name="connsiteY126" fmla="*/ 4585087 h 6858000"/>
              <a:gd name="connsiteX127" fmla="*/ 5986918 w 6128435"/>
              <a:gd name="connsiteY127" fmla="*/ 4764836 h 6858000"/>
              <a:gd name="connsiteX128" fmla="*/ 6013516 w 6128435"/>
              <a:gd name="connsiteY128" fmla="*/ 4786619 h 6858000"/>
              <a:gd name="connsiteX129" fmla="*/ 6025404 w 6128435"/>
              <a:gd name="connsiteY129" fmla="*/ 4858148 h 6858000"/>
              <a:gd name="connsiteX130" fmla="*/ 6007749 w 6128435"/>
              <a:gd name="connsiteY130" fmla="*/ 4964715 h 6858000"/>
              <a:gd name="connsiteX131" fmla="*/ 6005269 w 6128435"/>
              <a:gd name="connsiteY131" fmla="*/ 5150567 h 6858000"/>
              <a:gd name="connsiteX132" fmla="*/ 6001127 w 6128435"/>
              <a:gd name="connsiteY132" fmla="*/ 5164609 h 6858000"/>
              <a:gd name="connsiteX133" fmla="*/ 5996647 w 6128435"/>
              <a:gd name="connsiteY133" fmla="*/ 5185640 h 6858000"/>
              <a:gd name="connsiteX134" fmla="*/ 5998514 w 6128435"/>
              <a:gd name="connsiteY134" fmla="*/ 5189673 h 6858000"/>
              <a:gd name="connsiteX135" fmla="*/ 5995970 w 6128435"/>
              <a:gd name="connsiteY135" fmla="*/ 5221547 h 6858000"/>
              <a:gd name="connsiteX136" fmla="*/ 5997218 w 6128435"/>
              <a:gd name="connsiteY136" fmla="*/ 5222031 h 6858000"/>
              <a:gd name="connsiteX137" fmla="*/ 6002116 w 6128435"/>
              <a:gd name="connsiteY137" fmla="*/ 5231223 h 6858000"/>
              <a:gd name="connsiteX138" fmla="*/ 6008541 w 6128435"/>
              <a:gd name="connsiteY138" fmla="*/ 5248680 h 6858000"/>
              <a:gd name="connsiteX139" fmla="*/ 6039260 w 6128435"/>
              <a:gd name="connsiteY139" fmla="*/ 5289518 h 6858000"/>
              <a:gd name="connsiteX140" fmla="*/ 6036748 w 6128435"/>
              <a:gd name="connsiteY140" fmla="*/ 5322752 h 6858000"/>
              <a:gd name="connsiteX141" fmla="*/ 6036943 w 6128435"/>
              <a:gd name="connsiteY141" fmla="*/ 5329480 h 6858000"/>
              <a:gd name="connsiteX142" fmla="*/ 6037236 w 6128435"/>
              <a:gd name="connsiteY142" fmla="*/ 5329634 h 6858000"/>
              <a:gd name="connsiteX143" fmla="*/ 6038019 w 6128435"/>
              <a:gd name="connsiteY143" fmla="*/ 5336764 h 6858000"/>
              <a:gd name="connsiteX144" fmla="*/ 6037298 w 6128435"/>
              <a:gd name="connsiteY144" fmla="*/ 5341753 h 6858000"/>
              <a:gd name="connsiteX145" fmla="*/ 6037677 w 6128435"/>
              <a:gd name="connsiteY145" fmla="*/ 5354807 h 6858000"/>
              <a:gd name="connsiteX146" fmla="*/ 6039728 w 6128435"/>
              <a:gd name="connsiteY146" fmla="*/ 5359416 h 6858000"/>
              <a:gd name="connsiteX147" fmla="*/ 6043311 w 6128435"/>
              <a:gd name="connsiteY147" fmla="*/ 5361407 h 6858000"/>
              <a:gd name="connsiteX148" fmla="*/ 6042954 w 6128435"/>
              <a:gd name="connsiteY148" fmla="*/ 5362576 h 6858000"/>
              <a:gd name="connsiteX149" fmla="*/ 6053435 w 6128435"/>
              <a:gd name="connsiteY149" fmla="*/ 5387547 h 6858000"/>
              <a:gd name="connsiteX150" fmla="*/ 6065933 w 6128435"/>
              <a:gd name="connsiteY150" fmla="*/ 5443002 h 6858000"/>
              <a:gd name="connsiteX151" fmla="*/ 6068640 w 6128435"/>
              <a:gd name="connsiteY151" fmla="*/ 5474503 h 6858000"/>
              <a:gd name="connsiteX152" fmla="*/ 6080922 w 6128435"/>
              <a:gd name="connsiteY152" fmla="*/ 5561070 h 6858000"/>
              <a:gd name="connsiteX153" fmla="*/ 6096949 w 6128435"/>
              <a:gd name="connsiteY153" fmla="*/ 5648179 h 6858000"/>
              <a:gd name="connsiteX154" fmla="*/ 6125703 w 6128435"/>
              <a:gd name="connsiteY154" fmla="*/ 5692894 h 6858000"/>
              <a:gd name="connsiteX155" fmla="*/ 6126670 w 6128435"/>
              <a:gd name="connsiteY155" fmla="*/ 5697882 h 6858000"/>
              <a:gd name="connsiteX156" fmla="*/ 6124061 w 6128435"/>
              <a:gd name="connsiteY156" fmla="*/ 5710294 h 6858000"/>
              <a:gd name="connsiteX157" fmla="*/ 6122213 w 6128435"/>
              <a:gd name="connsiteY157" fmla="*/ 5714762 h 6858000"/>
              <a:gd name="connsiteX158" fmla="*/ 6121353 w 6128435"/>
              <a:gd name="connsiteY158" fmla="*/ 5721725 h 6858000"/>
              <a:gd name="connsiteX159" fmla="*/ 6121607 w 6128435"/>
              <a:gd name="connsiteY159" fmla="*/ 5721959 h 6858000"/>
              <a:gd name="connsiteX160" fmla="*/ 6120262 w 6128435"/>
              <a:gd name="connsiteY160" fmla="*/ 5728358 h 6858000"/>
              <a:gd name="connsiteX161" fmla="*/ 6110194 w 6128435"/>
              <a:gd name="connsiteY161" fmla="*/ 5758853 h 6858000"/>
              <a:gd name="connsiteX162" fmla="*/ 6127519 w 6128435"/>
              <a:gd name="connsiteY162" fmla="*/ 5865775 h 6858000"/>
              <a:gd name="connsiteX163" fmla="*/ 6128435 w 6128435"/>
              <a:gd name="connsiteY163" fmla="*/ 5870164 h 6858000"/>
              <a:gd name="connsiteX164" fmla="*/ 6119217 w 6128435"/>
              <a:gd name="connsiteY164" fmla="*/ 5888542 h 6858000"/>
              <a:gd name="connsiteX165" fmla="*/ 6115966 w 6128435"/>
              <a:gd name="connsiteY165" fmla="*/ 5898387 h 6858000"/>
              <a:gd name="connsiteX166" fmla="*/ 6111924 w 6128435"/>
              <a:gd name="connsiteY166" fmla="*/ 5900444 h 6858000"/>
              <a:gd name="connsiteX167" fmla="*/ 6108716 w 6128435"/>
              <a:gd name="connsiteY167" fmla="*/ 5915345 h 6858000"/>
              <a:gd name="connsiteX168" fmla="*/ 6109524 w 6128435"/>
              <a:gd name="connsiteY168" fmla="*/ 5917328 h 6858000"/>
              <a:gd name="connsiteX169" fmla="*/ 6102493 w 6128435"/>
              <a:gd name="connsiteY169" fmla="*/ 5928602 h 6858000"/>
              <a:gd name="connsiteX170" fmla="*/ 6056863 w 6128435"/>
              <a:gd name="connsiteY170" fmla="*/ 6000643 h 6858000"/>
              <a:gd name="connsiteX171" fmla="*/ 6045436 w 6128435"/>
              <a:gd name="connsiteY171" fmla="*/ 6124480 h 6858000"/>
              <a:gd name="connsiteX172" fmla="*/ 6030489 w 6128435"/>
              <a:gd name="connsiteY172" fmla="*/ 6317666 h 6858000"/>
              <a:gd name="connsiteX173" fmla="*/ 6007492 w 6128435"/>
              <a:gd name="connsiteY173" fmla="*/ 6440818 h 6858000"/>
              <a:gd name="connsiteX174" fmla="*/ 6009467 w 6128435"/>
              <a:gd name="connsiteY174" fmla="*/ 6487076 h 6858000"/>
              <a:gd name="connsiteX175" fmla="*/ 5995064 w 6128435"/>
              <a:gd name="connsiteY175" fmla="*/ 6540791 h 6858000"/>
              <a:gd name="connsiteX176" fmla="*/ 5996309 w 6128435"/>
              <a:gd name="connsiteY176" fmla="*/ 6543961 h 6858000"/>
              <a:gd name="connsiteX177" fmla="*/ 5996048 w 6128435"/>
              <a:gd name="connsiteY177" fmla="*/ 6555444 h 6858000"/>
              <a:gd name="connsiteX178" fmla="*/ 6002524 w 6128435"/>
              <a:gd name="connsiteY178" fmla="*/ 6560188 h 6858000"/>
              <a:gd name="connsiteX179" fmla="*/ 6006823 w 6128435"/>
              <a:gd name="connsiteY179" fmla="*/ 6578546 h 6858000"/>
              <a:gd name="connsiteX180" fmla="*/ 6004510 w 6128435"/>
              <a:gd name="connsiteY180" fmla="*/ 6599256 h 6858000"/>
              <a:gd name="connsiteX181" fmla="*/ 5986207 w 6128435"/>
              <a:gd name="connsiteY181" fmla="*/ 6695855 h 6858000"/>
              <a:gd name="connsiteX182" fmla="*/ 5979428 w 6128435"/>
              <a:gd name="connsiteY182" fmla="*/ 6754678 h 6858000"/>
              <a:gd name="connsiteX183" fmla="*/ 5983398 w 6128435"/>
              <a:gd name="connsiteY183" fmla="*/ 6778641 h 6858000"/>
              <a:gd name="connsiteX184" fmla="*/ 5984543 w 6128435"/>
              <a:gd name="connsiteY184" fmla="*/ 6811016 h 6858000"/>
              <a:gd name="connsiteX185" fmla="*/ 5981802 w 6128435"/>
              <a:gd name="connsiteY185" fmla="*/ 6838578 h 6858000"/>
              <a:gd name="connsiteX186" fmla="*/ 5979671 w 6128435"/>
              <a:gd name="connsiteY186" fmla="*/ 6858000 h 6858000"/>
              <a:gd name="connsiteX187" fmla="*/ 0 w 6128435"/>
              <a:gd name="connsiteY187" fmla="*/ 6858000 h 6858000"/>
              <a:gd name="connsiteX188" fmla="*/ 0 w 6128435"/>
              <a:gd name="connsiteY18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3742 w 6128435"/>
              <a:gd name="connsiteY114" fmla="*/ 4265435 h 6858000"/>
              <a:gd name="connsiteX115" fmla="*/ 5928910 w 6128435"/>
              <a:gd name="connsiteY115" fmla="*/ 4300973 h 6858000"/>
              <a:gd name="connsiteX116" fmla="*/ 5939320 w 6128435"/>
              <a:gd name="connsiteY116" fmla="*/ 4340435 h 6858000"/>
              <a:gd name="connsiteX117" fmla="*/ 5946705 w 6128435"/>
              <a:gd name="connsiteY117" fmla="*/ 4428051 h 6858000"/>
              <a:gd name="connsiteX118" fmla="*/ 5949261 w 6128435"/>
              <a:gd name="connsiteY118" fmla="*/ 4449185 h 6858000"/>
              <a:gd name="connsiteX119" fmla="*/ 5957504 w 6128435"/>
              <a:gd name="connsiteY119" fmla="*/ 4465911 h 6858000"/>
              <a:gd name="connsiteX120" fmla="*/ 5964689 w 6128435"/>
              <a:gd name="connsiteY120" fmla="*/ 4468532 h 6858000"/>
              <a:gd name="connsiteX121" fmla="*/ 5967062 w 6128435"/>
              <a:gd name="connsiteY121" fmla="*/ 4479923 h 6858000"/>
              <a:gd name="connsiteX122" fmla="*/ 5968960 w 6128435"/>
              <a:gd name="connsiteY122" fmla="*/ 4482655 h 6858000"/>
              <a:gd name="connsiteX123" fmla="*/ 5978567 w 6128435"/>
              <a:gd name="connsiteY123" fmla="*/ 4498605 h 6858000"/>
              <a:gd name="connsiteX124" fmla="*/ 5967676 w 6128435"/>
              <a:gd name="connsiteY124" fmla="*/ 4540140 h 6858000"/>
              <a:gd name="connsiteX125" fmla="*/ 5980106 w 6128435"/>
              <a:gd name="connsiteY125" fmla="*/ 4585087 h 6858000"/>
              <a:gd name="connsiteX126" fmla="*/ 5986918 w 6128435"/>
              <a:gd name="connsiteY126" fmla="*/ 4764836 h 6858000"/>
              <a:gd name="connsiteX127" fmla="*/ 6013516 w 6128435"/>
              <a:gd name="connsiteY127" fmla="*/ 4786619 h 6858000"/>
              <a:gd name="connsiteX128" fmla="*/ 6025404 w 6128435"/>
              <a:gd name="connsiteY128" fmla="*/ 4858148 h 6858000"/>
              <a:gd name="connsiteX129" fmla="*/ 6007749 w 6128435"/>
              <a:gd name="connsiteY129" fmla="*/ 4964715 h 6858000"/>
              <a:gd name="connsiteX130" fmla="*/ 6005269 w 6128435"/>
              <a:gd name="connsiteY130" fmla="*/ 5150567 h 6858000"/>
              <a:gd name="connsiteX131" fmla="*/ 6001127 w 6128435"/>
              <a:gd name="connsiteY131" fmla="*/ 5164609 h 6858000"/>
              <a:gd name="connsiteX132" fmla="*/ 5996647 w 6128435"/>
              <a:gd name="connsiteY132" fmla="*/ 5185640 h 6858000"/>
              <a:gd name="connsiteX133" fmla="*/ 5998514 w 6128435"/>
              <a:gd name="connsiteY133" fmla="*/ 5189673 h 6858000"/>
              <a:gd name="connsiteX134" fmla="*/ 5995970 w 6128435"/>
              <a:gd name="connsiteY134" fmla="*/ 5221547 h 6858000"/>
              <a:gd name="connsiteX135" fmla="*/ 5997218 w 6128435"/>
              <a:gd name="connsiteY135" fmla="*/ 5222031 h 6858000"/>
              <a:gd name="connsiteX136" fmla="*/ 6002116 w 6128435"/>
              <a:gd name="connsiteY136" fmla="*/ 5231223 h 6858000"/>
              <a:gd name="connsiteX137" fmla="*/ 6008541 w 6128435"/>
              <a:gd name="connsiteY137" fmla="*/ 5248680 h 6858000"/>
              <a:gd name="connsiteX138" fmla="*/ 6039260 w 6128435"/>
              <a:gd name="connsiteY138" fmla="*/ 5289518 h 6858000"/>
              <a:gd name="connsiteX139" fmla="*/ 6036748 w 6128435"/>
              <a:gd name="connsiteY139" fmla="*/ 5322752 h 6858000"/>
              <a:gd name="connsiteX140" fmla="*/ 6036943 w 6128435"/>
              <a:gd name="connsiteY140" fmla="*/ 5329480 h 6858000"/>
              <a:gd name="connsiteX141" fmla="*/ 6037236 w 6128435"/>
              <a:gd name="connsiteY141" fmla="*/ 5329634 h 6858000"/>
              <a:gd name="connsiteX142" fmla="*/ 6038019 w 6128435"/>
              <a:gd name="connsiteY142" fmla="*/ 5336764 h 6858000"/>
              <a:gd name="connsiteX143" fmla="*/ 6037298 w 6128435"/>
              <a:gd name="connsiteY143" fmla="*/ 5341753 h 6858000"/>
              <a:gd name="connsiteX144" fmla="*/ 6037677 w 6128435"/>
              <a:gd name="connsiteY144" fmla="*/ 5354807 h 6858000"/>
              <a:gd name="connsiteX145" fmla="*/ 6039728 w 6128435"/>
              <a:gd name="connsiteY145" fmla="*/ 5359416 h 6858000"/>
              <a:gd name="connsiteX146" fmla="*/ 6043311 w 6128435"/>
              <a:gd name="connsiteY146" fmla="*/ 5361407 h 6858000"/>
              <a:gd name="connsiteX147" fmla="*/ 6042954 w 6128435"/>
              <a:gd name="connsiteY147" fmla="*/ 5362576 h 6858000"/>
              <a:gd name="connsiteX148" fmla="*/ 6053435 w 6128435"/>
              <a:gd name="connsiteY148" fmla="*/ 5387547 h 6858000"/>
              <a:gd name="connsiteX149" fmla="*/ 6065933 w 6128435"/>
              <a:gd name="connsiteY149" fmla="*/ 5443002 h 6858000"/>
              <a:gd name="connsiteX150" fmla="*/ 6068640 w 6128435"/>
              <a:gd name="connsiteY150" fmla="*/ 5474503 h 6858000"/>
              <a:gd name="connsiteX151" fmla="*/ 6080922 w 6128435"/>
              <a:gd name="connsiteY151" fmla="*/ 5561070 h 6858000"/>
              <a:gd name="connsiteX152" fmla="*/ 6096949 w 6128435"/>
              <a:gd name="connsiteY152" fmla="*/ 5648179 h 6858000"/>
              <a:gd name="connsiteX153" fmla="*/ 6125703 w 6128435"/>
              <a:gd name="connsiteY153" fmla="*/ 5692894 h 6858000"/>
              <a:gd name="connsiteX154" fmla="*/ 6126670 w 6128435"/>
              <a:gd name="connsiteY154" fmla="*/ 5697882 h 6858000"/>
              <a:gd name="connsiteX155" fmla="*/ 6124061 w 6128435"/>
              <a:gd name="connsiteY155" fmla="*/ 5710294 h 6858000"/>
              <a:gd name="connsiteX156" fmla="*/ 6122213 w 6128435"/>
              <a:gd name="connsiteY156" fmla="*/ 5714762 h 6858000"/>
              <a:gd name="connsiteX157" fmla="*/ 6121353 w 6128435"/>
              <a:gd name="connsiteY157" fmla="*/ 5721725 h 6858000"/>
              <a:gd name="connsiteX158" fmla="*/ 6121607 w 6128435"/>
              <a:gd name="connsiteY158" fmla="*/ 5721959 h 6858000"/>
              <a:gd name="connsiteX159" fmla="*/ 6120262 w 6128435"/>
              <a:gd name="connsiteY159" fmla="*/ 5728358 h 6858000"/>
              <a:gd name="connsiteX160" fmla="*/ 6110194 w 6128435"/>
              <a:gd name="connsiteY160" fmla="*/ 5758853 h 6858000"/>
              <a:gd name="connsiteX161" fmla="*/ 6127519 w 6128435"/>
              <a:gd name="connsiteY161" fmla="*/ 5865775 h 6858000"/>
              <a:gd name="connsiteX162" fmla="*/ 6128435 w 6128435"/>
              <a:gd name="connsiteY162" fmla="*/ 5870164 h 6858000"/>
              <a:gd name="connsiteX163" fmla="*/ 6119217 w 6128435"/>
              <a:gd name="connsiteY163" fmla="*/ 5888542 h 6858000"/>
              <a:gd name="connsiteX164" fmla="*/ 6115966 w 6128435"/>
              <a:gd name="connsiteY164" fmla="*/ 5898387 h 6858000"/>
              <a:gd name="connsiteX165" fmla="*/ 6111924 w 6128435"/>
              <a:gd name="connsiteY165" fmla="*/ 5900444 h 6858000"/>
              <a:gd name="connsiteX166" fmla="*/ 6108716 w 6128435"/>
              <a:gd name="connsiteY166" fmla="*/ 5915345 h 6858000"/>
              <a:gd name="connsiteX167" fmla="*/ 6109524 w 6128435"/>
              <a:gd name="connsiteY167" fmla="*/ 5917328 h 6858000"/>
              <a:gd name="connsiteX168" fmla="*/ 6102493 w 6128435"/>
              <a:gd name="connsiteY168" fmla="*/ 5928602 h 6858000"/>
              <a:gd name="connsiteX169" fmla="*/ 6056863 w 6128435"/>
              <a:gd name="connsiteY169" fmla="*/ 6000643 h 6858000"/>
              <a:gd name="connsiteX170" fmla="*/ 6045436 w 6128435"/>
              <a:gd name="connsiteY170" fmla="*/ 6124480 h 6858000"/>
              <a:gd name="connsiteX171" fmla="*/ 6030489 w 6128435"/>
              <a:gd name="connsiteY171" fmla="*/ 6317666 h 6858000"/>
              <a:gd name="connsiteX172" fmla="*/ 6007492 w 6128435"/>
              <a:gd name="connsiteY172" fmla="*/ 6440818 h 6858000"/>
              <a:gd name="connsiteX173" fmla="*/ 6009467 w 6128435"/>
              <a:gd name="connsiteY173" fmla="*/ 6487076 h 6858000"/>
              <a:gd name="connsiteX174" fmla="*/ 5995064 w 6128435"/>
              <a:gd name="connsiteY174" fmla="*/ 6540791 h 6858000"/>
              <a:gd name="connsiteX175" fmla="*/ 5996309 w 6128435"/>
              <a:gd name="connsiteY175" fmla="*/ 6543961 h 6858000"/>
              <a:gd name="connsiteX176" fmla="*/ 5996048 w 6128435"/>
              <a:gd name="connsiteY176" fmla="*/ 6555444 h 6858000"/>
              <a:gd name="connsiteX177" fmla="*/ 6002524 w 6128435"/>
              <a:gd name="connsiteY177" fmla="*/ 6560188 h 6858000"/>
              <a:gd name="connsiteX178" fmla="*/ 6006823 w 6128435"/>
              <a:gd name="connsiteY178" fmla="*/ 6578546 h 6858000"/>
              <a:gd name="connsiteX179" fmla="*/ 6004510 w 6128435"/>
              <a:gd name="connsiteY179" fmla="*/ 6599256 h 6858000"/>
              <a:gd name="connsiteX180" fmla="*/ 5986207 w 6128435"/>
              <a:gd name="connsiteY180" fmla="*/ 6695855 h 6858000"/>
              <a:gd name="connsiteX181" fmla="*/ 5979428 w 6128435"/>
              <a:gd name="connsiteY181" fmla="*/ 6754678 h 6858000"/>
              <a:gd name="connsiteX182" fmla="*/ 5983398 w 6128435"/>
              <a:gd name="connsiteY182" fmla="*/ 6778641 h 6858000"/>
              <a:gd name="connsiteX183" fmla="*/ 5984543 w 6128435"/>
              <a:gd name="connsiteY183" fmla="*/ 6811016 h 6858000"/>
              <a:gd name="connsiteX184" fmla="*/ 5981802 w 6128435"/>
              <a:gd name="connsiteY184" fmla="*/ 6838578 h 6858000"/>
              <a:gd name="connsiteX185" fmla="*/ 5979671 w 6128435"/>
              <a:gd name="connsiteY185" fmla="*/ 6858000 h 6858000"/>
              <a:gd name="connsiteX186" fmla="*/ 0 w 6128435"/>
              <a:gd name="connsiteY186" fmla="*/ 6858000 h 6858000"/>
              <a:gd name="connsiteX187" fmla="*/ 0 w 6128435"/>
              <a:gd name="connsiteY18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67676 w 6128435"/>
              <a:gd name="connsiteY123" fmla="*/ 4540140 h 6858000"/>
              <a:gd name="connsiteX124" fmla="*/ 5980106 w 6128435"/>
              <a:gd name="connsiteY124" fmla="*/ 4585087 h 6858000"/>
              <a:gd name="connsiteX125" fmla="*/ 5986918 w 6128435"/>
              <a:gd name="connsiteY125" fmla="*/ 4764836 h 6858000"/>
              <a:gd name="connsiteX126" fmla="*/ 6013516 w 6128435"/>
              <a:gd name="connsiteY126" fmla="*/ 4786619 h 6858000"/>
              <a:gd name="connsiteX127" fmla="*/ 6025404 w 6128435"/>
              <a:gd name="connsiteY127" fmla="*/ 4858148 h 6858000"/>
              <a:gd name="connsiteX128" fmla="*/ 6007749 w 6128435"/>
              <a:gd name="connsiteY128" fmla="*/ 4964715 h 6858000"/>
              <a:gd name="connsiteX129" fmla="*/ 6005269 w 6128435"/>
              <a:gd name="connsiteY129" fmla="*/ 5150567 h 6858000"/>
              <a:gd name="connsiteX130" fmla="*/ 6001127 w 6128435"/>
              <a:gd name="connsiteY130" fmla="*/ 5164609 h 6858000"/>
              <a:gd name="connsiteX131" fmla="*/ 5996647 w 6128435"/>
              <a:gd name="connsiteY131" fmla="*/ 5185640 h 6858000"/>
              <a:gd name="connsiteX132" fmla="*/ 5998514 w 6128435"/>
              <a:gd name="connsiteY132" fmla="*/ 5189673 h 6858000"/>
              <a:gd name="connsiteX133" fmla="*/ 5995970 w 6128435"/>
              <a:gd name="connsiteY133" fmla="*/ 5221547 h 6858000"/>
              <a:gd name="connsiteX134" fmla="*/ 5997218 w 6128435"/>
              <a:gd name="connsiteY134" fmla="*/ 5222031 h 6858000"/>
              <a:gd name="connsiteX135" fmla="*/ 6002116 w 6128435"/>
              <a:gd name="connsiteY135" fmla="*/ 5231223 h 6858000"/>
              <a:gd name="connsiteX136" fmla="*/ 6008541 w 6128435"/>
              <a:gd name="connsiteY136" fmla="*/ 5248680 h 6858000"/>
              <a:gd name="connsiteX137" fmla="*/ 6039260 w 6128435"/>
              <a:gd name="connsiteY137" fmla="*/ 5289518 h 6858000"/>
              <a:gd name="connsiteX138" fmla="*/ 6036748 w 6128435"/>
              <a:gd name="connsiteY138" fmla="*/ 5322752 h 6858000"/>
              <a:gd name="connsiteX139" fmla="*/ 6036943 w 6128435"/>
              <a:gd name="connsiteY139" fmla="*/ 5329480 h 6858000"/>
              <a:gd name="connsiteX140" fmla="*/ 6037236 w 6128435"/>
              <a:gd name="connsiteY140" fmla="*/ 5329634 h 6858000"/>
              <a:gd name="connsiteX141" fmla="*/ 6038019 w 6128435"/>
              <a:gd name="connsiteY141" fmla="*/ 5336764 h 6858000"/>
              <a:gd name="connsiteX142" fmla="*/ 6037298 w 6128435"/>
              <a:gd name="connsiteY142" fmla="*/ 5341753 h 6858000"/>
              <a:gd name="connsiteX143" fmla="*/ 6037677 w 6128435"/>
              <a:gd name="connsiteY143" fmla="*/ 5354807 h 6858000"/>
              <a:gd name="connsiteX144" fmla="*/ 6039728 w 6128435"/>
              <a:gd name="connsiteY144" fmla="*/ 5359416 h 6858000"/>
              <a:gd name="connsiteX145" fmla="*/ 6043311 w 6128435"/>
              <a:gd name="connsiteY145" fmla="*/ 5361407 h 6858000"/>
              <a:gd name="connsiteX146" fmla="*/ 6042954 w 6128435"/>
              <a:gd name="connsiteY146" fmla="*/ 5362576 h 6858000"/>
              <a:gd name="connsiteX147" fmla="*/ 6053435 w 6128435"/>
              <a:gd name="connsiteY147" fmla="*/ 5387547 h 6858000"/>
              <a:gd name="connsiteX148" fmla="*/ 6065933 w 6128435"/>
              <a:gd name="connsiteY148" fmla="*/ 5443002 h 6858000"/>
              <a:gd name="connsiteX149" fmla="*/ 6068640 w 6128435"/>
              <a:gd name="connsiteY149" fmla="*/ 5474503 h 6858000"/>
              <a:gd name="connsiteX150" fmla="*/ 6080922 w 6128435"/>
              <a:gd name="connsiteY150" fmla="*/ 5561070 h 6858000"/>
              <a:gd name="connsiteX151" fmla="*/ 6096949 w 6128435"/>
              <a:gd name="connsiteY151" fmla="*/ 5648179 h 6858000"/>
              <a:gd name="connsiteX152" fmla="*/ 6125703 w 6128435"/>
              <a:gd name="connsiteY152" fmla="*/ 5692894 h 6858000"/>
              <a:gd name="connsiteX153" fmla="*/ 6126670 w 6128435"/>
              <a:gd name="connsiteY153" fmla="*/ 5697882 h 6858000"/>
              <a:gd name="connsiteX154" fmla="*/ 6124061 w 6128435"/>
              <a:gd name="connsiteY154" fmla="*/ 5710294 h 6858000"/>
              <a:gd name="connsiteX155" fmla="*/ 6122213 w 6128435"/>
              <a:gd name="connsiteY155" fmla="*/ 5714762 h 6858000"/>
              <a:gd name="connsiteX156" fmla="*/ 6121353 w 6128435"/>
              <a:gd name="connsiteY156" fmla="*/ 5721725 h 6858000"/>
              <a:gd name="connsiteX157" fmla="*/ 6121607 w 6128435"/>
              <a:gd name="connsiteY157" fmla="*/ 5721959 h 6858000"/>
              <a:gd name="connsiteX158" fmla="*/ 6120262 w 6128435"/>
              <a:gd name="connsiteY158" fmla="*/ 5728358 h 6858000"/>
              <a:gd name="connsiteX159" fmla="*/ 6110194 w 6128435"/>
              <a:gd name="connsiteY159" fmla="*/ 5758853 h 6858000"/>
              <a:gd name="connsiteX160" fmla="*/ 6127519 w 6128435"/>
              <a:gd name="connsiteY160" fmla="*/ 5865775 h 6858000"/>
              <a:gd name="connsiteX161" fmla="*/ 6128435 w 6128435"/>
              <a:gd name="connsiteY161" fmla="*/ 5870164 h 6858000"/>
              <a:gd name="connsiteX162" fmla="*/ 6119217 w 6128435"/>
              <a:gd name="connsiteY162" fmla="*/ 5888542 h 6858000"/>
              <a:gd name="connsiteX163" fmla="*/ 6115966 w 6128435"/>
              <a:gd name="connsiteY163" fmla="*/ 5898387 h 6858000"/>
              <a:gd name="connsiteX164" fmla="*/ 6111924 w 6128435"/>
              <a:gd name="connsiteY164" fmla="*/ 5900444 h 6858000"/>
              <a:gd name="connsiteX165" fmla="*/ 6108716 w 6128435"/>
              <a:gd name="connsiteY165" fmla="*/ 5915345 h 6858000"/>
              <a:gd name="connsiteX166" fmla="*/ 6109524 w 6128435"/>
              <a:gd name="connsiteY166" fmla="*/ 5917328 h 6858000"/>
              <a:gd name="connsiteX167" fmla="*/ 6102493 w 6128435"/>
              <a:gd name="connsiteY167" fmla="*/ 5928602 h 6858000"/>
              <a:gd name="connsiteX168" fmla="*/ 6056863 w 6128435"/>
              <a:gd name="connsiteY168" fmla="*/ 6000643 h 6858000"/>
              <a:gd name="connsiteX169" fmla="*/ 6045436 w 6128435"/>
              <a:gd name="connsiteY169" fmla="*/ 6124480 h 6858000"/>
              <a:gd name="connsiteX170" fmla="*/ 6030489 w 6128435"/>
              <a:gd name="connsiteY170" fmla="*/ 6317666 h 6858000"/>
              <a:gd name="connsiteX171" fmla="*/ 6007492 w 6128435"/>
              <a:gd name="connsiteY171" fmla="*/ 6440818 h 6858000"/>
              <a:gd name="connsiteX172" fmla="*/ 6009467 w 6128435"/>
              <a:gd name="connsiteY172" fmla="*/ 6487076 h 6858000"/>
              <a:gd name="connsiteX173" fmla="*/ 5995064 w 6128435"/>
              <a:gd name="connsiteY173" fmla="*/ 6540791 h 6858000"/>
              <a:gd name="connsiteX174" fmla="*/ 5996309 w 6128435"/>
              <a:gd name="connsiteY174" fmla="*/ 6543961 h 6858000"/>
              <a:gd name="connsiteX175" fmla="*/ 5996048 w 6128435"/>
              <a:gd name="connsiteY175" fmla="*/ 6555444 h 6858000"/>
              <a:gd name="connsiteX176" fmla="*/ 6002524 w 6128435"/>
              <a:gd name="connsiteY176" fmla="*/ 6560188 h 6858000"/>
              <a:gd name="connsiteX177" fmla="*/ 6006823 w 6128435"/>
              <a:gd name="connsiteY177" fmla="*/ 6578546 h 6858000"/>
              <a:gd name="connsiteX178" fmla="*/ 6004510 w 6128435"/>
              <a:gd name="connsiteY178" fmla="*/ 6599256 h 6858000"/>
              <a:gd name="connsiteX179" fmla="*/ 5986207 w 6128435"/>
              <a:gd name="connsiteY179" fmla="*/ 6695855 h 6858000"/>
              <a:gd name="connsiteX180" fmla="*/ 5979428 w 6128435"/>
              <a:gd name="connsiteY180" fmla="*/ 6754678 h 6858000"/>
              <a:gd name="connsiteX181" fmla="*/ 5983398 w 6128435"/>
              <a:gd name="connsiteY181" fmla="*/ 6778641 h 6858000"/>
              <a:gd name="connsiteX182" fmla="*/ 5984543 w 6128435"/>
              <a:gd name="connsiteY182" fmla="*/ 6811016 h 6858000"/>
              <a:gd name="connsiteX183" fmla="*/ 5981802 w 6128435"/>
              <a:gd name="connsiteY183" fmla="*/ 6838578 h 6858000"/>
              <a:gd name="connsiteX184" fmla="*/ 5979671 w 6128435"/>
              <a:gd name="connsiteY184" fmla="*/ 6858000 h 6858000"/>
              <a:gd name="connsiteX185" fmla="*/ 0 w 6128435"/>
              <a:gd name="connsiteY185" fmla="*/ 6858000 h 6858000"/>
              <a:gd name="connsiteX186" fmla="*/ 0 w 6128435"/>
              <a:gd name="connsiteY18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67676 w 6128435"/>
              <a:gd name="connsiteY123" fmla="*/ 4540140 h 6858000"/>
              <a:gd name="connsiteX124" fmla="*/ 5980106 w 6128435"/>
              <a:gd name="connsiteY124" fmla="*/ 4585087 h 6858000"/>
              <a:gd name="connsiteX125" fmla="*/ 5998138 w 6128435"/>
              <a:gd name="connsiteY125" fmla="*/ 4697518 h 6858000"/>
              <a:gd name="connsiteX126" fmla="*/ 6013516 w 6128435"/>
              <a:gd name="connsiteY126" fmla="*/ 4786619 h 6858000"/>
              <a:gd name="connsiteX127" fmla="*/ 6025404 w 6128435"/>
              <a:gd name="connsiteY127" fmla="*/ 4858148 h 6858000"/>
              <a:gd name="connsiteX128" fmla="*/ 6007749 w 6128435"/>
              <a:gd name="connsiteY128" fmla="*/ 4964715 h 6858000"/>
              <a:gd name="connsiteX129" fmla="*/ 6005269 w 6128435"/>
              <a:gd name="connsiteY129" fmla="*/ 5150567 h 6858000"/>
              <a:gd name="connsiteX130" fmla="*/ 6001127 w 6128435"/>
              <a:gd name="connsiteY130" fmla="*/ 5164609 h 6858000"/>
              <a:gd name="connsiteX131" fmla="*/ 5996647 w 6128435"/>
              <a:gd name="connsiteY131" fmla="*/ 5185640 h 6858000"/>
              <a:gd name="connsiteX132" fmla="*/ 5998514 w 6128435"/>
              <a:gd name="connsiteY132" fmla="*/ 5189673 h 6858000"/>
              <a:gd name="connsiteX133" fmla="*/ 5995970 w 6128435"/>
              <a:gd name="connsiteY133" fmla="*/ 5221547 h 6858000"/>
              <a:gd name="connsiteX134" fmla="*/ 5997218 w 6128435"/>
              <a:gd name="connsiteY134" fmla="*/ 5222031 h 6858000"/>
              <a:gd name="connsiteX135" fmla="*/ 6002116 w 6128435"/>
              <a:gd name="connsiteY135" fmla="*/ 5231223 h 6858000"/>
              <a:gd name="connsiteX136" fmla="*/ 6008541 w 6128435"/>
              <a:gd name="connsiteY136" fmla="*/ 5248680 h 6858000"/>
              <a:gd name="connsiteX137" fmla="*/ 6039260 w 6128435"/>
              <a:gd name="connsiteY137" fmla="*/ 5289518 h 6858000"/>
              <a:gd name="connsiteX138" fmla="*/ 6036748 w 6128435"/>
              <a:gd name="connsiteY138" fmla="*/ 5322752 h 6858000"/>
              <a:gd name="connsiteX139" fmla="*/ 6036943 w 6128435"/>
              <a:gd name="connsiteY139" fmla="*/ 5329480 h 6858000"/>
              <a:gd name="connsiteX140" fmla="*/ 6037236 w 6128435"/>
              <a:gd name="connsiteY140" fmla="*/ 5329634 h 6858000"/>
              <a:gd name="connsiteX141" fmla="*/ 6038019 w 6128435"/>
              <a:gd name="connsiteY141" fmla="*/ 5336764 h 6858000"/>
              <a:gd name="connsiteX142" fmla="*/ 6037298 w 6128435"/>
              <a:gd name="connsiteY142" fmla="*/ 5341753 h 6858000"/>
              <a:gd name="connsiteX143" fmla="*/ 6037677 w 6128435"/>
              <a:gd name="connsiteY143" fmla="*/ 5354807 h 6858000"/>
              <a:gd name="connsiteX144" fmla="*/ 6039728 w 6128435"/>
              <a:gd name="connsiteY144" fmla="*/ 5359416 h 6858000"/>
              <a:gd name="connsiteX145" fmla="*/ 6043311 w 6128435"/>
              <a:gd name="connsiteY145" fmla="*/ 5361407 h 6858000"/>
              <a:gd name="connsiteX146" fmla="*/ 6042954 w 6128435"/>
              <a:gd name="connsiteY146" fmla="*/ 5362576 h 6858000"/>
              <a:gd name="connsiteX147" fmla="*/ 6053435 w 6128435"/>
              <a:gd name="connsiteY147" fmla="*/ 5387547 h 6858000"/>
              <a:gd name="connsiteX148" fmla="*/ 6065933 w 6128435"/>
              <a:gd name="connsiteY148" fmla="*/ 5443002 h 6858000"/>
              <a:gd name="connsiteX149" fmla="*/ 6068640 w 6128435"/>
              <a:gd name="connsiteY149" fmla="*/ 5474503 h 6858000"/>
              <a:gd name="connsiteX150" fmla="*/ 6080922 w 6128435"/>
              <a:gd name="connsiteY150" fmla="*/ 5561070 h 6858000"/>
              <a:gd name="connsiteX151" fmla="*/ 6096949 w 6128435"/>
              <a:gd name="connsiteY151" fmla="*/ 5648179 h 6858000"/>
              <a:gd name="connsiteX152" fmla="*/ 6125703 w 6128435"/>
              <a:gd name="connsiteY152" fmla="*/ 5692894 h 6858000"/>
              <a:gd name="connsiteX153" fmla="*/ 6126670 w 6128435"/>
              <a:gd name="connsiteY153" fmla="*/ 5697882 h 6858000"/>
              <a:gd name="connsiteX154" fmla="*/ 6124061 w 6128435"/>
              <a:gd name="connsiteY154" fmla="*/ 5710294 h 6858000"/>
              <a:gd name="connsiteX155" fmla="*/ 6122213 w 6128435"/>
              <a:gd name="connsiteY155" fmla="*/ 5714762 h 6858000"/>
              <a:gd name="connsiteX156" fmla="*/ 6121353 w 6128435"/>
              <a:gd name="connsiteY156" fmla="*/ 5721725 h 6858000"/>
              <a:gd name="connsiteX157" fmla="*/ 6121607 w 6128435"/>
              <a:gd name="connsiteY157" fmla="*/ 5721959 h 6858000"/>
              <a:gd name="connsiteX158" fmla="*/ 6120262 w 6128435"/>
              <a:gd name="connsiteY158" fmla="*/ 5728358 h 6858000"/>
              <a:gd name="connsiteX159" fmla="*/ 6110194 w 6128435"/>
              <a:gd name="connsiteY159" fmla="*/ 5758853 h 6858000"/>
              <a:gd name="connsiteX160" fmla="*/ 6127519 w 6128435"/>
              <a:gd name="connsiteY160" fmla="*/ 5865775 h 6858000"/>
              <a:gd name="connsiteX161" fmla="*/ 6128435 w 6128435"/>
              <a:gd name="connsiteY161" fmla="*/ 5870164 h 6858000"/>
              <a:gd name="connsiteX162" fmla="*/ 6119217 w 6128435"/>
              <a:gd name="connsiteY162" fmla="*/ 5888542 h 6858000"/>
              <a:gd name="connsiteX163" fmla="*/ 6115966 w 6128435"/>
              <a:gd name="connsiteY163" fmla="*/ 5898387 h 6858000"/>
              <a:gd name="connsiteX164" fmla="*/ 6111924 w 6128435"/>
              <a:gd name="connsiteY164" fmla="*/ 5900444 h 6858000"/>
              <a:gd name="connsiteX165" fmla="*/ 6108716 w 6128435"/>
              <a:gd name="connsiteY165" fmla="*/ 5915345 h 6858000"/>
              <a:gd name="connsiteX166" fmla="*/ 6109524 w 6128435"/>
              <a:gd name="connsiteY166" fmla="*/ 5917328 h 6858000"/>
              <a:gd name="connsiteX167" fmla="*/ 6102493 w 6128435"/>
              <a:gd name="connsiteY167" fmla="*/ 5928602 h 6858000"/>
              <a:gd name="connsiteX168" fmla="*/ 6056863 w 6128435"/>
              <a:gd name="connsiteY168" fmla="*/ 6000643 h 6858000"/>
              <a:gd name="connsiteX169" fmla="*/ 6045436 w 6128435"/>
              <a:gd name="connsiteY169" fmla="*/ 6124480 h 6858000"/>
              <a:gd name="connsiteX170" fmla="*/ 6030489 w 6128435"/>
              <a:gd name="connsiteY170" fmla="*/ 6317666 h 6858000"/>
              <a:gd name="connsiteX171" fmla="*/ 6007492 w 6128435"/>
              <a:gd name="connsiteY171" fmla="*/ 6440818 h 6858000"/>
              <a:gd name="connsiteX172" fmla="*/ 6009467 w 6128435"/>
              <a:gd name="connsiteY172" fmla="*/ 6487076 h 6858000"/>
              <a:gd name="connsiteX173" fmla="*/ 5995064 w 6128435"/>
              <a:gd name="connsiteY173" fmla="*/ 6540791 h 6858000"/>
              <a:gd name="connsiteX174" fmla="*/ 5996309 w 6128435"/>
              <a:gd name="connsiteY174" fmla="*/ 6543961 h 6858000"/>
              <a:gd name="connsiteX175" fmla="*/ 5996048 w 6128435"/>
              <a:gd name="connsiteY175" fmla="*/ 6555444 h 6858000"/>
              <a:gd name="connsiteX176" fmla="*/ 6002524 w 6128435"/>
              <a:gd name="connsiteY176" fmla="*/ 6560188 h 6858000"/>
              <a:gd name="connsiteX177" fmla="*/ 6006823 w 6128435"/>
              <a:gd name="connsiteY177" fmla="*/ 6578546 h 6858000"/>
              <a:gd name="connsiteX178" fmla="*/ 6004510 w 6128435"/>
              <a:gd name="connsiteY178" fmla="*/ 6599256 h 6858000"/>
              <a:gd name="connsiteX179" fmla="*/ 5986207 w 6128435"/>
              <a:gd name="connsiteY179" fmla="*/ 6695855 h 6858000"/>
              <a:gd name="connsiteX180" fmla="*/ 5979428 w 6128435"/>
              <a:gd name="connsiteY180" fmla="*/ 6754678 h 6858000"/>
              <a:gd name="connsiteX181" fmla="*/ 5983398 w 6128435"/>
              <a:gd name="connsiteY181" fmla="*/ 6778641 h 6858000"/>
              <a:gd name="connsiteX182" fmla="*/ 5984543 w 6128435"/>
              <a:gd name="connsiteY182" fmla="*/ 6811016 h 6858000"/>
              <a:gd name="connsiteX183" fmla="*/ 5981802 w 6128435"/>
              <a:gd name="connsiteY183" fmla="*/ 6838578 h 6858000"/>
              <a:gd name="connsiteX184" fmla="*/ 5979671 w 6128435"/>
              <a:gd name="connsiteY184" fmla="*/ 6858000 h 6858000"/>
              <a:gd name="connsiteX185" fmla="*/ 0 w 6128435"/>
              <a:gd name="connsiteY185" fmla="*/ 6858000 h 6858000"/>
              <a:gd name="connsiteX186" fmla="*/ 0 w 6128435"/>
              <a:gd name="connsiteY18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80106 w 6128435"/>
              <a:gd name="connsiteY123" fmla="*/ 4585087 h 6858000"/>
              <a:gd name="connsiteX124" fmla="*/ 5998138 w 6128435"/>
              <a:gd name="connsiteY124" fmla="*/ 4697518 h 6858000"/>
              <a:gd name="connsiteX125" fmla="*/ 6013516 w 6128435"/>
              <a:gd name="connsiteY125" fmla="*/ 4786619 h 6858000"/>
              <a:gd name="connsiteX126" fmla="*/ 6025404 w 6128435"/>
              <a:gd name="connsiteY126" fmla="*/ 4858148 h 6858000"/>
              <a:gd name="connsiteX127" fmla="*/ 6007749 w 6128435"/>
              <a:gd name="connsiteY127" fmla="*/ 4964715 h 6858000"/>
              <a:gd name="connsiteX128" fmla="*/ 6005269 w 6128435"/>
              <a:gd name="connsiteY128" fmla="*/ 5150567 h 6858000"/>
              <a:gd name="connsiteX129" fmla="*/ 6001127 w 6128435"/>
              <a:gd name="connsiteY129" fmla="*/ 5164609 h 6858000"/>
              <a:gd name="connsiteX130" fmla="*/ 5996647 w 6128435"/>
              <a:gd name="connsiteY130" fmla="*/ 5185640 h 6858000"/>
              <a:gd name="connsiteX131" fmla="*/ 5998514 w 6128435"/>
              <a:gd name="connsiteY131" fmla="*/ 5189673 h 6858000"/>
              <a:gd name="connsiteX132" fmla="*/ 5995970 w 6128435"/>
              <a:gd name="connsiteY132" fmla="*/ 5221547 h 6858000"/>
              <a:gd name="connsiteX133" fmla="*/ 5997218 w 6128435"/>
              <a:gd name="connsiteY133" fmla="*/ 5222031 h 6858000"/>
              <a:gd name="connsiteX134" fmla="*/ 6002116 w 6128435"/>
              <a:gd name="connsiteY134" fmla="*/ 5231223 h 6858000"/>
              <a:gd name="connsiteX135" fmla="*/ 6008541 w 6128435"/>
              <a:gd name="connsiteY135" fmla="*/ 5248680 h 6858000"/>
              <a:gd name="connsiteX136" fmla="*/ 6039260 w 6128435"/>
              <a:gd name="connsiteY136" fmla="*/ 5289518 h 6858000"/>
              <a:gd name="connsiteX137" fmla="*/ 6036748 w 6128435"/>
              <a:gd name="connsiteY137" fmla="*/ 5322752 h 6858000"/>
              <a:gd name="connsiteX138" fmla="*/ 6036943 w 6128435"/>
              <a:gd name="connsiteY138" fmla="*/ 5329480 h 6858000"/>
              <a:gd name="connsiteX139" fmla="*/ 6037236 w 6128435"/>
              <a:gd name="connsiteY139" fmla="*/ 5329634 h 6858000"/>
              <a:gd name="connsiteX140" fmla="*/ 6038019 w 6128435"/>
              <a:gd name="connsiteY140" fmla="*/ 5336764 h 6858000"/>
              <a:gd name="connsiteX141" fmla="*/ 6037298 w 6128435"/>
              <a:gd name="connsiteY141" fmla="*/ 5341753 h 6858000"/>
              <a:gd name="connsiteX142" fmla="*/ 6037677 w 6128435"/>
              <a:gd name="connsiteY142" fmla="*/ 5354807 h 6858000"/>
              <a:gd name="connsiteX143" fmla="*/ 6039728 w 6128435"/>
              <a:gd name="connsiteY143" fmla="*/ 5359416 h 6858000"/>
              <a:gd name="connsiteX144" fmla="*/ 6043311 w 6128435"/>
              <a:gd name="connsiteY144" fmla="*/ 5361407 h 6858000"/>
              <a:gd name="connsiteX145" fmla="*/ 6042954 w 6128435"/>
              <a:gd name="connsiteY145" fmla="*/ 5362576 h 6858000"/>
              <a:gd name="connsiteX146" fmla="*/ 6053435 w 6128435"/>
              <a:gd name="connsiteY146" fmla="*/ 5387547 h 6858000"/>
              <a:gd name="connsiteX147" fmla="*/ 6065933 w 6128435"/>
              <a:gd name="connsiteY147" fmla="*/ 5443002 h 6858000"/>
              <a:gd name="connsiteX148" fmla="*/ 6068640 w 6128435"/>
              <a:gd name="connsiteY148" fmla="*/ 5474503 h 6858000"/>
              <a:gd name="connsiteX149" fmla="*/ 6080922 w 6128435"/>
              <a:gd name="connsiteY149" fmla="*/ 5561070 h 6858000"/>
              <a:gd name="connsiteX150" fmla="*/ 6096949 w 6128435"/>
              <a:gd name="connsiteY150" fmla="*/ 5648179 h 6858000"/>
              <a:gd name="connsiteX151" fmla="*/ 6125703 w 6128435"/>
              <a:gd name="connsiteY151" fmla="*/ 5692894 h 6858000"/>
              <a:gd name="connsiteX152" fmla="*/ 6126670 w 6128435"/>
              <a:gd name="connsiteY152" fmla="*/ 5697882 h 6858000"/>
              <a:gd name="connsiteX153" fmla="*/ 6124061 w 6128435"/>
              <a:gd name="connsiteY153" fmla="*/ 5710294 h 6858000"/>
              <a:gd name="connsiteX154" fmla="*/ 6122213 w 6128435"/>
              <a:gd name="connsiteY154" fmla="*/ 5714762 h 6858000"/>
              <a:gd name="connsiteX155" fmla="*/ 6121353 w 6128435"/>
              <a:gd name="connsiteY155" fmla="*/ 5721725 h 6858000"/>
              <a:gd name="connsiteX156" fmla="*/ 6121607 w 6128435"/>
              <a:gd name="connsiteY156" fmla="*/ 5721959 h 6858000"/>
              <a:gd name="connsiteX157" fmla="*/ 6120262 w 6128435"/>
              <a:gd name="connsiteY157" fmla="*/ 5728358 h 6858000"/>
              <a:gd name="connsiteX158" fmla="*/ 6110194 w 6128435"/>
              <a:gd name="connsiteY158" fmla="*/ 5758853 h 6858000"/>
              <a:gd name="connsiteX159" fmla="*/ 6127519 w 6128435"/>
              <a:gd name="connsiteY159" fmla="*/ 5865775 h 6858000"/>
              <a:gd name="connsiteX160" fmla="*/ 6128435 w 6128435"/>
              <a:gd name="connsiteY160" fmla="*/ 5870164 h 6858000"/>
              <a:gd name="connsiteX161" fmla="*/ 6119217 w 6128435"/>
              <a:gd name="connsiteY161" fmla="*/ 5888542 h 6858000"/>
              <a:gd name="connsiteX162" fmla="*/ 6115966 w 6128435"/>
              <a:gd name="connsiteY162" fmla="*/ 5898387 h 6858000"/>
              <a:gd name="connsiteX163" fmla="*/ 6111924 w 6128435"/>
              <a:gd name="connsiteY163" fmla="*/ 5900444 h 6858000"/>
              <a:gd name="connsiteX164" fmla="*/ 6108716 w 6128435"/>
              <a:gd name="connsiteY164" fmla="*/ 5915345 h 6858000"/>
              <a:gd name="connsiteX165" fmla="*/ 6109524 w 6128435"/>
              <a:gd name="connsiteY165" fmla="*/ 5917328 h 6858000"/>
              <a:gd name="connsiteX166" fmla="*/ 6102493 w 6128435"/>
              <a:gd name="connsiteY166" fmla="*/ 5928602 h 6858000"/>
              <a:gd name="connsiteX167" fmla="*/ 6056863 w 6128435"/>
              <a:gd name="connsiteY167" fmla="*/ 6000643 h 6858000"/>
              <a:gd name="connsiteX168" fmla="*/ 6045436 w 6128435"/>
              <a:gd name="connsiteY168" fmla="*/ 6124480 h 6858000"/>
              <a:gd name="connsiteX169" fmla="*/ 6030489 w 6128435"/>
              <a:gd name="connsiteY169" fmla="*/ 6317666 h 6858000"/>
              <a:gd name="connsiteX170" fmla="*/ 6007492 w 6128435"/>
              <a:gd name="connsiteY170" fmla="*/ 6440818 h 6858000"/>
              <a:gd name="connsiteX171" fmla="*/ 6009467 w 6128435"/>
              <a:gd name="connsiteY171" fmla="*/ 6487076 h 6858000"/>
              <a:gd name="connsiteX172" fmla="*/ 5995064 w 6128435"/>
              <a:gd name="connsiteY172" fmla="*/ 6540791 h 6858000"/>
              <a:gd name="connsiteX173" fmla="*/ 5996309 w 6128435"/>
              <a:gd name="connsiteY173" fmla="*/ 6543961 h 6858000"/>
              <a:gd name="connsiteX174" fmla="*/ 5996048 w 6128435"/>
              <a:gd name="connsiteY174" fmla="*/ 6555444 h 6858000"/>
              <a:gd name="connsiteX175" fmla="*/ 6002524 w 6128435"/>
              <a:gd name="connsiteY175" fmla="*/ 6560188 h 6858000"/>
              <a:gd name="connsiteX176" fmla="*/ 6006823 w 6128435"/>
              <a:gd name="connsiteY176" fmla="*/ 6578546 h 6858000"/>
              <a:gd name="connsiteX177" fmla="*/ 6004510 w 6128435"/>
              <a:gd name="connsiteY177" fmla="*/ 6599256 h 6858000"/>
              <a:gd name="connsiteX178" fmla="*/ 5986207 w 6128435"/>
              <a:gd name="connsiteY178" fmla="*/ 6695855 h 6858000"/>
              <a:gd name="connsiteX179" fmla="*/ 5979428 w 6128435"/>
              <a:gd name="connsiteY179" fmla="*/ 6754678 h 6858000"/>
              <a:gd name="connsiteX180" fmla="*/ 5983398 w 6128435"/>
              <a:gd name="connsiteY180" fmla="*/ 6778641 h 6858000"/>
              <a:gd name="connsiteX181" fmla="*/ 5984543 w 6128435"/>
              <a:gd name="connsiteY181" fmla="*/ 6811016 h 6858000"/>
              <a:gd name="connsiteX182" fmla="*/ 5981802 w 6128435"/>
              <a:gd name="connsiteY182" fmla="*/ 6838578 h 6858000"/>
              <a:gd name="connsiteX183" fmla="*/ 5979671 w 6128435"/>
              <a:gd name="connsiteY183" fmla="*/ 6858000 h 6858000"/>
              <a:gd name="connsiteX184" fmla="*/ 0 w 6128435"/>
              <a:gd name="connsiteY184" fmla="*/ 6858000 h 6858000"/>
              <a:gd name="connsiteX185" fmla="*/ 0 w 6128435"/>
              <a:gd name="connsiteY18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52592 w 6128435"/>
              <a:gd name="connsiteY36" fmla="*/ 2092210 h 6858000"/>
              <a:gd name="connsiteX37" fmla="*/ 5264303 w 6128435"/>
              <a:gd name="connsiteY37" fmla="*/ 2225157 h 6858000"/>
              <a:gd name="connsiteX38" fmla="*/ 5254949 w 6128435"/>
              <a:gd name="connsiteY38" fmla="*/ 2236160 h 6858000"/>
              <a:gd name="connsiteX39" fmla="*/ 5250104 w 6128435"/>
              <a:gd name="connsiteY39" fmla="*/ 2249166 h 6858000"/>
              <a:gd name="connsiteX40" fmla="*/ 5251214 w 6128435"/>
              <a:gd name="connsiteY40" fmla="*/ 2250944 h 6858000"/>
              <a:gd name="connsiteX41" fmla="*/ 5250644 w 6128435"/>
              <a:gd name="connsiteY41" fmla="*/ 2266619 h 6858000"/>
              <a:gd name="connsiteX42" fmla="*/ 5247111 w 6128435"/>
              <a:gd name="connsiteY42" fmla="*/ 2269679 h 6858000"/>
              <a:gd name="connsiteX43" fmla="*/ 5245653 w 6128435"/>
              <a:gd name="connsiteY43" fmla="*/ 2280317 h 6858000"/>
              <a:gd name="connsiteX44" fmla="*/ 5239901 w 6128435"/>
              <a:gd name="connsiteY44" fmla="*/ 2300961 h 6858000"/>
              <a:gd name="connsiteX45" fmla="*/ 5241522 w 6128435"/>
              <a:gd name="connsiteY45" fmla="*/ 2305114 h 6858000"/>
              <a:gd name="connsiteX46" fmla="*/ 5237050 w 6128435"/>
              <a:gd name="connsiteY46" fmla="*/ 2336703 h 6858000"/>
              <a:gd name="connsiteX47" fmla="*/ 5238267 w 6128435"/>
              <a:gd name="connsiteY47" fmla="*/ 2337277 h 6858000"/>
              <a:gd name="connsiteX48" fmla="*/ 5242602 w 6128435"/>
              <a:gd name="connsiteY48" fmla="*/ 2346782 h 6858000"/>
              <a:gd name="connsiteX49" fmla="*/ 5247963 w 6128435"/>
              <a:gd name="connsiteY49" fmla="*/ 2364638 h 6858000"/>
              <a:gd name="connsiteX50" fmla="*/ 5276175 w 6128435"/>
              <a:gd name="connsiteY50" fmla="*/ 2407515 h 6858000"/>
              <a:gd name="connsiteX51" fmla="*/ 5271650 w 6128435"/>
              <a:gd name="connsiteY51" fmla="*/ 2440467 h 6858000"/>
              <a:gd name="connsiteX52" fmla="*/ 5271438 w 6128435"/>
              <a:gd name="connsiteY52" fmla="*/ 2447186 h 6858000"/>
              <a:gd name="connsiteX53" fmla="*/ 5271722 w 6128435"/>
              <a:gd name="connsiteY53" fmla="*/ 2447359 h 6858000"/>
              <a:gd name="connsiteX54" fmla="*/ 5272069 w 6128435"/>
              <a:gd name="connsiteY54" fmla="*/ 2454523 h 6858000"/>
              <a:gd name="connsiteX55" fmla="*/ 5271049 w 6128435"/>
              <a:gd name="connsiteY55" fmla="*/ 2459442 h 6858000"/>
              <a:gd name="connsiteX56" fmla="*/ 5270636 w 6128435"/>
              <a:gd name="connsiteY56" fmla="*/ 2472481 h 6858000"/>
              <a:gd name="connsiteX57" fmla="*/ 5272406 w 6128435"/>
              <a:gd name="connsiteY57" fmla="*/ 2477221 h 6858000"/>
              <a:gd name="connsiteX58" fmla="*/ 5307538 w 6128435"/>
              <a:gd name="connsiteY58" fmla="*/ 2514685 h 6858000"/>
              <a:gd name="connsiteX59" fmla="*/ 5337604 w 6128435"/>
              <a:gd name="connsiteY59" fmla="*/ 2597632 h 6858000"/>
              <a:gd name="connsiteX60" fmla="*/ 5407503 w 6128435"/>
              <a:gd name="connsiteY60" fmla="*/ 2786290 h 6858000"/>
              <a:gd name="connsiteX61" fmla="*/ 5407356 w 6128435"/>
              <a:gd name="connsiteY61" fmla="*/ 2787545 h 6858000"/>
              <a:gd name="connsiteX62" fmla="*/ 5411130 w 6128435"/>
              <a:gd name="connsiteY62" fmla="*/ 2788640 h 6858000"/>
              <a:gd name="connsiteX63" fmla="*/ 5416439 w 6128435"/>
              <a:gd name="connsiteY63" fmla="*/ 2805666 h 6858000"/>
              <a:gd name="connsiteX64" fmla="*/ 5416589 w 6128435"/>
              <a:gd name="connsiteY64" fmla="*/ 2810822 h 6858000"/>
              <a:gd name="connsiteX65" fmla="*/ 5418542 w 6128435"/>
              <a:gd name="connsiteY65" fmla="*/ 2817745 h 6858000"/>
              <a:gd name="connsiteX66" fmla="*/ 5418847 w 6128435"/>
              <a:gd name="connsiteY66" fmla="*/ 2817825 h 6858000"/>
              <a:gd name="connsiteX67" fmla="*/ 5423364 w 6128435"/>
              <a:gd name="connsiteY67" fmla="*/ 2858292 h 6858000"/>
              <a:gd name="connsiteX68" fmla="*/ 5479298 w 6128435"/>
              <a:gd name="connsiteY68" fmla="*/ 2947791 h 6858000"/>
              <a:gd name="connsiteX69" fmla="*/ 5481770 w 6128435"/>
              <a:gd name="connsiteY69" fmla="*/ 2951352 h 6858000"/>
              <a:gd name="connsiteX70" fmla="*/ 5481013 w 6128435"/>
              <a:gd name="connsiteY70" fmla="*/ 2973461 h 6858000"/>
              <a:gd name="connsiteX71" fmla="*/ 5482045 w 6128435"/>
              <a:gd name="connsiteY71" fmla="*/ 2984371 h 6858000"/>
              <a:gd name="connsiteX72" fmla="*/ 5479405 w 6128435"/>
              <a:gd name="connsiteY72" fmla="*/ 2988507 h 6858000"/>
              <a:gd name="connsiteX73" fmla="*/ 5482415 w 6128435"/>
              <a:gd name="connsiteY73" fmla="*/ 3004079 h 6858000"/>
              <a:gd name="connsiteX74" fmla="*/ 5483865 w 6128435"/>
              <a:gd name="connsiteY74" fmla="*/ 3005467 h 6858000"/>
              <a:gd name="connsiteX75" fmla="*/ 5482236 w 6128435"/>
              <a:gd name="connsiteY75" fmla="*/ 3019791 h 6858000"/>
              <a:gd name="connsiteX76" fmla="*/ 5475895 w 6128435"/>
              <a:gd name="connsiteY76" fmla="*/ 3033578 h 6858000"/>
              <a:gd name="connsiteX77" fmla="*/ 5477595 w 6128435"/>
              <a:gd name="connsiteY77" fmla="*/ 3250534 h 6858000"/>
              <a:gd name="connsiteX78" fmla="*/ 5532836 w 6128435"/>
              <a:gd name="connsiteY78" fmla="*/ 3353840 h 6858000"/>
              <a:gd name="connsiteX79" fmla="*/ 5561229 w 6128435"/>
              <a:gd name="connsiteY79" fmla="*/ 3395784 h 6858000"/>
              <a:gd name="connsiteX80" fmla="*/ 5589758 w 6128435"/>
              <a:gd name="connsiteY80" fmla="*/ 3506453 h 6858000"/>
              <a:gd name="connsiteX81" fmla="*/ 5596144 w 6128435"/>
              <a:gd name="connsiteY81" fmla="*/ 3534624 h 6858000"/>
              <a:gd name="connsiteX82" fmla="*/ 5597750 w 6128435"/>
              <a:gd name="connsiteY82" fmla="*/ 3534129 h 6858000"/>
              <a:gd name="connsiteX83" fmla="*/ 5599700 w 6128435"/>
              <a:gd name="connsiteY83" fmla="*/ 3547221 h 6858000"/>
              <a:gd name="connsiteX84" fmla="*/ 5615031 w 6128435"/>
              <a:gd name="connsiteY84" fmla="*/ 3557482 h 6858000"/>
              <a:gd name="connsiteX85" fmla="*/ 5618377 w 6128435"/>
              <a:gd name="connsiteY85" fmla="*/ 3588431 h 6858000"/>
              <a:gd name="connsiteX86" fmla="*/ 5612155 w 6128435"/>
              <a:gd name="connsiteY86" fmla="*/ 3589869 h 6858000"/>
              <a:gd name="connsiteX87" fmla="*/ 5620843 w 6128435"/>
              <a:gd name="connsiteY87" fmla="*/ 3606745 h 6858000"/>
              <a:gd name="connsiteX88" fmla="*/ 5655472 w 6128435"/>
              <a:gd name="connsiteY88" fmla="*/ 3678877 h 6858000"/>
              <a:gd name="connsiteX89" fmla="*/ 5680448 w 6128435"/>
              <a:gd name="connsiteY89" fmla="*/ 3717760 h 6858000"/>
              <a:gd name="connsiteX90" fmla="*/ 5683015 w 6128435"/>
              <a:gd name="connsiteY90" fmla="*/ 3762025 h 6858000"/>
              <a:gd name="connsiteX91" fmla="*/ 5696643 w 6128435"/>
              <a:gd name="connsiteY91" fmla="*/ 3773888 h 6858000"/>
              <a:gd name="connsiteX92" fmla="*/ 5699203 w 6128435"/>
              <a:gd name="connsiteY92" fmla="*/ 3775823 h 6858000"/>
              <a:gd name="connsiteX93" fmla="*/ 5704824 w 6128435"/>
              <a:gd name="connsiteY93" fmla="*/ 3785966 h 6858000"/>
              <a:gd name="connsiteX94" fmla="*/ 5712204 w 6128435"/>
              <a:gd name="connsiteY94" fmla="*/ 3785830 h 6858000"/>
              <a:gd name="connsiteX95" fmla="*/ 5724816 w 6128435"/>
              <a:gd name="connsiteY95" fmla="*/ 3798949 h 6858000"/>
              <a:gd name="connsiteX96" fmla="*/ 5733539 w 6128435"/>
              <a:gd name="connsiteY96" fmla="*/ 3818457 h 6858000"/>
              <a:gd name="connsiteX97" fmla="*/ 5768491 w 6128435"/>
              <a:gd name="connsiteY97" fmla="*/ 3914399 h 6858000"/>
              <a:gd name="connsiteX98" fmla="*/ 5793123 w 6128435"/>
              <a:gd name="connsiteY98" fmla="*/ 3969952 h 6858000"/>
              <a:gd name="connsiteX99" fmla="*/ 5808321 w 6128435"/>
              <a:gd name="connsiteY99" fmla="*/ 3988153 h 6858000"/>
              <a:gd name="connsiteX100" fmla="*/ 5825621 w 6128435"/>
              <a:gd name="connsiteY100" fmla="*/ 4015525 h 6858000"/>
              <a:gd name="connsiteX101" fmla="*/ 5860672 w 6128435"/>
              <a:gd name="connsiteY101" fmla="*/ 4061579 h 6858000"/>
              <a:gd name="connsiteX102" fmla="*/ 5872173 w 6128435"/>
              <a:gd name="connsiteY102" fmla="*/ 4088497 h 6858000"/>
              <a:gd name="connsiteX103" fmla="*/ 5883705 w 6128435"/>
              <a:gd name="connsiteY103" fmla="*/ 4101899 h 6858000"/>
              <a:gd name="connsiteX104" fmla="*/ 5885314 w 6128435"/>
              <a:gd name="connsiteY104" fmla="*/ 4108387 h 6858000"/>
              <a:gd name="connsiteX105" fmla="*/ 5894095 w 6128435"/>
              <a:gd name="connsiteY105" fmla="*/ 4128857 h 6858000"/>
              <a:gd name="connsiteX106" fmla="*/ 5898339 w 6128435"/>
              <a:gd name="connsiteY106" fmla="*/ 4140800 h 6858000"/>
              <a:gd name="connsiteX107" fmla="*/ 5899734 w 6128435"/>
              <a:gd name="connsiteY107" fmla="*/ 4145632 h 6858000"/>
              <a:gd name="connsiteX108" fmla="*/ 5897098 w 6128435"/>
              <a:gd name="connsiteY108" fmla="*/ 4157819 h 6858000"/>
              <a:gd name="connsiteX109" fmla="*/ 5903513 w 6128435"/>
              <a:gd name="connsiteY109" fmla="*/ 4187661 h 6858000"/>
              <a:gd name="connsiteX110" fmla="*/ 5917114 w 6128435"/>
              <a:gd name="connsiteY110" fmla="*/ 4213096 h 6858000"/>
              <a:gd name="connsiteX111" fmla="*/ 5921153 w 6128435"/>
              <a:gd name="connsiteY111" fmla="*/ 4236222 h 6858000"/>
              <a:gd name="connsiteX112" fmla="*/ 5924233 w 6128435"/>
              <a:gd name="connsiteY112" fmla="*/ 4242060 h 6858000"/>
              <a:gd name="connsiteX113" fmla="*/ 5928910 w 6128435"/>
              <a:gd name="connsiteY113" fmla="*/ 4300973 h 6858000"/>
              <a:gd name="connsiteX114" fmla="*/ 5939320 w 6128435"/>
              <a:gd name="connsiteY114" fmla="*/ 4340435 h 6858000"/>
              <a:gd name="connsiteX115" fmla="*/ 5946705 w 6128435"/>
              <a:gd name="connsiteY115" fmla="*/ 4428051 h 6858000"/>
              <a:gd name="connsiteX116" fmla="*/ 5949261 w 6128435"/>
              <a:gd name="connsiteY116" fmla="*/ 4449185 h 6858000"/>
              <a:gd name="connsiteX117" fmla="*/ 5957504 w 6128435"/>
              <a:gd name="connsiteY117" fmla="*/ 4465911 h 6858000"/>
              <a:gd name="connsiteX118" fmla="*/ 5964689 w 6128435"/>
              <a:gd name="connsiteY118" fmla="*/ 4468532 h 6858000"/>
              <a:gd name="connsiteX119" fmla="*/ 5967062 w 6128435"/>
              <a:gd name="connsiteY119" fmla="*/ 4479923 h 6858000"/>
              <a:gd name="connsiteX120" fmla="*/ 5968960 w 6128435"/>
              <a:gd name="connsiteY120" fmla="*/ 4482655 h 6858000"/>
              <a:gd name="connsiteX121" fmla="*/ 5978567 w 6128435"/>
              <a:gd name="connsiteY121" fmla="*/ 4498605 h 6858000"/>
              <a:gd name="connsiteX122" fmla="*/ 5980106 w 6128435"/>
              <a:gd name="connsiteY122" fmla="*/ 4585087 h 6858000"/>
              <a:gd name="connsiteX123" fmla="*/ 5998138 w 6128435"/>
              <a:gd name="connsiteY123" fmla="*/ 4697518 h 6858000"/>
              <a:gd name="connsiteX124" fmla="*/ 6013516 w 6128435"/>
              <a:gd name="connsiteY124" fmla="*/ 4786619 h 6858000"/>
              <a:gd name="connsiteX125" fmla="*/ 6025404 w 6128435"/>
              <a:gd name="connsiteY125" fmla="*/ 4858148 h 6858000"/>
              <a:gd name="connsiteX126" fmla="*/ 6007749 w 6128435"/>
              <a:gd name="connsiteY126" fmla="*/ 4964715 h 6858000"/>
              <a:gd name="connsiteX127" fmla="*/ 6005269 w 6128435"/>
              <a:gd name="connsiteY127" fmla="*/ 5150567 h 6858000"/>
              <a:gd name="connsiteX128" fmla="*/ 6001127 w 6128435"/>
              <a:gd name="connsiteY128" fmla="*/ 5164609 h 6858000"/>
              <a:gd name="connsiteX129" fmla="*/ 5996647 w 6128435"/>
              <a:gd name="connsiteY129" fmla="*/ 5185640 h 6858000"/>
              <a:gd name="connsiteX130" fmla="*/ 5998514 w 6128435"/>
              <a:gd name="connsiteY130" fmla="*/ 5189673 h 6858000"/>
              <a:gd name="connsiteX131" fmla="*/ 5995970 w 6128435"/>
              <a:gd name="connsiteY131" fmla="*/ 5221547 h 6858000"/>
              <a:gd name="connsiteX132" fmla="*/ 5997218 w 6128435"/>
              <a:gd name="connsiteY132" fmla="*/ 5222031 h 6858000"/>
              <a:gd name="connsiteX133" fmla="*/ 6002116 w 6128435"/>
              <a:gd name="connsiteY133" fmla="*/ 5231223 h 6858000"/>
              <a:gd name="connsiteX134" fmla="*/ 6008541 w 6128435"/>
              <a:gd name="connsiteY134" fmla="*/ 5248680 h 6858000"/>
              <a:gd name="connsiteX135" fmla="*/ 6039260 w 6128435"/>
              <a:gd name="connsiteY135" fmla="*/ 5289518 h 6858000"/>
              <a:gd name="connsiteX136" fmla="*/ 6036748 w 6128435"/>
              <a:gd name="connsiteY136" fmla="*/ 5322752 h 6858000"/>
              <a:gd name="connsiteX137" fmla="*/ 6036943 w 6128435"/>
              <a:gd name="connsiteY137" fmla="*/ 5329480 h 6858000"/>
              <a:gd name="connsiteX138" fmla="*/ 6037236 w 6128435"/>
              <a:gd name="connsiteY138" fmla="*/ 5329634 h 6858000"/>
              <a:gd name="connsiteX139" fmla="*/ 6038019 w 6128435"/>
              <a:gd name="connsiteY139" fmla="*/ 5336764 h 6858000"/>
              <a:gd name="connsiteX140" fmla="*/ 6037298 w 6128435"/>
              <a:gd name="connsiteY140" fmla="*/ 5341753 h 6858000"/>
              <a:gd name="connsiteX141" fmla="*/ 6037677 w 6128435"/>
              <a:gd name="connsiteY141" fmla="*/ 5354807 h 6858000"/>
              <a:gd name="connsiteX142" fmla="*/ 6039728 w 6128435"/>
              <a:gd name="connsiteY142" fmla="*/ 5359416 h 6858000"/>
              <a:gd name="connsiteX143" fmla="*/ 6043311 w 6128435"/>
              <a:gd name="connsiteY143" fmla="*/ 5361407 h 6858000"/>
              <a:gd name="connsiteX144" fmla="*/ 6042954 w 6128435"/>
              <a:gd name="connsiteY144" fmla="*/ 5362576 h 6858000"/>
              <a:gd name="connsiteX145" fmla="*/ 6053435 w 6128435"/>
              <a:gd name="connsiteY145" fmla="*/ 5387547 h 6858000"/>
              <a:gd name="connsiteX146" fmla="*/ 6065933 w 6128435"/>
              <a:gd name="connsiteY146" fmla="*/ 5443002 h 6858000"/>
              <a:gd name="connsiteX147" fmla="*/ 6068640 w 6128435"/>
              <a:gd name="connsiteY147" fmla="*/ 5474503 h 6858000"/>
              <a:gd name="connsiteX148" fmla="*/ 6080922 w 6128435"/>
              <a:gd name="connsiteY148" fmla="*/ 5561070 h 6858000"/>
              <a:gd name="connsiteX149" fmla="*/ 6096949 w 6128435"/>
              <a:gd name="connsiteY149" fmla="*/ 5648179 h 6858000"/>
              <a:gd name="connsiteX150" fmla="*/ 6125703 w 6128435"/>
              <a:gd name="connsiteY150" fmla="*/ 5692894 h 6858000"/>
              <a:gd name="connsiteX151" fmla="*/ 6126670 w 6128435"/>
              <a:gd name="connsiteY151" fmla="*/ 5697882 h 6858000"/>
              <a:gd name="connsiteX152" fmla="*/ 6124061 w 6128435"/>
              <a:gd name="connsiteY152" fmla="*/ 5710294 h 6858000"/>
              <a:gd name="connsiteX153" fmla="*/ 6122213 w 6128435"/>
              <a:gd name="connsiteY153" fmla="*/ 5714762 h 6858000"/>
              <a:gd name="connsiteX154" fmla="*/ 6121353 w 6128435"/>
              <a:gd name="connsiteY154" fmla="*/ 5721725 h 6858000"/>
              <a:gd name="connsiteX155" fmla="*/ 6121607 w 6128435"/>
              <a:gd name="connsiteY155" fmla="*/ 5721959 h 6858000"/>
              <a:gd name="connsiteX156" fmla="*/ 6120262 w 6128435"/>
              <a:gd name="connsiteY156" fmla="*/ 5728358 h 6858000"/>
              <a:gd name="connsiteX157" fmla="*/ 6110194 w 6128435"/>
              <a:gd name="connsiteY157" fmla="*/ 5758853 h 6858000"/>
              <a:gd name="connsiteX158" fmla="*/ 6127519 w 6128435"/>
              <a:gd name="connsiteY158" fmla="*/ 5865775 h 6858000"/>
              <a:gd name="connsiteX159" fmla="*/ 6128435 w 6128435"/>
              <a:gd name="connsiteY159" fmla="*/ 5870164 h 6858000"/>
              <a:gd name="connsiteX160" fmla="*/ 6119217 w 6128435"/>
              <a:gd name="connsiteY160" fmla="*/ 5888542 h 6858000"/>
              <a:gd name="connsiteX161" fmla="*/ 6115966 w 6128435"/>
              <a:gd name="connsiteY161" fmla="*/ 5898387 h 6858000"/>
              <a:gd name="connsiteX162" fmla="*/ 6111924 w 6128435"/>
              <a:gd name="connsiteY162" fmla="*/ 5900444 h 6858000"/>
              <a:gd name="connsiteX163" fmla="*/ 6108716 w 6128435"/>
              <a:gd name="connsiteY163" fmla="*/ 5915345 h 6858000"/>
              <a:gd name="connsiteX164" fmla="*/ 6109524 w 6128435"/>
              <a:gd name="connsiteY164" fmla="*/ 5917328 h 6858000"/>
              <a:gd name="connsiteX165" fmla="*/ 6102493 w 6128435"/>
              <a:gd name="connsiteY165" fmla="*/ 5928602 h 6858000"/>
              <a:gd name="connsiteX166" fmla="*/ 6056863 w 6128435"/>
              <a:gd name="connsiteY166" fmla="*/ 6000643 h 6858000"/>
              <a:gd name="connsiteX167" fmla="*/ 6045436 w 6128435"/>
              <a:gd name="connsiteY167" fmla="*/ 6124480 h 6858000"/>
              <a:gd name="connsiteX168" fmla="*/ 6030489 w 6128435"/>
              <a:gd name="connsiteY168" fmla="*/ 6317666 h 6858000"/>
              <a:gd name="connsiteX169" fmla="*/ 6007492 w 6128435"/>
              <a:gd name="connsiteY169" fmla="*/ 6440818 h 6858000"/>
              <a:gd name="connsiteX170" fmla="*/ 6009467 w 6128435"/>
              <a:gd name="connsiteY170" fmla="*/ 6487076 h 6858000"/>
              <a:gd name="connsiteX171" fmla="*/ 5995064 w 6128435"/>
              <a:gd name="connsiteY171" fmla="*/ 6540791 h 6858000"/>
              <a:gd name="connsiteX172" fmla="*/ 5996309 w 6128435"/>
              <a:gd name="connsiteY172" fmla="*/ 6543961 h 6858000"/>
              <a:gd name="connsiteX173" fmla="*/ 5996048 w 6128435"/>
              <a:gd name="connsiteY173" fmla="*/ 6555444 h 6858000"/>
              <a:gd name="connsiteX174" fmla="*/ 6002524 w 6128435"/>
              <a:gd name="connsiteY174" fmla="*/ 6560188 h 6858000"/>
              <a:gd name="connsiteX175" fmla="*/ 6006823 w 6128435"/>
              <a:gd name="connsiteY175" fmla="*/ 6578546 h 6858000"/>
              <a:gd name="connsiteX176" fmla="*/ 6004510 w 6128435"/>
              <a:gd name="connsiteY176" fmla="*/ 6599256 h 6858000"/>
              <a:gd name="connsiteX177" fmla="*/ 5986207 w 6128435"/>
              <a:gd name="connsiteY177" fmla="*/ 6695855 h 6858000"/>
              <a:gd name="connsiteX178" fmla="*/ 5979428 w 6128435"/>
              <a:gd name="connsiteY178" fmla="*/ 6754678 h 6858000"/>
              <a:gd name="connsiteX179" fmla="*/ 5983398 w 6128435"/>
              <a:gd name="connsiteY179" fmla="*/ 6778641 h 6858000"/>
              <a:gd name="connsiteX180" fmla="*/ 5984543 w 6128435"/>
              <a:gd name="connsiteY180" fmla="*/ 6811016 h 6858000"/>
              <a:gd name="connsiteX181" fmla="*/ 5981802 w 6128435"/>
              <a:gd name="connsiteY181" fmla="*/ 6838578 h 6858000"/>
              <a:gd name="connsiteX182" fmla="*/ 5979671 w 6128435"/>
              <a:gd name="connsiteY182" fmla="*/ 6858000 h 6858000"/>
              <a:gd name="connsiteX183" fmla="*/ 0 w 6128435"/>
              <a:gd name="connsiteY183" fmla="*/ 6858000 h 6858000"/>
              <a:gd name="connsiteX184" fmla="*/ 0 w 6128435"/>
              <a:gd name="connsiteY18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270636 w 6128435"/>
              <a:gd name="connsiteY54" fmla="*/ 2472481 h 6858000"/>
              <a:gd name="connsiteX55" fmla="*/ 5272406 w 6128435"/>
              <a:gd name="connsiteY55" fmla="*/ 2477221 h 6858000"/>
              <a:gd name="connsiteX56" fmla="*/ 5307538 w 6128435"/>
              <a:gd name="connsiteY56" fmla="*/ 2514685 h 6858000"/>
              <a:gd name="connsiteX57" fmla="*/ 5337604 w 6128435"/>
              <a:gd name="connsiteY57" fmla="*/ 2597632 h 6858000"/>
              <a:gd name="connsiteX58" fmla="*/ 5407503 w 6128435"/>
              <a:gd name="connsiteY58" fmla="*/ 2786290 h 6858000"/>
              <a:gd name="connsiteX59" fmla="*/ 5407356 w 6128435"/>
              <a:gd name="connsiteY59" fmla="*/ 2787545 h 6858000"/>
              <a:gd name="connsiteX60" fmla="*/ 5411130 w 6128435"/>
              <a:gd name="connsiteY60" fmla="*/ 2788640 h 6858000"/>
              <a:gd name="connsiteX61" fmla="*/ 5416439 w 6128435"/>
              <a:gd name="connsiteY61" fmla="*/ 2805666 h 6858000"/>
              <a:gd name="connsiteX62" fmla="*/ 5416589 w 6128435"/>
              <a:gd name="connsiteY62" fmla="*/ 2810822 h 6858000"/>
              <a:gd name="connsiteX63" fmla="*/ 5418542 w 6128435"/>
              <a:gd name="connsiteY63" fmla="*/ 2817745 h 6858000"/>
              <a:gd name="connsiteX64" fmla="*/ 5418847 w 6128435"/>
              <a:gd name="connsiteY64" fmla="*/ 2817825 h 6858000"/>
              <a:gd name="connsiteX65" fmla="*/ 5423364 w 6128435"/>
              <a:gd name="connsiteY65" fmla="*/ 2858292 h 6858000"/>
              <a:gd name="connsiteX66" fmla="*/ 5479298 w 6128435"/>
              <a:gd name="connsiteY66" fmla="*/ 2947791 h 6858000"/>
              <a:gd name="connsiteX67" fmla="*/ 5481770 w 6128435"/>
              <a:gd name="connsiteY67" fmla="*/ 2951352 h 6858000"/>
              <a:gd name="connsiteX68" fmla="*/ 5481013 w 6128435"/>
              <a:gd name="connsiteY68" fmla="*/ 2973461 h 6858000"/>
              <a:gd name="connsiteX69" fmla="*/ 5482045 w 6128435"/>
              <a:gd name="connsiteY69" fmla="*/ 2984371 h 6858000"/>
              <a:gd name="connsiteX70" fmla="*/ 5479405 w 6128435"/>
              <a:gd name="connsiteY70" fmla="*/ 2988507 h 6858000"/>
              <a:gd name="connsiteX71" fmla="*/ 5482415 w 6128435"/>
              <a:gd name="connsiteY71" fmla="*/ 3004079 h 6858000"/>
              <a:gd name="connsiteX72" fmla="*/ 5483865 w 6128435"/>
              <a:gd name="connsiteY72" fmla="*/ 3005467 h 6858000"/>
              <a:gd name="connsiteX73" fmla="*/ 5482236 w 6128435"/>
              <a:gd name="connsiteY73" fmla="*/ 3019791 h 6858000"/>
              <a:gd name="connsiteX74" fmla="*/ 5475895 w 6128435"/>
              <a:gd name="connsiteY74" fmla="*/ 3033578 h 6858000"/>
              <a:gd name="connsiteX75" fmla="*/ 5477595 w 6128435"/>
              <a:gd name="connsiteY75" fmla="*/ 3250534 h 6858000"/>
              <a:gd name="connsiteX76" fmla="*/ 5532836 w 6128435"/>
              <a:gd name="connsiteY76" fmla="*/ 3353840 h 6858000"/>
              <a:gd name="connsiteX77" fmla="*/ 5561229 w 6128435"/>
              <a:gd name="connsiteY77" fmla="*/ 3395784 h 6858000"/>
              <a:gd name="connsiteX78" fmla="*/ 5589758 w 6128435"/>
              <a:gd name="connsiteY78" fmla="*/ 3506453 h 6858000"/>
              <a:gd name="connsiteX79" fmla="*/ 5596144 w 6128435"/>
              <a:gd name="connsiteY79" fmla="*/ 3534624 h 6858000"/>
              <a:gd name="connsiteX80" fmla="*/ 5597750 w 6128435"/>
              <a:gd name="connsiteY80" fmla="*/ 3534129 h 6858000"/>
              <a:gd name="connsiteX81" fmla="*/ 5599700 w 6128435"/>
              <a:gd name="connsiteY81" fmla="*/ 3547221 h 6858000"/>
              <a:gd name="connsiteX82" fmla="*/ 5615031 w 6128435"/>
              <a:gd name="connsiteY82" fmla="*/ 3557482 h 6858000"/>
              <a:gd name="connsiteX83" fmla="*/ 5618377 w 6128435"/>
              <a:gd name="connsiteY83" fmla="*/ 3588431 h 6858000"/>
              <a:gd name="connsiteX84" fmla="*/ 5612155 w 6128435"/>
              <a:gd name="connsiteY84" fmla="*/ 3589869 h 6858000"/>
              <a:gd name="connsiteX85" fmla="*/ 5620843 w 6128435"/>
              <a:gd name="connsiteY85" fmla="*/ 3606745 h 6858000"/>
              <a:gd name="connsiteX86" fmla="*/ 5655472 w 6128435"/>
              <a:gd name="connsiteY86" fmla="*/ 3678877 h 6858000"/>
              <a:gd name="connsiteX87" fmla="*/ 5680448 w 6128435"/>
              <a:gd name="connsiteY87" fmla="*/ 3717760 h 6858000"/>
              <a:gd name="connsiteX88" fmla="*/ 5683015 w 6128435"/>
              <a:gd name="connsiteY88" fmla="*/ 3762025 h 6858000"/>
              <a:gd name="connsiteX89" fmla="*/ 5696643 w 6128435"/>
              <a:gd name="connsiteY89" fmla="*/ 3773888 h 6858000"/>
              <a:gd name="connsiteX90" fmla="*/ 5699203 w 6128435"/>
              <a:gd name="connsiteY90" fmla="*/ 3775823 h 6858000"/>
              <a:gd name="connsiteX91" fmla="*/ 5704824 w 6128435"/>
              <a:gd name="connsiteY91" fmla="*/ 3785966 h 6858000"/>
              <a:gd name="connsiteX92" fmla="*/ 5712204 w 6128435"/>
              <a:gd name="connsiteY92" fmla="*/ 3785830 h 6858000"/>
              <a:gd name="connsiteX93" fmla="*/ 5724816 w 6128435"/>
              <a:gd name="connsiteY93" fmla="*/ 3798949 h 6858000"/>
              <a:gd name="connsiteX94" fmla="*/ 5733539 w 6128435"/>
              <a:gd name="connsiteY94" fmla="*/ 3818457 h 6858000"/>
              <a:gd name="connsiteX95" fmla="*/ 5768491 w 6128435"/>
              <a:gd name="connsiteY95" fmla="*/ 3914399 h 6858000"/>
              <a:gd name="connsiteX96" fmla="*/ 5793123 w 6128435"/>
              <a:gd name="connsiteY96" fmla="*/ 3969952 h 6858000"/>
              <a:gd name="connsiteX97" fmla="*/ 5808321 w 6128435"/>
              <a:gd name="connsiteY97" fmla="*/ 3988153 h 6858000"/>
              <a:gd name="connsiteX98" fmla="*/ 5825621 w 6128435"/>
              <a:gd name="connsiteY98" fmla="*/ 4015525 h 6858000"/>
              <a:gd name="connsiteX99" fmla="*/ 5860672 w 6128435"/>
              <a:gd name="connsiteY99" fmla="*/ 4061579 h 6858000"/>
              <a:gd name="connsiteX100" fmla="*/ 5872173 w 6128435"/>
              <a:gd name="connsiteY100" fmla="*/ 4088497 h 6858000"/>
              <a:gd name="connsiteX101" fmla="*/ 5883705 w 6128435"/>
              <a:gd name="connsiteY101" fmla="*/ 4101899 h 6858000"/>
              <a:gd name="connsiteX102" fmla="*/ 5885314 w 6128435"/>
              <a:gd name="connsiteY102" fmla="*/ 4108387 h 6858000"/>
              <a:gd name="connsiteX103" fmla="*/ 5894095 w 6128435"/>
              <a:gd name="connsiteY103" fmla="*/ 4128857 h 6858000"/>
              <a:gd name="connsiteX104" fmla="*/ 5898339 w 6128435"/>
              <a:gd name="connsiteY104" fmla="*/ 4140800 h 6858000"/>
              <a:gd name="connsiteX105" fmla="*/ 5899734 w 6128435"/>
              <a:gd name="connsiteY105" fmla="*/ 4145632 h 6858000"/>
              <a:gd name="connsiteX106" fmla="*/ 5897098 w 6128435"/>
              <a:gd name="connsiteY106" fmla="*/ 4157819 h 6858000"/>
              <a:gd name="connsiteX107" fmla="*/ 5903513 w 6128435"/>
              <a:gd name="connsiteY107" fmla="*/ 4187661 h 6858000"/>
              <a:gd name="connsiteX108" fmla="*/ 5917114 w 6128435"/>
              <a:gd name="connsiteY108" fmla="*/ 4213096 h 6858000"/>
              <a:gd name="connsiteX109" fmla="*/ 5921153 w 6128435"/>
              <a:gd name="connsiteY109" fmla="*/ 4236222 h 6858000"/>
              <a:gd name="connsiteX110" fmla="*/ 5924233 w 6128435"/>
              <a:gd name="connsiteY110" fmla="*/ 4242060 h 6858000"/>
              <a:gd name="connsiteX111" fmla="*/ 5928910 w 6128435"/>
              <a:gd name="connsiteY111" fmla="*/ 4300973 h 6858000"/>
              <a:gd name="connsiteX112" fmla="*/ 5939320 w 6128435"/>
              <a:gd name="connsiteY112" fmla="*/ 4340435 h 6858000"/>
              <a:gd name="connsiteX113" fmla="*/ 5946705 w 6128435"/>
              <a:gd name="connsiteY113" fmla="*/ 4428051 h 6858000"/>
              <a:gd name="connsiteX114" fmla="*/ 5949261 w 6128435"/>
              <a:gd name="connsiteY114" fmla="*/ 4449185 h 6858000"/>
              <a:gd name="connsiteX115" fmla="*/ 5957504 w 6128435"/>
              <a:gd name="connsiteY115" fmla="*/ 4465911 h 6858000"/>
              <a:gd name="connsiteX116" fmla="*/ 5964689 w 6128435"/>
              <a:gd name="connsiteY116" fmla="*/ 4468532 h 6858000"/>
              <a:gd name="connsiteX117" fmla="*/ 5967062 w 6128435"/>
              <a:gd name="connsiteY117" fmla="*/ 4479923 h 6858000"/>
              <a:gd name="connsiteX118" fmla="*/ 5968960 w 6128435"/>
              <a:gd name="connsiteY118" fmla="*/ 4482655 h 6858000"/>
              <a:gd name="connsiteX119" fmla="*/ 5978567 w 6128435"/>
              <a:gd name="connsiteY119" fmla="*/ 4498605 h 6858000"/>
              <a:gd name="connsiteX120" fmla="*/ 5980106 w 6128435"/>
              <a:gd name="connsiteY120" fmla="*/ 4585087 h 6858000"/>
              <a:gd name="connsiteX121" fmla="*/ 5998138 w 6128435"/>
              <a:gd name="connsiteY121" fmla="*/ 4697518 h 6858000"/>
              <a:gd name="connsiteX122" fmla="*/ 6013516 w 6128435"/>
              <a:gd name="connsiteY122" fmla="*/ 4786619 h 6858000"/>
              <a:gd name="connsiteX123" fmla="*/ 6025404 w 6128435"/>
              <a:gd name="connsiteY123" fmla="*/ 4858148 h 6858000"/>
              <a:gd name="connsiteX124" fmla="*/ 6007749 w 6128435"/>
              <a:gd name="connsiteY124" fmla="*/ 4964715 h 6858000"/>
              <a:gd name="connsiteX125" fmla="*/ 6005269 w 6128435"/>
              <a:gd name="connsiteY125" fmla="*/ 5150567 h 6858000"/>
              <a:gd name="connsiteX126" fmla="*/ 6001127 w 6128435"/>
              <a:gd name="connsiteY126" fmla="*/ 5164609 h 6858000"/>
              <a:gd name="connsiteX127" fmla="*/ 5996647 w 6128435"/>
              <a:gd name="connsiteY127" fmla="*/ 5185640 h 6858000"/>
              <a:gd name="connsiteX128" fmla="*/ 5998514 w 6128435"/>
              <a:gd name="connsiteY128" fmla="*/ 5189673 h 6858000"/>
              <a:gd name="connsiteX129" fmla="*/ 5995970 w 6128435"/>
              <a:gd name="connsiteY129" fmla="*/ 5221547 h 6858000"/>
              <a:gd name="connsiteX130" fmla="*/ 5997218 w 6128435"/>
              <a:gd name="connsiteY130" fmla="*/ 5222031 h 6858000"/>
              <a:gd name="connsiteX131" fmla="*/ 6002116 w 6128435"/>
              <a:gd name="connsiteY131" fmla="*/ 5231223 h 6858000"/>
              <a:gd name="connsiteX132" fmla="*/ 6008541 w 6128435"/>
              <a:gd name="connsiteY132" fmla="*/ 5248680 h 6858000"/>
              <a:gd name="connsiteX133" fmla="*/ 6039260 w 6128435"/>
              <a:gd name="connsiteY133" fmla="*/ 5289518 h 6858000"/>
              <a:gd name="connsiteX134" fmla="*/ 6036748 w 6128435"/>
              <a:gd name="connsiteY134" fmla="*/ 5322752 h 6858000"/>
              <a:gd name="connsiteX135" fmla="*/ 6036943 w 6128435"/>
              <a:gd name="connsiteY135" fmla="*/ 5329480 h 6858000"/>
              <a:gd name="connsiteX136" fmla="*/ 6037236 w 6128435"/>
              <a:gd name="connsiteY136" fmla="*/ 5329634 h 6858000"/>
              <a:gd name="connsiteX137" fmla="*/ 6038019 w 6128435"/>
              <a:gd name="connsiteY137" fmla="*/ 5336764 h 6858000"/>
              <a:gd name="connsiteX138" fmla="*/ 6037298 w 6128435"/>
              <a:gd name="connsiteY138" fmla="*/ 5341753 h 6858000"/>
              <a:gd name="connsiteX139" fmla="*/ 6037677 w 6128435"/>
              <a:gd name="connsiteY139" fmla="*/ 5354807 h 6858000"/>
              <a:gd name="connsiteX140" fmla="*/ 6039728 w 6128435"/>
              <a:gd name="connsiteY140" fmla="*/ 5359416 h 6858000"/>
              <a:gd name="connsiteX141" fmla="*/ 6043311 w 6128435"/>
              <a:gd name="connsiteY141" fmla="*/ 5361407 h 6858000"/>
              <a:gd name="connsiteX142" fmla="*/ 6042954 w 6128435"/>
              <a:gd name="connsiteY142" fmla="*/ 5362576 h 6858000"/>
              <a:gd name="connsiteX143" fmla="*/ 6053435 w 6128435"/>
              <a:gd name="connsiteY143" fmla="*/ 5387547 h 6858000"/>
              <a:gd name="connsiteX144" fmla="*/ 6065933 w 6128435"/>
              <a:gd name="connsiteY144" fmla="*/ 5443002 h 6858000"/>
              <a:gd name="connsiteX145" fmla="*/ 6068640 w 6128435"/>
              <a:gd name="connsiteY145" fmla="*/ 5474503 h 6858000"/>
              <a:gd name="connsiteX146" fmla="*/ 6080922 w 6128435"/>
              <a:gd name="connsiteY146" fmla="*/ 5561070 h 6858000"/>
              <a:gd name="connsiteX147" fmla="*/ 6096949 w 6128435"/>
              <a:gd name="connsiteY147" fmla="*/ 5648179 h 6858000"/>
              <a:gd name="connsiteX148" fmla="*/ 6125703 w 6128435"/>
              <a:gd name="connsiteY148" fmla="*/ 5692894 h 6858000"/>
              <a:gd name="connsiteX149" fmla="*/ 6126670 w 6128435"/>
              <a:gd name="connsiteY149" fmla="*/ 5697882 h 6858000"/>
              <a:gd name="connsiteX150" fmla="*/ 6124061 w 6128435"/>
              <a:gd name="connsiteY150" fmla="*/ 5710294 h 6858000"/>
              <a:gd name="connsiteX151" fmla="*/ 6122213 w 6128435"/>
              <a:gd name="connsiteY151" fmla="*/ 5714762 h 6858000"/>
              <a:gd name="connsiteX152" fmla="*/ 6121353 w 6128435"/>
              <a:gd name="connsiteY152" fmla="*/ 5721725 h 6858000"/>
              <a:gd name="connsiteX153" fmla="*/ 6121607 w 6128435"/>
              <a:gd name="connsiteY153" fmla="*/ 5721959 h 6858000"/>
              <a:gd name="connsiteX154" fmla="*/ 6120262 w 6128435"/>
              <a:gd name="connsiteY154" fmla="*/ 5728358 h 6858000"/>
              <a:gd name="connsiteX155" fmla="*/ 6110194 w 6128435"/>
              <a:gd name="connsiteY155" fmla="*/ 5758853 h 6858000"/>
              <a:gd name="connsiteX156" fmla="*/ 6127519 w 6128435"/>
              <a:gd name="connsiteY156" fmla="*/ 5865775 h 6858000"/>
              <a:gd name="connsiteX157" fmla="*/ 6128435 w 6128435"/>
              <a:gd name="connsiteY157" fmla="*/ 5870164 h 6858000"/>
              <a:gd name="connsiteX158" fmla="*/ 6119217 w 6128435"/>
              <a:gd name="connsiteY158" fmla="*/ 5888542 h 6858000"/>
              <a:gd name="connsiteX159" fmla="*/ 6115966 w 6128435"/>
              <a:gd name="connsiteY159" fmla="*/ 5898387 h 6858000"/>
              <a:gd name="connsiteX160" fmla="*/ 6111924 w 6128435"/>
              <a:gd name="connsiteY160" fmla="*/ 5900444 h 6858000"/>
              <a:gd name="connsiteX161" fmla="*/ 6108716 w 6128435"/>
              <a:gd name="connsiteY161" fmla="*/ 5915345 h 6858000"/>
              <a:gd name="connsiteX162" fmla="*/ 6109524 w 6128435"/>
              <a:gd name="connsiteY162" fmla="*/ 5917328 h 6858000"/>
              <a:gd name="connsiteX163" fmla="*/ 6102493 w 6128435"/>
              <a:gd name="connsiteY163" fmla="*/ 5928602 h 6858000"/>
              <a:gd name="connsiteX164" fmla="*/ 6056863 w 6128435"/>
              <a:gd name="connsiteY164" fmla="*/ 6000643 h 6858000"/>
              <a:gd name="connsiteX165" fmla="*/ 6045436 w 6128435"/>
              <a:gd name="connsiteY165" fmla="*/ 6124480 h 6858000"/>
              <a:gd name="connsiteX166" fmla="*/ 6030489 w 6128435"/>
              <a:gd name="connsiteY166" fmla="*/ 6317666 h 6858000"/>
              <a:gd name="connsiteX167" fmla="*/ 6007492 w 6128435"/>
              <a:gd name="connsiteY167" fmla="*/ 6440818 h 6858000"/>
              <a:gd name="connsiteX168" fmla="*/ 6009467 w 6128435"/>
              <a:gd name="connsiteY168" fmla="*/ 6487076 h 6858000"/>
              <a:gd name="connsiteX169" fmla="*/ 5995064 w 6128435"/>
              <a:gd name="connsiteY169" fmla="*/ 6540791 h 6858000"/>
              <a:gd name="connsiteX170" fmla="*/ 5996309 w 6128435"/>
              <a:gd name="connsiteY170" fmla="*/ 6543961 h 6858000"/>
              <a:gd name="connsiteX171" fmla="*/ 5996048 w 6128435"/>
              <a:gd name="connsiteY171" fmla="*/ 6555444 h 6858000"/>
              <a:gd name="connsiteX172" fmla="*/ 6002524 w 6128435"/>
              <a:gd name="connsiteY172" fmla="*/ 6560188 h 6858000"/>
              <a:gd name="connsiteX173" fmla="*/ 6006823 w 6128435"/>
              <a:gd name="connsiteY173" fmla="*/ 6578546 h 6858000"/>
              <a:gd name="connsiteX174" fmla="*/ 6004510 w 6128435"/>
              <a:gd name="connsiteY174" fmla="*/ 6599256 h 6858000"/>
              <a:gd name="connsiteX175" fmla="*/ 5986207 w 6128435"/>
              <a:gd name="connsiteY175" fmla="*/ 6695855 h 6858000"/>
              <a:gd name="connsiteX176" fmla="*/ 5979428 w 6128435"/>
              <a:gd name="connsiteY176" fmla="*/ 6754678 h 6858000"/>
              <a:gd name="connsiteX177" fmla="*/ 5983398 w 6128435"/>
              <a:gd name="connsiteY177" fmla="*/ 6778641 h 6858000"/>
              <a:gd name="connsiteX178" fmla="*/ 5984543 w 6128435"/>
              <a:gd name="connsiteY178" fmla="*/ 6811016 h 6858000"/>
              <a:gd name="connsiteX179" fmla="*/ 5981802 w 6128435"/>
              <a:gd name="connsiteY179" fmla="*/ 6838578 h 6858000"/>
              <a:gd name="connsiteX180" fmla="*/ 5979671 w 6128435"/>
              <a:gd name="connsiteY180" fmla="*/ 6858000 h 6858000"/>
              <a:gd name="connsiteX181" fmla="*/ 0 w 6128435"/>
              <a:gd name="connsiteY181" fmla="*/ 6858000 h 6858000"/>
              <a:gd name="connsiteX182" fmla="*/ 0 w 6128435"/>
              <a:gd name="connsiteY18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270636 w 6128435"/>
              <a:gd name="connsiteY54" fmla="*/ 2472481 h 6858000"/>
              <a:gd name="connsiteX55" fmla="*/ 5307538 w 6128435"/>
              <a:gd name="connsiteY55" fmla="*/ 2514685 h 6858000"/>
              <a:gd name="connsiteX56" fmla="*/ 5337604 w 6128435"/>
              <a:gd name="connsiteY56" fmla="*/ 2597632 h 6858000"/>
              <a:gd name="connsiteX57" fmla="*/ 5407503 w 6128435"/>
              <a:gd name="connsiteY57" fmla="*/ 2786290 h 6858000"/>
              <a:gd name="connsiteX58" fmla="*/ 5407356 w 6128435"/>
              <a:gd name="connsiteY58" fmla="*/ 2787545 h 6858000"/>
              <a:gd name="connsiteX59" fmla="*/ 5411130 w 6128435"/>
              <a:gd name="connsiteY59" fmla="*/ 2788640 h 6858000"/>
              <a:gd name="connsiteX60" fmla="*/ 5416439 w 6128435"/>
              <a:gd name="connsiteY60" fmla="*/ 2805666 h 6858000"/>
              <a:gd name="connsiteX61" fmla="*/ 5416589 w 6128435"/>
              <a:gd name="connsiteY61" fmla="*/ 2810822 h 6858000"/>
              <a:gd name="connsiteX62" fmla="*/ 5418542 w 6128435"/>
              <a:gd name="connsiteY62" fmla="*/ 2817745 h 6858000"/>
              <a:gd name="connsiteX63" fmla="*/ 5418847 w 6128435"/>
              <a:gd name="connsiteY63" fmla="*/ 2817825 h 6858000"/>
              <a:gd name="connsiteX64" fmla="*/ 5423364 w 6128435"/>
              <a:gd name="connsiteY64" fmla="*/ 2858292 h 6858000"/>
              <a:gd name="connsiteX65" fmla="*/ 5479298 w 6128435"/>
              <a:gd name="connsiteY65" fmla="*/ 2947791 h 6858000"/>
              <a:gd name="connsiteX66" fmla="*/ 5481770 w 6128435"/>
              <a:gd name="connsiteY66" fmla="*/ 2951352 h 6858000"/>
              <a:gd name="connsiteX67" fmla="*/ 5481013 w 6128435"/>
              <a:gd name="connsiteY67" fmla="*/ 2973461 h 6858000"/>
              <a:gd name="connsiteX68" fmla="*/ 5482045 w 6128435"/>
              <a:gd name="connsiteY68" fmla="*/ 2984371 h 6858000"/>
              <a:gd name="connsiteX69" fmla="*/ 5479405 w 6128435"/>
              <a:gd name="connsiteY69" fmla="*/ 2988507 h 6858000"/>
              <a:gd name="connsiteX70" fmla="*/ 5482415 w 6128435"/>
              <a:gd name="connsiteY70" fmla="*/ 3004079 h 6858000"/>
              <a:gd name="connsiteX71" fmla="*/ 5483865 w 6128435"/>
              <a:gd name="connsiteY71" fmla="*/ 3005467 h 6858000"/>
              <a:gd name="connsiteX72" fmla="*/ 5482236 w 6128435"/>
              <a:gd name="connsiteY72" fmla="*/ 3019791 h 6858000"/>
              <a:gd name="connsiteX73" fmla="*/ 5475895 w 6128435"/>
              <a:gd name="connsiteY73" fmla="*/ 3033578 h 6858000"/>
              <a:gd name="connsiteX74" fmla="*/ 5477595 w 6128435"/>
              <a:gd name="connsiteY74" fmla="*/ 3250534 h 6858000"/>
              <a:gd name="connsiteX75" fmla="*/ 5532836 w 6128435"/>
              <a:gd name="connsiteY75" fmla="*/ 3353840 h 6858000"/>
              <a:gd name="connsiteX76" fmla="*/ 5561229 w 6128435"/>
              <a:gd name="connsiteY76" fmla="*/ 3395784 h 6858000"/>
              <a:gd name="connsiteX77" fmla="*/ 5589758 w 6128435"/>
              <a:gd name="connsiteY77" fmla="*/ 3506453 h 6858000"/>
              <a:gd name="connsiteX78" fmla="*/ 5596144 w 6128435"/>
              <a:gd name="connsiteY78" fmla="*/ 3534624 h 6858000"/>
              <a:gd name="connsiteX79" fmla="*/ 5597750 w 6128435"/>
              <a:gd name="connsiteY79" fmla="*/ 3534129 h 6858000"/>
              <a:gd name="connsiteX80" fmla="*/ 5599700 w 6128435"/>
              <a:gd name="connsiteY80" fmla="*/ 3547221 h 6858000"/>
              <a:gd name="connsiteX81" fmla="*/ 5615031 w 6128435"/>
              <a:gd name="connsiteY81" fmla="*/ 3557482 h 6858000"/>
              <a:gd name="connsiteX82" fmla="*/ 5618377 w 6128435"/>
              <a:gd name="connsiteY82" fmla="*/ 3588431 h 6858000"/>
              <a:gd name="connsiteX83" fmla="*/ 5612155 w 6128435"/>
              <a:gd name="connsiteY83" fmla="*/ 3589869 h 6858000"/>
              <a:gd name="connsiteX84" fmla="*/ 5620843 w 6128435"/>
              <a:gd name="connsiteY84" fmla="*/ 3606745 h 6858000"/>
              <a:gd name="connsiteX85" fmla="*/ 5655472 w 6128435"/>
              <a:gd name="connsiteY85" fmla="*/ 3678877 h 6858000"/>
              <a:gd name="connsiteX86" fmla="*/ 5680448 w 6128435"/>
              <a:gd name="connsiteY86" fmla="*/ 3717760 h 6858000"/>
              <a:gd name="connsiteX87" fmla="*/ 5683015 w 6128435"/>
              <a:gd name="connsiteY87" fmla="*/ 3762025 h 6858000"/>
              <a:gd name="connsiteX88" fmla="*/ 5696643 w 6128435"/>
              <a:gd name="connsiteY88" fmla="*/ 3773888 h 6858000"/>
              <a:gd name="connsiteX89" fmla="*/ 5699203 w 6128435"/>
              <a:gd name="connsiteY89" fmla="*/ 3775823 h 6858000"/>
              <a:gd name="connsiteX90" fmla="*/ 5704824 w 6128435"/>
              <a:gd name="connsiteY90" fmla="*/ 3785966 h 6858000"/>
              <a:gd name="connsiteX91" fmla="*/ 5712204 w 6128435"/>
              <a:gd name="connsiteY91" fmla="*/ 3785830 h 6858000"/>
              <a:gd name="connsiteX92" fmla="*/ 5724816 w 6128435"/>
              <a:gd name="connsiteY92" fmla="*/ 3798949 h 6858000"/>
              <a:gd name="connsiteX93" fmla="*/ 5733539 w 6128435"/>
              <a:gd name="connsiteY93" fmla="*/ 3818457 h 6858000"/>
              <a:gd name="connsiteX94" fmla="*/ 5768491 w 6128435"/>
              <a:gd name="connsiteY94" fmla="*/ 3914399 h 6858000"/>
              <a:gd name="connsiteX95" fmla="*/ 5793123 w 6128435"/>
              <a:gd name="connsiteY95" fmla="*/ 3969952 h 6858000"/>
              <a:gd name="connsiteX96" fmla="*/ 5808321 w 6128435"/>
              <a:gd name="connsiteY96" fmla="*/ 3988153 h 6858000"/>
              <a:gd name="connsiteX97" fmla="*/ 5825621 w 6128435"/>
              <a:gd name="connsiteY97" fmla="*/ 4015525 h 6858000"/>
              <a:gd name="connsiteX98" fmla="*/ 5860672 w 6128435"/>
              <a:gd name="connsiteY98" fmla="*/ 4061579 h 6858000"/>
              <a:gd name="connsiteX99" fmla="*/ 5872173 w 6128435"/>
              <a:gd name="connsiteY99" fmla="*/ 4088497 h 6858000"/>
              <a:gd name="connsiteX100" fmla="*/ 5883705 w 6128435"/>
              <a:gd name="connsiteY100" fmla="*/ 4101899 h 6858000"/>
              <a:gd name="connsiteX101" fmla="*/ 5885314 w 6128435"/>
              <a:gd name="connsiteY101" fmla="*/ 4108387 h 6858000"/>
              <a:gd name="connsiteX102" fmla="*/ 5894095 w 6128435"/>
              <a:gd name="connsiteY102" fmla="*/ 4128857 h 6858000"/>
              <a:gd name="connsiteX103" fmla="*/ 5898339 w 6128435"/>
              <a:gd name="connsiteY103" fmla="*/ 4140800 h 6858000"/>
              <a:gd name="connsiteX104" fmla="*/ 5899734 w 6128435"/>
              <a:gd name="connsiteY104" fmla="*/ 4145632 h 6858000"/>
              <a:gd name="connsiteX105" fmla="*/ 5897098 w 6128435"/>
              <a:gd name="connsiteY105" fmla="*/ 4157819 h 6858000"/>
              <a:gd name="connsiteX106" fmla="*/ 5903513 w 6128435"/>
              <a:gd name="connsiteY106" fmla="*/ 4187661 h 6858000"/>
              <a:gd name="connsiteX107" fmla="*/ 5917114 w 6128435"/>
              <a:gd name="connsiteY107" fmla="*/ 4213096 h 6858000"/>
              <a:gd name="connsiteX108" fmla="*/ 5921153 w 6128435"/>
              <a:gd name="connsiteY108" fmla="*/ 4236222 h 6858000"/>
              <a:gd name="connsiteX109" fmla="*/ 5924233 w 6128435"/>
              <a:gd name="connsiteY109" fmla="*/ 4242060 h 6858000"/>
              <a:gd name="connsiteX110" fmla="*/ 5928910 w 6128435"/>
              <a:gd name="connsiteY110" fmla="*/ 4300973 h 6858000"/>
              <a:gd name="connsiteX111" fmla="*/ 5939320 w 6128435"/>
              <a:gd name="connsiteY111" fmla="*/ 4340435 h 6858000"/>
              <a:gd name="connsiteX112" fmla="*/ 5946705 w 6128435"/>
              <a:gd name="connsiteY112" fmla="*/ 4428051 h 6858000"/>
              <a:gd name="connsiteX113" fmla="*/ 5949261 w 6128435"/>
              <a:gd name="connsiteY113" fmla="*/ 4449185 h 6858000"/>
              <a:gd name="connsiteX114" fmla="*/ 5957504 w 6128435"/>
              <a:gd name="connsiteY114" fmla="*/ 4465911 h 6858000"/>
              <a:gd name="connsiteX115" fmla="*/ 5964689 w 6128435"/>
              <a:gd name="connsiteY115" fmla="*/ 4468532 h 6858000"/>
              <a:gd name="connsiteX116" fmla="*/ 5967062 w 6128435"/>
              <a:gd name="connsiteY116" fmla="*/ 4479923 h 6858000"/>
              <a:gd name="connsiteX117" fmla="*/ 5968960 w 6128435"/>
              <a:gd name="connsiteY117" fmla="*/ 4482655 h 6858000"/>
              <a:gd name="connsiteX118" fmla="*/ 5978567 w 6128435"/>
              <a:gd name="connsiteY118" fmla="*/ 4498605 h 6858000"/>
              <a:gd name="connsiteX119" fmla="*/ 5980106 w 6128435"/>
              <a:gd name="connsiteY119" fmla="*/ 4585087 h 6858000"/>
              <a:gd name="connsiteX120" fmla="*/ 5998138 w 6128435"/>
              <a:gd name="connsiteY120" fmla="*/ 4697518 h 6858000"/>
              <a:gd name="connsiteX121" fmla="*/ 6013516 w 6128435"/>
              <a:gd name="connsiteY121" fmla="*/ 4786619 h 6858000"/>
              <a:gd name="connsiteX122" fmla="*/ 6025404 w 6128435"/>
              <a:gd name="connsiteY122" fmla="*/ 4858148 h 6858000"/>
              <a:gd name="connsiteX123" fmla="*/ 6007749 w 6128435"/>
              <a:gd name="connsiteY123" fmla="*/ 4964715 h 6858000"/>
              <a:gd name="connsiteX124" fmla="*/ 6005269 w 6128435"/>
              <a:gd name="connsiteY124" fmla="*/ 5150567 h 6858000"/>
              <a:gd name="connsiteX125" fmla="*/ 6001127 w 6128435"/>
              <a:gd name="connsiteY125" fmla="*/ 5164609 h 6858000"/>
              <a:gd name="connsiteX126" fmla="*/ 5996647 w 6128435"/>
              <a:gd name="connsiteY126" fmla="*/ 5185640 h 6858000"/>
              <a:gd name="connsiteX127" fmla="*/ 5998514 w 6128435"/>
              <a:gd name="connsiteY127" fmla="*/ 5189673 h 6858000"/>
              <a:gd name="connsiteX128" fmla="*/ 5995970 w 6128435"/>
              <a:gd name="connsiteY128" fmla="*/ 5221547 h 6858000"/>
              <a:gd name="connsiteX129" fmla="*/ 5997218 w 6128435"/>
              <a:gd name="connsiteY129" fmla="*/ 5222031 h 6858000"/>
              <a:gd name="connsiteX130" fmla="*/ 6002116 w 6128435"/>
              <a:gd name="connsiteY130" fmla="*/ 5231223 h 6858000"/>
              <a:gd name="connsiteX131" fmla="*/ 6008541 w 6128435"/>
              <a:gd name="connsiteY131" fmla="*/ 5248680 h 6858000"/>
              <a:gd name="connsiteX132" fmla="*/ 6039260 w 6128435"/>
              <a:gd name="connsiteY132" fmla="*/ 5289518 h 6858000"/>
              <a:gd name="connsiteX133" fmla="*/ 6036748 w 6128435"/>
              <a:gd name="connsiteY133" fmla="*/ 5322752 h 6858000"/>
              <a:gd name="connsiteX134" fmla="*/ 6036943 w 6128435"/>
              <a:gd name="connsiteY134" fmla="*/ 5329480 h 6858000"/>
              <a:gd name="connsiteX135" fmla="*/ 6037236 w 6128435"/>
              <a:gd name="connsiteY135" fmla="*/ 5329634 h 6858000"/>
              <a:gd name="connsiteX136" fmla="*/ 6038019 w 6128435"/>
              <a:gd name="connsiteY136" fmla="*/ 5336764 h 6858000"/>
              <a:gd name="connsiteX137" fmla="*/ 6037298 w 6128435"/>
              <a:gd name="connsiteY137" fmla="*/ 5341753 h 6858000"/>
              <a:gd name="connsiteX138" fmla="*/ 6037677 w 6128435"/>
              <a:gd name="connsiteY138" fmla="*/ 5354807 h 6858000"/>
              <a:gd name="connsiteX139" fmla="*/ 6039728 w 6128435"/>
              <a:gd name="connsiteY139" fmla="*/ 5359416 h 6858000"/>
              <a:gd name="connsiteX140" fmla="*/ 6043311 w 6128435"/>
              <a:gd name="connsiteY140" fmla="*/ 5361407 h 6858000"/>
              <a:gd name="connsiteX141" fmla="*/ 6042954 w 6128435"/>
              <a:gd name="connsiteY141" fmla="*/ 5362576 h 6858000"/>
              <a:gd name="connsiteX142" fmla="*/ 6053435 w 6128435"/>
              <a:gd name="connsiteY142" fmla="*/ 5387547 h 6858000"/>
              <a:gd name="connsiteX143" fmla="*/ 6065933 w 6128435"/>
              <a:gd name="connsiteY143" fmla="*/ 5443002 h 6858000"/>
              <a:gd name="connsiteX144" fmla="*/ 6068640 w 6128435"/>
              <a:gd name="connsiteY144" fmla="*/ 5474503 h 6858000"/>
              <a:gd name="connsiteX145" fmla="*/ 6080922 w 6128435"/>
              <a:gd name="connsiteY145" fmla="*/ 5561070 h 6858000"/>
              <a:gd name="connsiteX146" fmla="*/ 6096949 w 6128435"/>
              <a:gd name="connsiteY146" fmla="*/ 5648179 h 6858000"/>
              <a:gd name="connsiteX147" fmla="*/ 6125703 w 6128435"/>
              <a:gd name="connsiteY147" fmla="*/ 5692894 h 6858000"/>
              <a:gd name="connsiteX148" fmla="*/ 6126670 w 6128435"/>
              <a:gd name="connsiteY148" fmla="*/ 5697882 h 6858000"/>
              <a:gd name="connsiteX149" fmla="*/ 6124061 w 6128435"/>
              <a:gd name="connsiteY149" fmla="*/ 5710294 h 6858000"/>
              <a:gd name="connsiteX150" fmla="*/ 6122213 w 6128435"/>
              <a:gd name="connsiteY150" fmla="*/ 5714762 h 6858000"/>
              <a:gd name="connsiteX151" fmla="*/ 6121353 w 6128435"/>
              <a:gd name="connsiteY151" fmla="*/ 5721725 h 6858000"/>
              <a:gd name="connsiteX152" fmla="*/ 6121607 w 6128435"/>
              <a:gd name="connsiteY152" fmla="*/ 5721959 h 6858000"/>
              <a:gd name="connsiteX153" fmla="*/ 6120262 w 6128435"/>
              <a:gd name="connsiteY153" fmla="*/ 5728358 h 6858000"/>
              <a:gd name="connsiteX154" fmla="*/ 6110194 w 6128435"/>
              <a:gd name="connsiteY154" fmla="*/ 5758853 h 6858000"/>
              <a:gd name="connsiteX155" fmla="*/ 6127519 w 6128435"/>
              <a:gd name="connsiteY155" fmla="*/ 5865775 h 6858000"/>
              <a:gd name="connsiteX156" fmla="*/ 6128435 w 6128435"/>
              <a:gd name="connsiteY156" fmla="*/ 5870164 h 6858000"/>
              <a:gd name="connsiteX157" fmla="*/ 6119217 w 6128435"/>
              <a:gd name="connsiteY157" fmla="*/ 5888542 h 6858000"/>
              <a:gd name="connsiteX158" fmla="*/ 6115966 w 6128435"/>
              <a:gd name="connsiteY158" fmla="*/ 5898387 h 6858000"/>
              <a:gd name="connsiteX159" fmla="*/ 6111924 w 6128435"/>
              <a:gd name="connsiteY159" fmla="*/ 5900444 h 6858000"/>
              <a:gd name="connsiteX160" fmla="*/ 6108716 w 6128435"/>
              <a:gd name="connsiteY160" fmla="*/ 5915345 h 6858000"/>
              <a:gd name="connsiteX161" fmla="*/ 6109524 w 6128435"/>
              <a:gd name="connsiteY161" fmla="*/ 5917328 h 6858000"/>
              <a:gd name="connsiteX162" fmla="*/ 6102493 w 6128435"/>
              <a:gd name="connsiteY162" fmla="*/ 5928602 h 6858000"/>
              <a:gd name="connsiteX163" fmla="*/ 6056863 w 6128435"/>
              <a:gd name="connsiteY163" fmla="*/ 6000643 h 6858000"/>
              <a:gd name="connsiteX164" fmla="*/ 6045436 w 6128435"/>
              <a:gd name="connsiteY164" fmla="*/ 6124480 h 6858000"/>
              <a:gd name="connsiteX165" fmla="*/ 6030489 w 6128435"/>
              <a:gd name="connsiteY165" fmla="*/ 6317666 h 6858000"/>
              <a:gd name="connsiteX166" fmla="*/ 6007492 w 6128435"/>
              <a:gd name="connsiteY166" fmla="*/ 6440818 h 6858000"/>
              <a:gd name="connsiteX167" fmla="*/ 6009467 w 6128435"/>
              <a:gd name="connsiteY167" fmla="*/ 6487076 h 6858000"/>
              <a:gd name="connsiteX168" fmla="*/ 5995064 w 6128435"/>
              <a:gd name="connsiteY168" fmla="*/ 6540791 h 6858000"/>
              <a:gd name="connsiteX169" fmla="*/ 5996309 w 6128435"/>
              <a:gd name="connsiteY169" fmla="*/ 6543961 h 6858000"/>
              <a:gd name="connsiteX170" fmla="*/ 5996048 w 6128435"/>
              <a:gd name="connsiteY170" fmla="*/ 6555444 h 6858000"/>
              <a:gd name="connsiteX171" fmla="*/ 6002524 w 6128435"/>
              <a:gd name="connsiteY171" fmla="*/ 6560188 h 6858000"/>
              <a:gd name="connsiteX172" fmla="*/ 6006823 w 6128435"/>
              <a:gd name="connsiteY172" fmla="*/ 6578546 h 6858000"/>
              <a:gd name="connsiteX173" fmla="*/ 6004510 w 6128435"/>
              <a:gd name="connsiteY173" fmla="*/ 6599256 h 6858000"/>
              <a:gd name="connsiteX174" fmla="*/ 5986207 w 6128435"/>
              <a:gd name="connsiteY174" fmla="*/ 6695855 h 6858000"/>
              <a:gd name="connsiteX175" fmla="*/ 5979428 w 6128435"/>
              <a:gd name="connsiteY175" fmla="*/ 6754678 h 6858000"/>
              <a:gd name="connsiteX176" fmla="*/ 5983398 w 6128435"/>
              <a:gd name="connsiteY176" fmla="*/ 6778641 h 6858000"/>
              <a:gd name="connsiteX177" fmla="*/ 5984543 w 6128435"/>
              <a:gd name="connsiteY177" fmla="*/ 6811016 h 6858000"/>
              <a:gd name="connsiteX178" fmla="*/ 5981802 w 6128435"/>
              <a:gd name="connsiteY178" fmla="*/ 6838578 h 6858000"/>
              <a:gd name="connsiteX179" fmla="*/ 5979671 w 6128435"/>
              <a:gd name="connsiteY179" fmla="*/ 6858000 h 6858000"/>
              <a:gd name="connsiteX180" fmla="*/ 0 w 6128435"/>
              <a:gd name="connsiteY180" fmla="*/ 6858000 h 6858000"/>
              <a:gd name="connsiteX181" fmla="*/ 0 w 6128435"/>
              <a:gd name="connsiteY18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307538 w 6128435"/>
              <a:gd name="connsiteY54" fmla="*/ 2514685 h 6858000"/>
              <a:gd name="connsiteX55" fmla="*/ 5337604 w 6128435"/>
              <a:gd name="connsiteY55" fmla="*/ 2597632 h 6858000"/>
              <a:gd name="connsiteX56" fmla="*/ 5407503 w 6128435"/>
              <a:gd name="connsiteY56" fmla="*/ 2786290 h 6858000"/>
              <a:gd name="connsiteX57" fmla="*/ 5407356 w 6128435"/>
              <a:gd name="connsiteY57" fmla="*/ 2787545 h 6858000"/>
              <a:gd name="connsiteX58" fmla="*/ 5411130 w 6128435"/>
              <a:gd name="connsiteY58" fmla="*/ 2788640 h 6858000"/>
              <a:gd name="connsiteX59" fmla="*/ 5416439 w 6128435"/>
              <a:gd name="connsiteY59" fmla="*/ 2805666 h 6858000"/>
              <a:gd name="connsiteX60" fmla="*/ 5416589 w 6128435"/>
              <a:gd name="connsiteY60" fmla="*/ 2810822 h 6858000"/>
              <a:gd name="connsiteX61" fmla="*/ 5418542 w 6128435"/>
              <a:gd name="connsiteY61" fmla="*/ 2817745 h 6858000"/>
              <a:gd name="connsiteX62" fmla="*/ 5418847 w 6128435"/>
              <a:gd name="connsiteY62" fmla="*/ 2817825 h 6858000"/>
              <a:gd name="connsiteX63" fmla="*/ 5423364 w 6128435"/>
              <a:gd name="connsiteY63" fmla="*/ 2858292 h 6858000"/>
              <a:gd name="connsiteX64" fmla="*/ 5479298 w 6128435"/>
              <a:gd name="connsiteY64" fmla="*/ 2947791 h 6858000"/>
              <a:gd name="connsiteX65" fmla="*/ 5481770 w 6128435"/>
              <a:gd name="connsiteY65" fmla="*/ 2951352 h 6858000"/>
              <a:gd name="connsiteX66" fmla="*/ 5481013 w 6128435"/>
              <a:gd name="connsiteY66" fmla="*/ 2973461 h 6858000"/>
              <a:gd name="connsiteX67" fmla="*/ 5482045 w 6128435"/>
              <a:gd name="connsiteY67" fmla="*/ 2984371 h 6858000"/>
              <a:gd name="connsiteX68" fmla="*/ 5479405 w 6128435"/>
              <a:gd name="connsiteY68" fmla="*/ 2988507 h 6858000"/>
              <a:gd name="connsiteX69" fmla="*/ 5482415 w 6128435"/>
              <a:gd name="connsiteY69" fmla="*/ 3004079 h 6858000"/>
              <a:gd name="connsiteX70" fmla="*/ 5483865 w 6128435"/>
              <a:gd name="connsiteY70" fmla="*/ 3005467 h 6858000"/>
              <a:gd name="connsiteX71" fmla="*/ 5482236 w 6128435"/>
              <a:gd name="connsiteY71" fmla="*/ 3019791 h 6858000"/>
              <a:gd name="connsiteX72" fmla="*/ 5475895 w 6128435"/>
              <a:gd name="connsiteY72" fmla="*/ 3033578 h 6858000"/>
              <a:gd name="connsiteX73" fmla="*/ 5477595 w 6128435"/>
              <a:gd name="connsiteY73" fmla="*/ 3250534 h 6858000"/>
              <a:gd name="connsiteX74" fmla="*/ 5532836 w 6128435"/>
              <a:gd name="connsiteY74" fmla="*/ 3353840 h 6858000"/>
              <a:gd name="connsiteX75" fmla="*/ 5561229 w 6128435"/>
              <a:gd name="connsiteY75" fmla="*/ 3395784 h 6858000"/>
              <a:gd name="connsiteX76" fmla="*/ 5589758 w 6128435"/>
              <a:gd name="connsiteY76" fmla="*/ 3506453 h 6858000"/>
              <a:gd name="connsiteX77" fmla="*/ 5596144 w 6128435"/>
              <a:gd name="connsiteY77" fmla="*/ 3534624 h 6858000"/>
              <a:gd name="connsiteX78" fmla="*/ 5597750 w 6128435"/>
              <a:gd name="connsiteY78" fmla="*/ 3534129 h 6858000"/>
              <a:gd name="connsiteX79" fmla="*/ 5599700 w 6128435"/>
              <a:gd name="connsiteY79" fmla="*/ 3547221 h 6858000"/>
              <a:gd name="connsiteX80" fmla="*/ 5615031 w 6128435"/>
              <a:gd name="connsiteY80" fmla="*/ 3557482 h 6858000"/>
              <a:gd name="connsiteX81" fmla="*/ 5618377 w 6128435"/>
              <a:gd name="connsiteY81" fmla="*/ 3588431 h 6858000"/>
              <a:gd name="connsiteX82" fmla="*/ 5612155 w 6128435"/>
              <a:gd name="connsiteY82" fmla="*/ 3589869 h 6858000"/>
              <a:gd name="connsiteX83" fmla="*/ 5620843 w 6128435"/>
              <a:gd name="connsiteY83" fmla="*/ 3606745 h 6858000"/>
              <a:gd name="connsiteX84" fmla="*/ 5655472 w 6128435"/>
              <a:gd name="connsiteY84" fmla="*/ 3678877 h 6858000"/>
              <a:gd name="connsiteX85" fmla="*/ 5680448 w 6128435"/>
              <a:gd name="connsiteY85" fmla="*/ 3717760 h 6858000"/>
              <a:gd name="connsiteX86" fmla="*/ 5683015 w 6128435"/>
              <a:gd name="connsiteY86" fmla="*/ 3762025 h 6858000"/>
              <a:gd name="connsiteX87" fmla="*/ 5696643 w 6128435"/>
              <a:gd name="connsiteY87" fmla="*/ 3773888 h 6858000"/>
              <a:gd name="connsiteX88" fmla="*/ 5699203 w 6128435"/>
              <a:gd name="connsiteY88" fmla="*/ 3775823 h 6858000"/>
              <a:gd name="connsiteX89" fmla="*/ 5704824 w 6128435"/>
              <a:gd name="connsiteY89" fmla="*/ 3785966 h 6858000"/>
              <a:gd name="connsiteX90" fmla="*/ 5712204 w 6128435"/>
              <a:gd name="connsiteY90" fmla="*/ 3785830 h 6858000"/>
              <a:gd name="connsiteX91" fmla="*/ 5724816 w 6128435"/>
              <a:gd name="connsiteY91" fmla="*/ 3798949 h 6858000"/>
              <a:gd name="connsiteX92" fmla="*/ 5733539 w 6128435"/>
              <a:gd name="connsiteY92" fmla="*/ 3818457 h 6858000"/>
              <a:gd name="connsiteX93" fmla="*/ 5768491 w 6128435"/>
              <a:gd name="connsiteY93" fmla="*/ 3914399 h 6858000"/>
              <a:gd name="connsiteX94" fmla="*/ 5793123 w 6128435"/>
              <a:gd name="connsiteY94" fmla="*/ 3969952 h 6858000"/>
              <a:gd name="connsiteX95" fmla="*/ 5808321 w 6128435"/>
              <a:gd name="connsiteY95" fmla="*/ 3988153 h 6858000"/>
              <a:gd name="connsiteX96" fmla="*/ 5825621 w 6128435"/>
              <a:gd name="connsiteY96" fmla="*/ 4015525 h 6858000"/>
              <a:gd name="connsiteX97" fmla="*/ 5860672 w 6128435"/>
              <a:gd name="connsiteY97" fmla="*/ 4061579 h 6858000"/>
              <a:gd name="connsiteX98" fmla="*/ 5872173 w 6128435"/>
              <a:gd name="connsiteY98" fmla="*/ 4088497 h 6858000"/>
              <a:gd name="connsiteX99" fmla="*/ 5883705 w 6128435"/>
              <a:gd name="connsiteY99" fmla="*/ 4101899 h 6858000"/>
              <a:gd name="connsiteX100" fmla="*/ 5885314 w 6128435"/>
              <a:gd name="connsiteY100" fmla="*/ 4108387 h 6858000"/>
              <a:gd name="connsiteX101" fmla="*/ 5894095 w 6128435"/>
              <a:gd name="connsiteY101" fmla="*/ 4128857 h 6858000"/>
              <a:gd name="connsiteX102" fmla="*/ 5898339 w 6128435"/>
              <a:gd name="connsiteY102" fmla="*/ 4140800 h 6858000"/>
              <a:gd name="connsiteX103" fmla="*/ 5899734 w 6128435"/>
              <a:gd name="connsiteY103" fmla="*/ 4145632 h 6858000"/>
              <a:gd name="connsiteX104" fmla="*/ 5897098 w 6128435"/>
              <a:gd name="connsiteY104" fmla="*/ 4157819 h 6858000"/>
              <a:gd name="connsiteX105" fmla="*/ 5903513 w 6128435"/>
              <a:gd name="connsiteY105" fmla="*/ 4187661 h 6858000"/>
              <a:gd name="connsiteX106" fmla="*/ 5917114 w 6128435"/>
              <a:gd name="connsiteY106" fmla="*/ 4213096 h 6858000"/>
              <a:gd name="connsiteX107" fmla="*/ 5921153 w 6128435"/>
              <a:gd name="connsiteY107" fmla="*/ 4236222 h 6858000"/>
              <a:gd name="connsiteX108" fmla="*/ 5924233 w 6128435"/>
              <a:gd name="connsiteY108" fmla="*/ 4242060 h 6858000"/>
              <a:gd name="connsiteX109" fmla="*/ 5928910 w 6128435"/>
              <a:gd name="connsiteY109" fmla="*/ 4300973 h 6858000"/>
              <a:gd name="connsiteX110" fmla="*/ 5939320 w 6128435"/>
              <a:gd name="connsiteY110" fmla="*/ 4340435 h 6858000"/>
              <a:gd name="connsiteX111" fmla="*/ 5946705 w 6128435"/>
              <a:gd name="connsiteY111" fmla="*/ 4428051 h 6858000"/>
              <a:gd name="connsiteX112" fmla="*/ 5949261 w 6128435"/>
              <a:gd name="connsiteY112" fmla="*/ 4449185 h 6858000"/>
              <a:gd name="connsiteX113" fmla="*/ 5957504 w 6128435"/>
              <a:gd name="connsiteY113" fmla="*/ 4465911 h 6858000"/>
              <a:gd name="connsiteX114" fmla="*/ 5964689 w 6128435"/>
              <a:gd name="connsiteY114" fmla="*/ 4468532 h 6858000"/>
              <a:gd name="connsiteX115" fmla="*/ 5967062 w 6128435"/>
              <a:gd name="connsiteY115" fmla="*/ 4479923 h 6858000"/>
              <a:gd name="connsiteX116" fmla="*/ 5968960 w 6128435"/>
              <a:gd name="connsiteY116" fmla="*/ 4482655 h 6858000"/>
              <a:gd name="connsiteX117" fmla="*/ 5978567 w 6128435"/>
              <a:gd name="connsiteY117" fmla="*/ 4498605 h 6858000"/>
              <a:gd name="connsiteX118" fmla="*/ 5980106 w 6128435"/>
              <a:gd name="connsiteY118" fmla="*/ 4585087 h 6858000"/>
              <a:gd name="connsiteX119" fmla="*/ 5998138 w 6128435"/>
              <a:gd name="connsiteY119" fmla="*/ 4697518 h 6858000"/>
              <a:gd name="connsiteX120" fmla="*/ 6013516 w 6128435"/>
              <a:gd name="connsiteY120" fmla="*/ 4786619 h 6858000"/>
              <a:gd name="connsiteX121" fmla="*/ 6025404 w 6128435"/>
              <a:gd name="connsiteY121" fmla="*/ 4858148 h 6858000"/>
              <a:gd name="connsiteX122" fmla="*/ 6007749 w 6128435"/>
              <a:gd name="connsiteY122" fmla="*/ 4964715 h 6858000"/>
              <a:gd name="connsiteX123" fmla="*/ 6005269 w 6128435"/>
              <a:gd name="connsiteY123" fmla="*/ 5150567 h 6858000"/>
              <a:gd name="connsiteX124" fmla="*/ 6001127 w 6128435"/>
              <a:gd name="connsiteY124" fmla="*/ 5164609 h 6858000"/>
              <a:gd name="connsiteX125" fmla="*/ 5996647 w 6128435"/>
              <a:gd name="connsiteY125" fmla="*/ 5185640 h 6858000"/>
              <a:gd name="connsiteX126" fmla="*/ 5998514 w 6128435"/>
              <a:gd name="connsiteY126" fmla="*/ 5189673 h 6858000"/>
              <a:gd name="connsiteX127" fmla="*/ 5995970 w 6128435"/>
              <a:gd name="connsiteY127" fmla="*/ 5221547 h 6858000"/>
              <a:gd name="connsiteX128" fmla="*/ 5997218 w 6128435"/>
              <a:gd name="connsiteY128" fmla="*/ 5222031 h 6858000"/>
              <a:gd name="connsiteX129" fmla="*/ 6002116 w 6128435"/>
              <a:gd name="connsiteY129" fmla="*/ 5231223 h 6858000"/>
              <a:gd name="connsiteX130" fmla="*/ 6008541 w 6128435"/>
              <a:gd name="connsiteY130" fmla="*/ 5248680 h 6858000"/>
              <a:gd name="connsiteX131" fmla="*/ 6039260 w 6128435"/>
              <a:gd name="connsiteY131" fmla="*/ 5289518 h 6858000"/>
              <a:gd name="connsiteX132" fmla="*/ 6036748 w 6128435"/>
              <a:gd name="connsiteY132" fmla="*/ 5322752 h 6858000"/>
              <a:gd name="connsiteX133" fmla="*/ 6036943 w 6128435"/>
              <a:gd name="connsiteY133" fmla="*/ 5329480 h 6858000"/>
              <a:gd name="connsiteX134" fmla="*/ 6037236 w 6128435"/>
              <a:gd name="connsiteY134" fmla="*/ 5329634 h 6858000"/>
              <a:gd name="connsiteX135" fmla="*/ 6038019 w 6128435"/>
              <a:gd name="connsiteY135" fmla="*/ 5336764 h 6858000"/>
              <a:gd name="connsiteX136" fmla="*/ 6037298 w 6128435"/>
              <a:gd name="connsiteY136" fmla="*/ 5341753 h 6858000"/>
              <a:gd name="connsiteX137" fmla="*/ 6037677 w 6128435"/>
              <a:gd name="connsiteY137" fmla="*/ 5354807 h 6858000"/>
              <a:gd name="connsiteX138" fmla="*/ 6039728 w 6128435"/>
              <a:gd name="connsiteY138" fmla="*/ 5359416 h 6858000"/>
              <a:gd name="connsiteX139" fmla="*/ 6043311 w 6128435"/>
              <a:gd name="connsiteY139" fmla="*/ 5361407 h 6858000"/>
              <a:gd name="connsiteX140" fmla="*/ 6042954 w 6128435"/>
              <a:gd name="connsiteY140" fmla="*/ 5362576 h 6858000"/>
              <a:gd name="connsiteX141" fmla="*/ 6053435 w 6128435"/>
              <a:gd name="connsiteY141" fmla="*/ 5387547 h 6858000"/>
              <a:gd name="connsiteX142" fmla="*/ 6065933 w 6128435"/>
              <a:gd name="connsiteY142" fmla="*/ 5443002 h 6858000"/>
              <a:gd name="connsiteX143" fmla="*/ 6068640 w 6128435"/>
              <a:gd name="connsiteY143" fmla="*/ 5474503 h 6858000"/>
              <a:gd name="connsiteX144" fmla="*/ 6080922 w 6128435"/>
              <a:gd name="connsiteY144" fmla="*/ 5561070 h 6858000"/>
              <a:gd name="connsiteX145" fmla="*/ 6096949 w 6128435"/>
              <a:gd name="connsiteY145" fmla="*/ 5648179 h 6858000"/>
              <a:gd name="connsiteX146" fmla="*/ 6125703 w 6128435"/>
              <a:gd name="connsiteY146" fmla="*/ 5692894 h 6858000"/>
              <a:gd name="connsiteX147" fmla="*/ 6126670 w 6128435"/>
              <a:gd name="connsiteY147" fmla="*/ 5697882 h 6858000"/>
              <a:gd name="connsiteX148" fmla="*/ 6124061 w 6128435"/>
              <a:gd name="connsiteY148" fmla="*/ 5710294 h 6858000"/>
              <a:gd name="connsiteX149" fmla="*/ 6122213 w 6128435"/>
              <a:gd name="connsiteY149" fmla="*/ 5714762 h 6858000"/>
              <a:gd name="connsiteX150" fmla="*/ 6121353 w 6128435"/>
              <a:gd name="connsiteY150" fmla="*/ 5721725 h 6858000"/>
              <a:gd name="connsiteX151" fmla="*/ 6121607 w 6128435"/>
              <a:gd name="connsiteY151" fmla="*/ 5721959 h 6858000"/>
              <a:gd name="connsiteX152" fmla="*/ 6120262 w 6128435"/>
              <a:gd name="connsiteY152" fmla="*/ 5728358 h 6858000"/>
              <a:gd name="connsiteX153" fmla="*/ 6110194 w 6128435"/>
              <a:gd name="connsiteY153" fmla="*/ 5758853 h 6858000"/>
              <a:gd name="connsiteX154" fmla="*/ 6127519 w 6128435"/>
              <a:gd name="connsiteY154" fmla="*/ 5865775 h 6858000"/>
              <a:gd name="connsiteX155" fmla="*/ 6128435 w 6128435"/>
              <a:gd name="connsiteY155" fmla="*/ 5870164 h 6858000"/>
              <a:gd name="connsiteX156" fmla="*/ 6119217 w 6128435"/>
              <a:gd name="connsiteY156" fmla="*/ 5888542 h 6858000"/>
              <a:gd name="connsiteX157" fmla="*/ 6115966 w 6128435"/>
              <a:gd name="connsiteY157" fmla="*/ 5898387 h 6858000"/>
              <a:gd name="connsiteX158" fmla="*/ 6111924 w 6128435"/>
              <a:gd name="connsiteY158" fmla="*/ 5900444 h 6858000"/>
              <a:gd name="connsiteX159" fmla="*/ 6108716 w 6128435"/>
              <a:gd name="connsiteY159" fmla="*/ 5915345 h 6858000"/>
              <a:gd name="connsiteX160" fmla="*/ 6109524 w 6128435"/>
              <a:gd name="connsiteY160" fmla="*/ 5917328 h 6858000"/>
              <a:gd name="connsiteX161" fmla="*/ 6102493 w 6128435"/>
              <a:gd name="connsiteY161" fmla="*/ 5928602 h 6858000"/>
              <a:gd name="connsiteX162" fmla="*/ 6056863 w 6128435"/>
              <a:gd name="connsiteY162" fmla="*/ 6000643 h 6858000"/>
              <a:gd name="connsiteX163" fmla="*/ 6045436 w 6128435"/>
              <a:gd name="connsiteY163" fmla="*/ 6124480 h 6858000"/>
              <a:gd name="connsiteX164" fmla="*/ 6030489 w 6128435"/>
              <a:gd name="connsiteY164" fmla="*/ 6317666 h 6858000"/>
              <a:gd name="connsiteX165" fmla="*/ 6007492 w 6128435"/>
              <a:gd name="connsiteY165" fmla="*/ 6440818 h 6858000"/>
              <a:gd name="connsiteX166" fmla="*/ 6009467 w 6128435"/>
              <a:gd name="connsiteY166" fmla="*/ 6487076 h 6858000"/>
              <a:gd name="connsiteX167" fmla="*/ 5995064 w 6128435"/>
              <a:gd name="connsiteY167" fmla="*/ 6540791 h 6858000"/>
              <a:gd name="connsiteX168" fmla="*/ 5996309 w 6128435"/>
              <a:gd name="connsiteY168" fmla="*/ 6543961 h 6858000"/>
              <a:gd name="connsiteX169" fmla="*/ 5996048 w 6128435"/>
              <a:gd name="connsiteY169" fmla="*/ 6555444 h 6858000"/>
              <a:gd name="connsiteX170" fmla="*/ 6002524 w 6128435"/>
              <a:gd name="connsiteY170" fmla="*/ 6560188 h 6858000"/>
              <a:gd name="connsiteX171" fmla="*/ 6006823 w 6128435"/>
              <a:gd name="connsiteY171" fmla="*/ 6578546 h 6858000"/>
              <a:gd name="connsiteX172" fmla="*/ 6004510 w 6128435"/>
              <a:gd name="connsiteY172" fmla="*/ 6599256 h 6858000"/>
              <a:gd name="connsiteX173" fmla="*/ 5986207 w 6128435"/>
              <a:gd name="connsiteY173" fmla="*/ 6695855 h 6858000"/>
              <a:gd name="connsiteX174" fmla="*/ 5979428 w 6128435"/>
              <a:gd name="connsiteY174" fmla="*/ 6754678 h 6858000"/>
              <a:gd name="connsiteX175" fmla="*/ 5983398 w 6128435"/>
              <a:gd name="connsiteY175" fmla="*/ 6778641 h 6858000"/>
              <a:gd name="connsiteX176" fmla="*/ 5984543 w 6128435"/>
              <a:gd name="connsiteY176" fmla="*/ 6811016 h 6858000"/>
              <a:gd name="connsiteX177" fmla="*/ 5981802 w 6128435"/>
              <a:gd name="connsiteY177" fmla="*/ 6838578 h 6858000"/>
              <a:gd name="connsiteX178" fmla="*/ 5979671 w 6128435"/>
              <a:gd name="connsiteY178" fmla="*/ 6858000 h 6858000"/>
              <a:gd name="connsiteX179" fmla="*/ 0 w 6128435"/>
              <a:gd name="connsiteY179" fmla="*/ 6858000 h 6858000"/>
              <a:gd name="connsiteX180" fmla="*/ 0 w 6128435"/>
              <a:gd name="connsiteY18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71650 w 6128435"/>
              <a:gd name="connsiteY48" fmla="*/ 2440467 h 6858000"/>
              <a:gd name="connsiteX49" fmla="*/ 5271438 w 6128435"/>
              <a:gd name="connsiteY49" fmla="*/ 2447186 h 6858000"/>
              <a:gd name="connsiteX50" fmla="*/ 5271722 w 6128435"/>
              <a:gd name="connsiteY50" fmla="*/ 2447359 h 6858000"/>
              <a:gd name="connsiteX51" fmla="*/ 5272069 w 6128435"/>
              <a:gd name="connsiteY51" fmla="*/ 2454523 h 6858000"/>
              <a:gd name="connsiteX52" fmla="*/ 5271049 w 6128435"/>
              <a:gd name="connsiteY52" fmla="*/ 2459442 h 6858000"/>
              <a:gd name="connsiteX53" fmla="*/ 5307538 w 6128435"/>
              <a:gd name="connsiteY53" fmla="*/ 2514685 h 6858000"/>
              <a:gd name="connsiteX54" fmla="*/ 5337604 w 6128435"/>
              <a:gd name="connsiteY54" fmla="*/ 2597632 h 6858000"/>
              <a:gd name="connsiteX55" fmla="*/ 5407503 w 6128435"/>
              <a:gd name="connsiteY55" fmla="*/ 2786290 h 6858000"/>
              <a:gd name="connsiteX56" fmla="*/ 5407356 w 6128435"/>
              <a:gd name="connsiteY56" fmla="*/ 2787545 h 6858000"/>
              <a:gd name="connsiteX57" fmla="*/ 5411130 w 6128435"/>
              <a:gd name="connsiteY57" fmla="*/ 2788640 h 6858000"/>
              <a:gd name="connsiteX58" fmla="*/ 5416439 w 6128435"/>
              <a:gd name="connsiteY58" fmla="*/ 2805666 h 6858000"/>
              <a:gd name="connsiteX59" fmla="*/ 5416589 w 6128435"/>
              <a:gd name="connsiteY59" fmla="*/ 2810822 h 6858000"/>
              <a:gd name="connsiteX60" fmla="*/ 5418542 w 6128435"/>
              <a:gd name="connsiteY60" fmla="*/ 2817745 h 6858000"/>
              <a:gd name="connsiteX61" fmla="*/ 5418847 w 6128435"/>
              <a:gd name="connsiteY61" fmla="*/ 2817825 h 6858000"/>
              <a:gd name="connsiteX62" fmla="*/ 5423364 w 6128435"/>
              <a:gd name="connsiteY62" fmla="*/ 2858292 h 6858000"/>
              <a:gd name="connsiteX63" fmla="*/ 5479298 w 6128435"/>
              <a:gd name="connsiteY63" fmla="*/ 2947791 h 6858000"/>
              <a:gd name="connsiteX64" fmla="*/ 5481770 w 6128435"/>
              <a:gd name="connsiteY64" fmla="*/ 2951352 h 6858000"/>
              <a:gd name="connsiteX65" fmla="*/ 5481013 w 6128435"/>
              <a:gd name="connsiteY65" fmla="*/ 2973461 h 6858000"/>
              <a:gd name="connsiteX66" fmla="*/ 5482045 w 6128435"/>
              <a:gd name="connsiteY66" fmla="*/ 2984371 h 6858000"/>
              <a:gd name="connsiteX67" fmla="*/ 5479405 w 6128435"/>
              <a:gd name="connsiteY67" fmla="*/ 2988507 h 6858000"/>
              <a:gd name="connsiteX68" fmla="*/ 5482415 w 6128435"/>
              <a:gd name="connsiteY68" fmla="*/ 3004079 h 6858000"/>
              <a:gd name="connsiteX69" fmla="*/ 5483865 w 6128435"/>
              <a:gd name="connsiteY69" fmla="*/ 3005467 h 6858000"/>
              <a:gd name="connsiteX70" fmla="*/ 5482236 w 6128435"/>
              <a:gd name="connsiteY70" fmla="*/ 3019791 h 6858000"/>
              <a:gd name="connsiteX71" fmla="*/ 5475895 w 6128435"/>
              <a:gd name="connsiteY71" fmla="*/ 3033578 h 6858000"/>
              <a:gd name="connsiteX72" fmla="*/ 5477595 w 6128435"/>
              <a:gd name="connsiteY72" fmla="*/ 3250534 h 6858000"/>
              <a:gd name="connsiteX73" fmla="*/ 5532836 w 6128435"/>
              <a:gd name="connsiteY73" fmla="*/ 3353840 h 6858000"/>
              <a:gd name="connsiteX74" fmla="*/ 5561229 w 6128435"/>
              <a:gd name="connsiteY74" fmla="*/ 3395784 h 6858000"/>
              <a:gd name="connsiteX75" fmla="*/ 5589758 w 6128435"/>
              <a:gd name="connsiteY75" fmla="*/ 3506453 h 6858000"/>
              <a:gd name="connsiteX76" fmla="*/ 5596144 w 6128435"/>
              <a:gd name="connsiteY76" fmla="*/ 3534624 h 6858000"/>
              <a:gd name="connsiteX77" fmla="*/ 5597750 w 6128435"/>
              <a:gd name="connsiteY77" fmla="*/ 3534129 h 6858000"/>
              <a:gd name="connsiteX78" fmla="*/ 5599700 w 6128435"/>
              <a:gd name="connsiteY78" fmla="*/ 3547221 h 6858000"/>
              <a:gd name="connsiteX79" fmla="*/ 5615031 w 6128435"/>
              <a:gd name="connsiteY79" fmla="*/ 3557482 h 6858000"/>
              <a:gd name="connsiteX80" fmla="*/ 5618377 w 6128435"/>
              <a:gd name="connsiteY80" fmla="*/ 3588431 h 6858000"/>
              <a:gd name="connsiteX81" fmla="*/ 5612155 w 6128435"/>
              <a:gd name="connsiteY81" fmla="*/ 3589869 h 6858000"/>
              <a:gd name="connsiteX82" fmla="*/ 5620843 w 6128435"/>
              <a:gd name="connsiteY82" fmla="*/ 3606745 h 6858000"/>
              <a:gd name="connsiteX83" fmla="*/ 5655472 w 6128435"/>
              <a:gd name="connsiteY83" fmla="*/ 3678877 h 6858000"/>
              <a:gd name="connsiteX84" fmla="*/ 5680448 w 6128435"/>
              <a:gd name="connsiteY84" fmla="*/ 3717760 h 6858000"/>
              <a:gd name="connsiteX85" fmla="*/ 5683015 w 6128435"/>
              <a:gd name="connsiteY85" fmla="*/ 3762025 h 6858000"/>
              <a:gd name="connsiteX86" fmla="*/ 5696643 w 6128435"/>
              <a:gd name="connsiteY86" fmla="*/ 3773888 h 6858000"/>
              <a:gd name="connsiteX87" fmla="*/ 5699203 w 6128435"/>
              <a:gd name="connsiteY87" fmla="*/ 3775823 h 6858000"/>
              <a:gd name="connsiteX88" fmla="*/ 5704824 w 6128435"/>
              <a:gd name="connsiteY88" fmla="*/ 3785966 h 6858000"/>
              <a:gd name="connsiteX89" fmla="*/ 5712204 w 6128435"/>
              <a:gd name="connsiteY89" fmla="*/ 3785830 h 6858000"/>
              <a:gd name="connsiteX90" fmla="*/ 5724816 w 6128435"/>
              <a:gd name="connsiteY90" fmla="*/ 3798949 h 6858000"/>
              <a:gd name="connsiteX91" fmla="*/ 5733539 w 6128435"/>
              <a:gd name="connsiteY91" fmla="*/ 3818457 h 6858000"/>
              <a:gd name="connsiteX92" fmla="*/ 5768491 w 6128435"/>
              <a:gd name="connsiteY92" fmla="*/ 3914399 h 6858000"/>
              <a:gd name="connsiteX93" fmla="*/ 5793123 w 6128435"/>
              <a:gd name="connsiteY93" fmla="*/ 3969952 h 6858000"/>
              <a:gd name="connsiteX94" fmla="*/ 5808321 w 6128435"/>
              <a:gd name="connsiteY94" fmla="*/ 3988153 h 6858000"/>
              <a:gd name="connsiteX95" fmla="*/ 5825621 w 6128435"/>
              <a:gd name="connsiteY95" fmla="*/ 4015525 h 6858000"/>
              <a:gd name="connsiteX96" fmla="*/ 5860672 w 6128435"/>
              <a:gd name="connsiteY96" fmla="*/ 4061579 h 6858000"/>
              <a:gd name="connsiteX97" fmla="*/ 5872173 w 6128435"/>
              <a:gd name="connsiteY97" fmla="*/ 4088497 h 6858000"/>
              <a:gd name="connsiteX98" fmla="*/ 5883705 w 6128435"/>
              <a:gd name="connsiteY98" fmla="*/ 4101899 h 6858000"/>
              <a:gd name="connsiteX99" fmla="*/ 5885314 w 6128435"/>
              <a:gd name="connsiteY99" fmla="*/ 4108387 h 6858000"/>
              <a:gd name="connsiteX100" fmla="*/ 5894095 w 6128435"/>
              <a:gd name="connsiteY100" fmla="*/ 4128857 h 6858000"/>
              <a:gd name="connsiteX101" fmla="*/ 5898339 w 6128435"/>
              <a:gd name="connsiteY101" fmla="*/ 4140800 h 6858000"/>
              <a:gd name="connsiteX102" fmla="*/ 5899734 w 6128435"/>
              <a:gd name="connsiteY102" fmla="*/ 4145632 h 6858000"/>
              <a:gd name="connsiteX103" fmla="*/ 5897098 w 6128435"/>
              <a:gd name="connsiteY103" fmla="*/ 4157819 h 6858000"/>
              <a:gd name="connsiteX104" fmla="*/ 5903513 w 6128435"/>
              <a:gd name="connsiteY104" fmla="*/ 4187661 h 6858000"/>
              <a:gd name="connsiteX105" fmla="*/ 5917114 w 6128435"/>
              <a:gd name="connsiteY105" fmla="*/ 4213096 h 6858000"/>
              <a:gd name="connsiteX106" fmla="*/ 5921153 w 6128435"/>
              <a:gd name="connsiteY106" fmla="*/ 4236222 h 6858000"/>
              <a:gd name="connsiteX107" fmla="*/ 5924233 w 6128435"/>
              <a:gd name="connsiteY107" fmla="*/ 4242060 h 6858000"/>
              <a:gd name="connsiteX108" fmla="*/ 5928910 w 6128435"/>
              <a:gd name="connsiteY108" fmla="*/ 4300973 h 6858000"/>
              <a:gd name="connsiteX109" fmla="*/ 5939320 w 6128435"/>
              <a:gd name="connsiteY109" fmla="*/ 4340435 h 6858000"/>
              <a:gd name="connsiteX110" fmla="*/ 5946705 w 6128435"/>
              <a:gd name="connsiteY110" fmla="*/ 4428051 h 6858000"/>
              <a:gd name="connsiteX111" fmla="*/ 5949261 w 6128435"/>
              <a:gd name="connsiteY111" fmla="*/ 4449185 h 6858000"/>
              <a:gd name="connsiteX112" fmla="*/ 5957504 w 6128435"/>
              <a:gd name="connsiteY112" fmla="*/ 4465911 h 6858000"/>
              <a:gd name="connsiteX113" fmla="*/ 5964689 w 6128435"/>
              <a:gd name="connsiteY113" fmla="*/ 4468532 h 6858000"/>
              <a:gd name="connsiteX114" fmla="*/ 5967062 w 6128435"/>
              <a:gd name="connsiteY114" fmla="*/ 4479923 h 6858000"/>
              <a:gd name="connsiteX115" fmla="*/ 5968960 w 6128435"/>
              <a:gd name="connsiteY115" fmla="*/ 4482655 h 6858000"/>
              <a:gd name="connsiteX116" fmla="*/ 5978567 w 6128435"/>
              <a:gd name="connsiteY116" fmla="*/ 4498605 h 6858000"/>
              <a:gd name="connsiteX117" fmla="*/ 5980106 w 6128435"/>
              <a:gd name="connsiteY117" fmla="*/ 4585087 h 6858000"/>
              <a:gd name="connsiteX118" fmla="*/ 5998138 w 6128435"/>
              <a:gd name="connsiteY118" fmla="*/ 4697518 h 6858000"/>
              <a:gd name="connsiteX119" fmla="*/ 6013516 w 6128435"/>
              <a:gd name="connsiteY119" fmla="*/ 4786619 h 6858000"/>
              <a:gd name="connsiteX120" fmla="*/ 6025404 w 6128435"/>
              <a:gd name="connsiteY120" fmla="*/ 4858148 h 6858000"/>
              <a:gd name="connsiteX121" fmla="*/ 6007749 w 6128435"/>
              <a:gd name="connsiteY121" fmla="*/ 4964715 h 6858000"/>
              <a:gd name="connsiteX122" fmla="*/ 6005269 w 6128435"/>
              <a:gd name="connsiteY122" fmla="*/ 5150567 h 6858000"/>
              <a:gd name="connsiteX123" fmla="*/ 6001127 w 6128435"/>
              <a:gd name="connsiteY123" fmla="*/ 5164609 h 6858000"/>
              <a:gd name="connsiteX124" fmla="*/ 5996647 w 6128435"/>
              <a:gd name="connsiteY124" fmla="*/ 5185640 h 6858000"/>
              <a:gd name="connsiteX125" fmla="*/ 5998514 w 6128435"/>
              <a:gd name="connsiteY125" fmla="*/ 5189673 h 6858000"/>
              <a:gd name="connsiteX126" fmla="*/ 5995970 w 6128435"/>
              <a:gd name="connsiteY126" fmla="*/ 5221547 h 6858000"/>
              <a:gd name="connsiteX127" fmla="*/ 5997218 w 6128435"/>
              <a:gd name="connsiteY127" fmla="*/ 5222031 h 6858000"/>
              <a:gd name="connsiteX128" fmla="*/ 6002116 w 6128435"/>
              <a:gd name="connsiteY128" fmla="*/ 5231223 h 6858000"/>
              <a:gd name="connsiteX129" fmla="*/ 6008541 w 6128435"/>
              <a:gd name="connsiteY129" fmla="*/ 5248680 h 6858000"/>
              <a:gd name="connsiteX130" fmla="*/ 6039260 w 6128435"/>
              <a:gd name="connsiteY130" fmla="*/ 5289518 h 6858000"/>
              <a:gd name="connsiteX131" fmla="*/ 6036748 w 6128435"/>
              <a:gd name="connsiteY131" fmla="*/ 5322752 h 6858000"/>
              <a:gd name="connsiteX132" fmla="*/ 6036943 w 6128435"/>
              <a:gd name="connsiteY132" fmla="*/ 5329480 h 6858000"/>
              <a:gd name="connsiteX133" fmla="*/ 6037236 w 6128435"/>
              <a:gd name="connsiteY133" fmla="*/ 5329634 h 6858000"/>
              <a:gd name="connsiteX134" fmla="*/ 6038019 w 6128435"/>
              <a:gd name="connsiteY134" fmla="*/ 5336764 h 6858000"/>
              <a:gd name="connsiteX135" fmla="*/ 6037298 w 6128435"/>
              <a:gd name="connsiteY135" fmla="*/ 5341753 h 6858000"/>
              <a:gd name="connsiteX136" fmla="*/ 6037677 w 6128435"/>
              <a:gd name="connsiteY136" fmla="*/ 5354807 h 6858000"/>
              <a:gd name="connsiteX137" fmla="*/ 6039728 w 6128435"/>
              <a:gd name="connsiteY137" fmla="*/ 5359416 h 6858000"/>
              <a:gd name="connsiteX138" fmla="*/ 6043311 w 6128435"/>
              <a:gd name="connsiteY138" fmla="*/ 5361407 h 6858000"/>
              <a:gd name="connsiteX139" fmla="*/ 6042954 w 6128435"/>
              <a:gd name="connsiteY139" fmla="*/ 5362576 h 6858000"/>
              <a:gd name="connsiteX140" fmla="*/ 6053435 w 6128435"/>
              <a:gd name="connsiteY140" fmla="*/ 5387547 h 6858000"/>
              <a:gd name="connsiteX141" fmla="*/ 6065933 w 6128435"/>
              <a:gd name="connsiteY141" fmla="*/ 5443002 h 6858000"/>
              <a:gd name="connsiteX142" fmla="*/ 6068640 w 6128435"/>
              <a:gd name="connsiteY142" fmla="*/ 5474503 h 6858000"/>
              <a:gd name="connsiteX143" fmla="*/ 6080922 w 6128435"/>
              <a:gd name="connsiteY143" fmla="*/ 5561070 h 6858000"/>
              <a:gd name="connsiteX144" fmla="*/ 6096949 w 6128435"/>
              <a:gd name="connsiteY144" fmla="*/ 5648179 h 6858000"/>
              <a:gd name="connsiteX145" fmla="*/ 6125703 w 6128435"/>
              <a:gd name="connsiteY145" fmla="*/ 5692894 h 6858000"/>
              <a:gd name="connsiteX146" fmla="*/ 6126670 w 6128435"/>
              <a:gd name="connsiteY146" fmla="*/ 5697882 h 6858000"/>
              <a:gd name="connsiteX147" fmla="*/ 6124061 w 6128435"/>
              <a:gd name="connsiteY147" fmla="*/ 5710294 h 6858000"/>
              <a:gd name="connsiteX148" fmla="*/ 6122213 w 6128435"/>
              <a:gd name="connsiteY148" fmla="*/ 5714762 h 6858000"/>
              <a:gd name="connsiteX149" fmla="*/ 6121353 w 6128435"/>
              <a:gd name="connsiteY149" fmla="*/ 5721725 h 6858000"/>
              <a:gd name="connsiteX150" fmla="*/ 6121607 w 6128435"/>
              <a:gd name="connsiteY150" fmla="*/ 5721959 h 6858000"/>
              <a:gd name="connsiteX151" fmla="*/ 6120262 w 6128435"/>
              <a:gd name="connsiteY151" fmla="*/ 5728358 h 6858000"/>
              <a:gd name="connsiteX152" fmla="*/ 6110194 w 6128435"/>
              <a:gd name="connsiteY152" fmla="*/ 5758853 h 6858000"/>
              <a:gd name="connsiteX153" fmla="*/ 6127519 w 6128435"/>
              <a:gd name="connsiteY153" fmla="*/ 5865775 h 6858000"/>
              <a:gd name="connsiteX154" fmla="*/ 6128435 w 6128435"/>
              <a:gd name="connsiteY154" fmla="*/ 5870164 h 6858000"/>
              <a:gd name="connsiteX155" fmla="*/ 6119217 w 6128435"/>
              <a:gd name="connsiteY155" fmla="*/ 5888542 h 6858000"/>
              <a:gd name="connsiteX156" fmla="*/ 6115966 w 6128435"/>
              <a:gd name="connsiteY156" fmla="*/ 5898387 h 6858000"/>
              <a:gd name="connsiteX157" fmla="*/ 6111924 w 6128435"/>
              <a:gd name="connsiteY157" fmla="*/ 5900444 h 6858000"/>
              <a:gd name="connsiteX158" fmla="*/ 6108716 w 6128435"/>
              <a:gd name="connsiteY158" fmla="*/ 5915345 h 6858000"/>
              <a:gd name="connsiteX159" fmla="*/ 6109524 w 6128435"/>
              <a:gd name="connsiteY159" fmla="*/ 5917328 h 6858000"/>
              <a:gd name="connsiteX160" fmla="*/ 6102493 w 6128435"/>
              <a:gd name="connsiteY160" fmla="*/ 5928602 h 6858000"/>
              <a:gd name="connsiteX161" fmla="*/ 6056863 w 6128435"/>
              <a:gd name="connsiteY161" fmla="*/ 6000643 h 6858000"/>
              <a:gd name="connsiteX162" fmla="*/ 6045436 w 6128435"/>
              <a:gd name="connsiteY162" fmla="*/ 6124480 h 6858000"/>
              <a:gd name="connsiteX163" fmla="*/ 6030489 w 6128435"/>
              <a:gd name="connsiteY163" fmla="*/ 6317666 h 6858000"/>
              <a:gd name="connsiteX164" fmla="*/ 6007492 w 6128435"/>
              <a:gd name="connsiteY164" fmla="*/ 6440818 h 6858000"/>
              <a:gd name="connsiteX165" fmla="*/ 6009467 w 6128435"/>
              <a:gd name="connsiteY165" fmla="*/ 6487076 h 6858000"/>
              <a:gd name="connsiteX166" fmla="*/ 5995064 w 6128435"/>
              <a:gd name="connsiteY166" fmla="*/ 6540791 h 6858000"/>
              <a:gd name="connsiteX167" fmla="*/ 5996309 w 6128435"/>
              <a:gd name="connsiteY167" fmla="*/ 6543961 h 6858000"/>
              <a:gd name="connsiteX168" fmla="*/ 5996048 w 6128435"/>
              <a:gd name="connsiteY168" fmla="*/ 6555444 h 6858000"/>
              <a:gd name="connsiteX169" fmla="*/ 6002524 w 6128435"/>
              <a:gd name="connsiteY169" fmla="*/ 6560188 h 6858000"/>
              <a:gd name="connsiteX170" fmla="*/ 6006823 w 6128435"/>
              <a:gd name="connsiteY170" fmla="*/ 6578546 h 6858000"/>
              <a:gd name="connsiteX171" fmla="*/ 6004510 w 6128435"/>
              <a:gd name="connsiteY171" fmla="*/ 6599256 h 6858000"/>
              <a:gd name="connsiteX172" fmla="*/ 5986207 w 6128435"/>
              <a:gd name="connsiteY172" fmla="*/ 6695855 h 6858000"/>
              <a:gd name="connsiteX173" fmla="*/ 5979428 w 6128435"/>
              <a:gd name="connsiteY173" fmla="*/ 6754678 h 6858000"/>
              <a:gd name="connsiteX174" fmla="*/ 5983398 w 6128435"/>
              <a:gd name="connsiteY174" fmla="*/ 6778641 h 6858000"/>
              <a:gd name="connsiteX175" fmla="*/ 5984543 w 6128435"/>
              <a:gd name="connsiteY175" fmla="*/ 6811016 h 6858000"/>
              <a:gd name="connsiteX176" fmla="*/ 5981802 w 6128435"/>
              <a:gd name="connsiteY176" fmla="*/ 6838578 h 6858000"/>
              <a:gd name="connsiteX177" fmla="*/ 5979671 w 6128435"/>
              <a:gd name="connsiteY177" fmla="*/ 6858000 h 6858000"/>
              <a:gd name="connsiteX178" fmla="*/ 0 w 6128435"/>
              <a:gd name="connsiteY178" fmla="*/ 6858000 h 6858000"/>
              <a:gd name="connsiteX179" fmla="*/ 0 w 6128435"/>
              <a:gd name="connsiteY17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71650 w 6128435"/>
              <a:gd name="connsiteY47" fmla="*/ 2440467 h 6858000"/>
              <a:gd name="connsiteX48" fmla="*/ 5271438 w 6128435"/>
              <a:gd name="connsiteY48" fmla="*/ 2447186 h 6858000"/>
              <a:gd name="connsiteX49" fmla="*/ 5271722 w 6128435"/>
              <a:gd name="connsiteY49" fmla="*/ 2447359 h 6858000"/>
              <a:gd name="connsiteX50" fmla="*/ 5272069 w 6128435"/>
              <a:gd name="connsiteY50" fmla="*/ 2454523 h 6858000"/>
              <a:gd name="connsiteX51" fmla="*/ 5271049 w 6128435"/>
              <a:gd name="connsiteY51" fmla="*/ 2459442 h 6858000"/>
              <a:gd name="connsiteX52" fmla="*/ 5307538 w 6128435"/>
              <a:gd name="connsiteY52" fmla="*/ 2514685 h 6858000"/>
              <a:gd name="connsiteX53" fmla="*/ 5337604 w 6128435"/>
              <a:gd name="connsiteY53" fmla="*/ 2597632 h 6858000"/>
              <a:gd name="connsiteX54" fmla="*/ 5407503 w 6128435"/>
              <a:gd name="connsiteY54" fmla="*/ 2786290 h 6858000"/>
              <a:gd name="connsiteX55" fmla="*/ 5407356 w 6128435"/>
              <a:gd name="connsiteY55" fmla="*/ 2787545 h 6858000"/>
              <a:gd name="connsiteX56" fmla="*/ 5411130 w 6128435"/>
              <a:gd name="connsiteY56" fmla="*/ 2788640 h 6858000"/>
              <a:gd name="connsiteX57" fmla="*/ 5416439 w 6128435"/>
              <a:gd name="connsiteY57" fmla="*/ 2805666 h 6858000"/>
              <a:gd name="connsiteX58" fmla="*/ 5416589 w 6128435"/>
              <a:gd name="connsiteY58" fmla="*/ 2810822 h 6858000"/>
              <a:gd name="connsiteX59" fmla="*/ 5418542 w 6128435"/>
              <a:gd name="connsiteY59" fmla="*/ 2817745 h 6858000"/>
              <a:gd name="connsiteX60" fmla="*/ 5418847 w 6128435"/>
              <a:gd name="connsiteY60" fmla="*/ 2817825 h 6858000"/>
              <a:gd name="connsiteX61" fmla="*/ 5423364 w 6128435"/>
              <a:gd name="connsiteY61" fmla="*/ 2858292 h 6858000"/>
              <a:gd name="connsiteX62" fmla="*/ 5479298 w 6128435"/>
              <a:gd name="connsiteY62" fmla="*/ 2947791 h 6858000"/>
              <a:gd name="connsiteX63" fmla="*/ 5481770 w 6128435"/>
              <a:gd name="connsiteY63" fmla="*/ 2951352 h 6858000"/>
              <a:gd name="connsiteX64" fmla="*/ 5481013 w 6128435"/>
              <a:gd name="connsiteY64" fmla="*/ 2973461 h 6858000"/>
              <a:gd name="connsiteX65" fmla="*/ 5482045 w 6128435"/>
              <a:gd name="connsiteY65" fmla="*/ 2984371 h 6858000"/>
              <a:gd name="connsiteX66" fmla="*/ 5479405 w 6128435"/>
              <a:gd name="connsiteY66" fmla="*/ 2988507 h 6858000"/>
              <a:gd name="connsiteX67" fmla="*/ 5482415 w 6128435"/>
              <a:gd name="connsiteY67" fmla="*/ 3004079 h 6858000"/>
              <a:gd name="connsiteX68" fmla="*/ 5483865 w 6128435"/>
              <a:gd name="connsiteY68" fmla="*/ 3005467 h 6858000"/>
              <a:gd name="connsiteX69" fmla="*/ 5482236 w 6128435"/>
              <a:gd name="connsiteY69" fmla="*/ 3019791 h 6858000"/>
              <a:gd name="connsiteX70" fmla="*/ 5475895 w 6128435"/>
              <a:gd name="connsiteY70" fmla="*/ 3033578 h 6858000"/>
              <a:gd name="connsiteX71" fmla="*/ 5477595 w 6128435"/>
              <a:gd name="connsiteY71" fmla="*/ 3250534 h 6858000"/>
              <a:gd name="connsiteX72" fmla="*/ 5532836 w 6128435"/>
              <a:gd name="connsiteY72" fmla="*/ 3353840 h 6858000"/>
              <a:gd name="connsiteX73" fmla="*/ 5561229 w 6128435"/>
              <a:gd name="connsiteY73" fmla="*/ 3395784 h 6858000"/>
              <a:gd name="connsiteX74" fmla="*/ 5589758 w 6128435"/>
              <a:gd name="connsiteY74" fmla="*/ 3506453 h 6858000"/>
              <a:gd name="connsiteX75" fmla="*/ 5596144 w 6128435"/>
              <a:gd name="connsiteY75" fmla="*/ 3534624 h 6858000"/>
              <a:gd name="connsiteX76" fmla="*/ 5597750 w 6128435"/>
              <a:gd name="connsiteY76" fmla="*/ 3534129 h 6858000"/>
              <a:gd name="connsiteX77" fmla="*/ 5599700 w 6128435"/>
              <a:gd name="connsiteY77" fmla="*/ 3547221 h 6858000"/>
              <a:gd name="connsiteX78" fmla="*/ 5615031 w 6128435"/>
              <a:gd name="connsiteY78" fmla="*/ 3557482 h 6858000"/>
              <a:gd name="connsiteX79" fmla="*/ 5618377 w 6128435"/>
              <a:gd name="connsiteY79" fmla="*/ 3588431 h 6858000"/>
              <a:gd name="connsiteX80" fmla="*/ 5612155 w 6128435"/>
              <a:gd name="connsiteY80" fmla="*/ 3589869 h 6858000"/>
              <a:gd name="connsiteX81" fmla="*/ 5620843 w 6128435"/>
              <a:gd name="connsiteY81" fmla="*/ 3606745 h 6858000"/>
              <a:gd name="connsiteX82" fmla="*/ 5655472 w 6128435"/>
              <a:gd name="connsiteY82" fmla="*/ 3678877 h 6858000"/>
              <a:gd name="connsiteX83" fmla="*/ 5680448 w 6128435"/>
              <a:gd name="connsiteY83" fmla="*/ 3717760 h 6858000"/>
              <a:gd name="connsiteX84" fmla="*/ 5683015 w 6128435"/>
              <a:gd name="connsiteY84" fmla="*/ 3762025 h 6858000"/>
              <a:gd name="connsiteX85" fmla="*/ 5696643 w 6128435"/>
              <a:gd name="connsiteY85" fmla="*/ 3773888 h 6858000"/>
              <a:gd name="connsiteX86" fmla="*/ 5699203 w 6128435"/>
              <a:gd name="connsiteY86" fmla="*/ 3775823 h 6858000"/>
              <a:gd name="connsiteX87" fmla="*/ 5704824 w 6128435"/>
              <a:gd name="connsiteY87" fmla="*/ 3785966 h 6858000"/>
              <a:gd name="connsiteX88" fmla="*/ 5712204 w 6128435"/>
              <a:gd name="connsiteY88" fmla="*/ 3785830 h 6858000"/>
              <a:gd name="connsiteX89" fmla="*/ 5724816 w 6128435"/>
              <a:gd name="connsiteY89" fmla="*/ 3798949 h 6858000"/>
              <a:gd name="connsiteX90" fmla="*/ 5733539 w 6128435"/>
              <a:gd name="connsiteY90" fmla="*/ 3818457 h 6858000"/>
              <a:gd name="connsiteX91" fmla="*/ 5768491 w 6128435"/>
              <a:gd name="connsiteY91" fmla="*/ 3914399 h 6858000"/>
              <a:gd name="connsiteX92" fmla="*/ 5793123 w 6128435"/>
              <a:gd name="connsiteY92" fmla="*/ 3969952 h 6858000"/>
              <a:gd name="connsiteX93" fmla="*/ 5808321 w 6128435"/>
              <a:gd name="connsiteY93" fmla="*/ 3988153 h 6858000"/>
              <a:gd name="connsiteX94" fmla="*/ 5825621 w 6128435"/>
              <a:gd name="connsiteY94" fmla="*/ 4015525 h 6858000"/>
              <a:gd name="connsiteX95" fmla="*/ 5860672 w 6128435"/>
              <a:gd name="connsiteY95" fmla="*/ 4061579 h 6858000"/>
              <a:gd name="connsiteX96" fmla="*/ 5872173 w 6128435"/>
              <a:gd name="connsiteY96" fmla="*/ 4088497 h 6858000"/>
              <a:gd name="connsiteX97" fmla="*/ 5883705 w 6128435"/>
              <a:gd name="connsiteY97" fmla="*/ 4101899 h 6858000"/>
              <a:gd name="connsiteX98" fmla="*/ 5885314 w 6128435"/>
              <a:gd name="connsiteY98" fmla="*/ 4108387 h 6858000"/>
              <a:gd name="connsiteX99" fmla="*/ 5894095 w 6128435"/>
              <a:gd name="connsiteY99" fmla="*/ 4128857 h 6858000"/>
              <a:gd name="connsiteX100" fmla="*/ 5898339 w 6128435"/>
              <a:gd name="connsiteY100" fmla="*/ 4140800 h 6858000"/>
              <a:gd name="connsiteX101" fmla="*/ 5899734 w 6128435"/>
              <a:gd name="connsiteY101" fmla="*/ 4145632 h 6858000"/>
              <a:gd name="connsiteX102" fmla="*/ 5897098 w 6128435"/>
              <a:gd name="connsiteY102" fmla="*/ 4157819 h 6858000"/>
              <a:gd name="connsiteX103" fmla="*/ 5903513 w 6128435"/>
              <a:gd name="connsiteY103" fmla="*/ 4187661 h 6858000"/>
              <a:gd name="connsiteX104" fmla="*/ 5917114 w 6128435"/>
              <a:gd name="connsiteY104" fmla="*/ 4213096 h 6858000"/>
              <a:gd name="connsiteX105" fmla="*/ 5921153 w 6128435"/>
              <a:gd name="connsiteY105" fmla="*/ 4236222 h 6858000"/>
              <a:gd name="connsiteX106" fmla="*/ 5924233 w 6128435"/>
              <a:gd name="connsiteY106" fmla="*/ 4242060 h 6858000"/>
              <a:gd name="connsiteX107" fmla="*/ 5928910 w 6128435"/>
              <a:gd name="connsiteY107" fmla="*/ 4300973 h 6858000"/>
              <a:gd name="connsiteX108" fmla="*/ 5939320 w 6128435"/>
              <a:gd name="connsiteY108" fmla="*/ 4340435 h 6858000"/>
              <a:gd name="connsiteX109" fmla="*/ 5946705 w 6128435"/>
              <a:gd name="connsiteY109" fmla="*/ 4428051 h 6858000"/>
              <a:gd name="connsiteX110" fmla="*/ 5949261 w 6128435"/>
              <a:gd name="connsiteY110" fmla="*/ 4449185 h 6858000"/>
              <a:gd name="connsiteX111" fmla="*/ 5957504 w 6128435"/>
              <a:gd name="connsiteY111" fmla="*/ 4465911 h 6858000"/>
              <a:gd name="connsiteX112" fmla="*/ 5964689 w 6128435"/>
              <a:gd name="connsiteY112" fmla="*/ 4468532 h 6858000"/>
              <a:gd name="connsiteX113" fmla="*/ 5967062 w 6128435"/>
              <a:gd name="connsiteY113" fmla="*/ 4479923 h 6858000"/>
              <a:gd name="connsiteX114" fmla="*/ 5968960 w 6128435"/>
              <a:gd name="connsiteY114" fmla="*/ 4482655 h 6858000"/>
              <a:gd name="connsiteX115" fmla="*/ 5978567 w 6128435"/>
              <a:gd name="connsiteY115" fmla="*/ 4498605 h 6858000"/>
              <a:gd name="connsiteX116" fmla="*/ 5980106 w 6128435"/>
              <a:gd name="connsiteY116" fmla="*/ 4585087 h 6858000"/>
              <a:gd name="connsiteX117" fmla="*/ 5998138 w 6128435"/>
              <a:gd name="connsiteY117" fmla="*/ 4697518 h 6858000"/>
              <a:gd name="connsiteX118" fmla="*/ 6013516 w 6128435"/>
              <a:gd name="connsiteY118" fmla="*/ 4786619 h 6858000"/>
              <a:gd name="connsiteX119" fmla="*/ 6025404 w 6128435"/>
              <a:gd name="connsiteY119" fmla="*/ 4858148 h 6858000"/>
              <a:gd name="connsiteX120" fmla="*/ 6007749 w 6128435"/>
              <a:gd name="connsiteY120" fmla="*/ 4964715 h 6858000"/>
              <a:gd name="connsiteX121" fmla="*/ 6005269 w 6128435"/>
              <a:gd name="connsiteY121" fmla="*/ 5150567 h 6858000"/>
              <a:gd name="connsiteX122" fmla="*/ 6001127 w 6128435"/>
              <a:gd name="connsiteY122" fmla="*/ 5164609 h 6858000"/>
              <a:gd name="connsiteX123" fmla="*/ 5996647 w 6128435"/>
              <a:gd name="connsiteY123" fmla="*/ 5185640 h 6858000"/>
              <a:gd name="connsiteX124" fmla="*/ 5998514 w 6128435"/>
              <a:gd name="connsiteY124" fmla="*/ 5189673 h 6858000"/>
              <a:gd name="connsiteX125" fmla="*/ 5995970 w 6128435"/>
              <a:gd name="connsiteY125" fmla="*/ 5221547 h 6858000"/>
              <a:gd name="connsiteX126" fmla="*/ 5997218 w 6128435"/>
              <a:gd name="connsiteY126" fmla="*/ 5222031 h 6858000"/>
              <a:gd name="connsiteX127" fmla="*/ 6002116 w 6128435"/>
              <a:gd name="connsiteY127" fmla="*/ 5231223 h 6858000"/>
              <a:gd name="connsiteX128" fmla="*/ 6008541 w 6128435"/>
              <a:gd name="connsiteY128" fmla="*/ 5248680 h 6858000"/>
              <a:gd name="connsiteX129" fmla="*/ 6039260 w 6128435"/>
              <a:gd name="connsiteY129" fmla="*/ 5289518 h 6858000"/>
              <a:gd name="connsiteX130" fmla="*/ 6036748 w 6128435"/>
              <a:gd name="connsiteY130" fmla="*/ 5322752 h 6858000"/>
              <a:gd name="connsiteX131" fmla="*/ 6036943 w 6128435"/>
              <a:gd name="connsiteY131" fmla="*/ 5329480 h 6858000"/>
              <a:gd name="connsiteX132" fmla="*/ 6037236 w 6128435"/>
              <a:gd name="connsiteY132" fmla="*/ 5329634 h 6858000"/>
              <a:gd name="connsiteX133" fmla="*/ 6038019 w 6128435"/>
              <a:gd name="connsiteY133" fmla="*/ 5336764 h 6858000"/>
              <a:gd name="connsiteX134" fmla="*/ 6037298 w 6128435"/>
              <a:gd name="connsiteY134" fmla="*/ 5341753 h 6858000"/>
              <a:gd name="connsiteX135" fmla="*/ 6037677 w 6128435"/>
              <a:gd name="connsiteY135" fmla="*/ 5354807 h 6858000"/>
              <a:gd name="connsiteX136" fmla="*/ 6039728 w 6128435"/>
              <a:gd name="connsiteY136" fmla="*/ 5359416 h 6858000"/>
              <a:gd name="connsiteX137" fmla="*/ 6043311 w 6128435"/>
              <a:gd name="connsiteY137" fmla="*/ 5361407 h 6858000"/>
              <a:gd name="connsiteX138" fmla="*/ 6042954 w 6128435"/>
              <a:gd name="connsiteY138" fmla="*/ 5362576 h 6858000"/>
              <a:gd name="connsiteX139" fmla="*/ 6053435 w 6128435"/>
              <a:gd name="connsiteY139" fmla="*/ 5387547 h 6858000"/>
              <a:gd name="connsiteX140" fmla="*/ 6065933 w 6128435"/>
              <a:gd name="connsiteY140" fmla="*/ 5443002 h 6858000"/>
              <a:gd name="connsiteX141" fmla="*/ 6068640 w 6128435"/>
              <a:gd name="connsiteY141" fmla="*/ 5474503 h 6858000"/>
              <a:gd name="connsiteX142" fmla="*/ 6080922 w 6128435"/>
              <a:gd name="connsiteY142" fmla="*/ 5561070 h 6858000"/>
              <a:gd name="connsiteX143" fmla="*/ 6096949 w 6128435"/>
              <a:gd name="connsiteY143" fmla="*/ 5648179 h 6858000"/>
              <a:gd name="connsiteX144" fmla="*/ 6125703 w 6128435"/>
              <a:gd name="connsiteY144" fmla="*/ 5692894 h 6858000"/>
              <a:gd name="connsiteX145" fmla="*/ 6126670 w 6128435"/>
              <a:gd name="connsiteY145" fmla="*/ 5697882 h 6858000"/>
              <a:gd name="connsiteX146" fmla="*/ 6124061 w 6128435"/>
              <a:gd name="connsiteY146" fmla="*/ 5710294 h 6858000"/>
              <a:gd name="connsiteX147" fmla="*/ 6122213 w 6128435"/>
              <a:gd name="connsiteY147" fmla="*/ 5714762 h 6858000"/>
              <a:gd name="connsiteX148" fmla="*/ 6121353 w 6128435"/>
              <a:gd name="connsiteY148" fmla="*/ 5721725 h 6858000"/>
              <a:gd name="connsiteX149" fmla="*/ 6121607 w 6128435"/>
              <a:gd name="connsiteY149" fmla="*/ 5721959 h 6858000"/>
              <a:gd name="connsiteX150" fmla="*/ 6120262 w 6128435"/>
              <a:gd name="connsiteY150" fmla="*/ 5728358 h 6858000"/>
              <a:gd name="connsiteX151" fmla="*/ 6110194 w 6128435"/>
              <a:gd name="connsiteY151" fmla="*/ 5758853 h 6858000"/>
              <a:gd name="connsiteX152" fmla="*/ 6127519 w 6128435"/>
              <a:gd name="connsiteY152" fmla="*/ 5865775 h 6858000"/>
              <a:gd name="connsiteX153" fmla="*/ 6128435 w 6128435"/>
              <a:gd name="connsiteY153" fmla="*/ 5870164 h 6858000"/>
              <a:gd name="connsiteX154" fmla="*/ 6119217 w 6128435"/>
              <a:gd name="connsiteY154" fmla="*/ 5888542 h 6858000"/>
              <a:gd name="connsiteX155" fmla="*/ 6115966 w 6128435"/>
              <a:gd name="connsiteY155" fmla="*/ 5898387 h 6858000"/>
              <a:gd name="connsiteX156" fmla="*/ 6111924 w 6128435"/>
              <a:gd name="connsiteY156" fmla="*/ 5900444 h 6858000"/>
              <a:gd name="connsiteX157" fmla="*/ 6108716 w 6128435"/>
              <a:gd name="connsiteY157" fmla="*/ 5915345 h 6858000"/>
              <a:gd name="connsiteX158" fmla="*/ 6109524 w 6128435"/>
              <a:gd name="connsiteY158" fmla="*/ 5917328 h 6858000"/>
              <a:gd name="connsiteX159" fmla="*/ 6102493 w 6128435"/>
              <a:gd name="connsiteY159" fmla="*/ 5928602 h 6858000"/>
              <a:gd name="connsiteX160" fmla="*/ 6056863 w 6128435"/>
              <a:gd name="connsiteY160" fmla="*/ 6000643 h 6858000"/>
              <a:gd name="connsiteX161" fmla="*/ 6045436 w 6128435"/>
              <a:gd name="connsiteY161" fmla="*/ 6124480 h 6858000"/>
              <a:gd name="connsiteX162" fmla="*/ 6030489 w 6128435"/>
              <a:gd name="connsiteY162" fmla="*/ 6317666 h 6858000"/>
              <a:gd name="connsiteX163" fmla="*/ 6007492 w 6128435"/>
              <a:gd name="connsiteY163" fmla="*/ 6440818 h 6858000"/>
              <a:gd name="connsiteX164" fmla="*/ 6009467 w 6128435"/>
              <a:gd name="connsiteY164" fmla="*/ 6487076 h 6858000"/>
              <a:gd name="connsiteX165" fmla="*/ 5995064 w 6128435"/>
              <a:gd name="connsiteY165" fmla="*/ 6540791 h 6858000"/>
              <a:gd name="connsiteX166" fmla="*/ 5996309 w 6128435"/>
              <a:gd name="connsiteY166" fmla="*/ 6543961 h 6858000"/>
              <a:gd name="connsiteX167" fmla="*/ 5996048 w 6128435"/>
              <a:gd name="connsiteY167" fmla="*/ 6555444 h 6858000"/>
              <a:gd name="connsiteX168" fmla="*/ 6002524 w 6128435"/>
              <a:gd name="connsiteY168" fmla="*/ 6560188 h 6858000"/>
              <a:gd name="connsiteX169" fmla="*/ 6006823 w 6128435"/>
              <a:gd name="connsiteY169" fmla="*/ 6578546 h 6858000"/>
              <a:gd name="connsiteX170" fmla="*/ 6004510 w 6128435"/>
              <a:gd name="connsiteY170" fmla="*/ 6599256 h 6858000"/>
              <a:gd name="connsiteX171" fmla="*/ 5986207 w 6128435"/>
              <a:gd name="connsiteY171" fmla="*/ 6695855 h 6858000"/>
              <a:gd name="connsiteX172" fmla="*/ 5979428 w 6128435"/>
              <a:gd name="connsiteY172" fmla="*/ 6754678 h 6858000"/>
              <a:gd name="connsiteX173" fmla="*/ 5983398 w 6128435"/>
              <a:gd name="connsiteY173" fmla="*/ 6778641 h 6858000"/>
              <a:gd name="connsiteX174" fmla="*/ 5984543 w 6128435"/>
              <a:gd name="connsiteY174" fmla="*/ 6811016 h 6858000"/>
              <a:gd name="connsiteX175" fmla="*/ 5981802 w 6128435"/>
              <a:gd name="connsiteY175" fmla="*/ 6838578 h 6858000"/>
              <a:gd name="connsiteX176" fmla="*/ 5979671 w 6128435"/>
              <a:gd name="connsiteY176" fmla="*/ 6858000 h 6858000"/>
              <a:gd name="connsiteX177" fmla="*/ 0 w 6128435"/>
              <a:gd name="connsiteY177" fmla="*/ 6858000 h 6858000"/>
              <a:gd name="connsiteX178" fmla="*/ 0 w 6128435"/>
              <a:gd name="connsiteY17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71650 w 6128435"/>
              <a:gd name="connsiteY46" fmla="*/ 2440467 h 6858000"/>
              <a:gd name="connsiteX47" fmla="*/ 5271438 w 6128435"/>
              <a:gd name="connsiteY47" fmla="*/ 2447186 h 6858000"/>
              <a:gd name="connsiteX48" fmla="*/ 5271722 w 6128435"/>
              <a:gd name="connsiteY48" fmla="*/ 2447359 h 6858000"/>
              <a:gd name="connsiteX49" fmla="*/ 5272069 w 6128435"/>
              <a:gd name="connsiteY49" fmla="*/ 2454523 h 6858000"/>
              <a:gd name="connsiteX50" fmla="*/ 5271049 w 6128435"/>
              <a:gd name="connsiteY50" fmla="*/ 2459442 h 6858000"/>
              <a:gd name="connsiteX51" fmla="*/ 5307538 w 6128435"/>
              <a:gd name="connsiteY51" fmla="*/ 2514685 h 6858000"/>
              <a:gd name="connsiteX52" fmla="*/ 5337604 w 6128435"/>
              <a:gd name="connsiteY52" fmla="*/ 2597632 h 6858000"/>
              <a:gd name="connsiteX53" fmla="*/ 5407503 w 6128435"/>
              <a:gd name="connsiteY53" fmla="*/ 2786290 h 6858000"/>
              <a:gd name="connsiteX54" fmla="*/ 5407356 w 6128435"/>
              <a:gd name="connsiteY54" fmla="*/ 2787545 h 6858000"/>
              <a:gd name="connsiteX55" fmla="*/ 5411130 w 6128435"/>
              <a:gd name="connsiteY55" fmla="*/ 2788640 h 6858000"/>
              <a:gd name="connsiteX56" fmla="*/ 5416439 w 6128435"/>
              <a:gd name="connsiteY56" fmla="*/ 2805666 h 6858000"/>
              <a:gd name="connsiteX57" fmla="*/ 5416589 w 6128435"/>
              <a:gd name="connsiteY57" fmla="*/ 2810822 h 6858000"/>
              <a:gd name="connsiteX58" fmla="*/ 5418542 w 6128435"/>
              <a:gd name="connsiteY58" fmla="*/ 2817745 h 6858000"/>
              <a:gd name="connsiteX59" fmla="*/ 5418847 w 6128435"/>
              <a:gd name="connsiteY59" fmla="*/ 2817825 h 6858000"/>
              <a:gd name="connsiteX60" fmla="*/ 5423364 w 6128435"/>
              <a:gd name="connsiteY60" fmla="*/ 2858292 h 6858000"/>
              <a:gd name="connsiteX61" fmla="*/ 5479298 w 6128435"/>
              <a:gd name="connsiteY61" fmla="*/ 2947791 h 6858000"/>
              <a:gd name="connsiteX62" fmla="*/ 5481770 w 6128435"/>
              <a:gd name="connsiteY62" fmla="*/ 2951352 h 6858000"/>
              <a:gd name="connsiteX63" fmla="*/ 5481013 w 6128435"/>
              <a:gd name="connsiteY63" fmla="*/ 2973461 h 6858000"/>
              <a:gd name="connsiteX64" fmla="*/ 5482045 w 6128435"/>
              <a:gd name="connsiteY64" fmla="*/ 2984371 h 6858000"/>
              <a:gd name="connsiteX65" fmla="*/ 5479405 w 6128435"/>
              <a:gd name="connsiteY65" fmla="*/ 2988507 h 6858000"/>
              <a:gd name="connsiteX66" fmla="*/ 5482415 w 6128435"/>
              <a:gd name="connsiteY66" fmla="*/ 3004079 h 6858000"/>
              <a:gd name="connsiteX67" fmla="*/ 5483865 w 6128435"/>
              <a:gd name="connsiteY67" fmla="*/ 3005467 h 6858000"/>
              <a:gd name="connsiteX68" fmla="*/ 5482236 w 6128435"/>
              <a:gd name="connsiteY68" fmla="*/ 3019791 h 6858000"/>
              <a:gd name="connsiteX69" fmla="*/ 5475895 w 6128435"/>
              <a:gd name="connsiteY69" fmla="*/ 3033578 h 6858000"/>
              <a:gd name="connsiteX70" fmla="*/ 5477595 w 6128435"/>
              <a:gd name="connsiteY70" fmla="*/ 3250534 h 6858000"/>
              <a:gd name="connsiteX71" fmla="*/ 5532836 w 6128435"/>
              <a:gd name="connsiteY71" fmla="*/ 3353840 h 6858000"/>
              <a:gd name="connsiteX72" fmla="*/ 5561229 w 6128435"/>
              <a:gd name="connsiteY72" fmla="*/ 3395784 h 6858000"/>
              <a:gd name="connsiteX73" fmla="*/ 5589758 w 6128435"/>
              <a:gd name="connsiteY73" fmla="*/ 3506453 h 6858000"/>
              <a:gd name="connsiteX74" fmla="*/ 5596144 w 6128435"/>
              <a:gd name="connsiteY74" fmla="*/ 3534624 h 6858000"/>
              <a:gd name="connsiteX75" fmla="*/ 5597750 w 6128435"/>
              <a:gd name="connsiteY75" fmla="*/ 3534129 h 6858000"/>
              <a:gd name="connsiteX76" fmla="*/ 5599700 w 6128435"/>
              <a:gd name="connsiteY76" fmla="*/ 3547221 h 6858000"/>
              <a:gd name="connsiteX77" fmla="*/ 5615031 w 6128435"/>
              <a:gd name="connsiteY77" fmla="*/ 3557482 h 6858000"/>
              <a:gd name="connsiteX78" fmla="*/ 5618377 w 6128435"/>
              <a:gd name="connsiteY78" fmla="*/ 3588431 h 6858000"/>
              <a:gd name="connsiteX79" fmla="*/ 5612155 w 6128435"/>
              <a:gd name="connsiteY79" fmla="*/ 3589869 h 6858000"/>
              <a:gd name="connsiteX80" fmla="*/ 5620843 w 6128435"/>
              <a:gd name="connsiteY80" fmla="*/ 3606745 h 6858000"/>
              <a:gd name="connsiteX81" fmla="*/ 5655472 w 6128435"/>
              <a:gd name="connsiteY81" fmla="*/ 3678877 h 6858000"/>
              <a:gd name="connsiteX82" fmla="*/ 5680448 w 6128435"/>
              <a:gd name="connsiteY82" fmla="*/ 3717760 h 6858000"/>
              <a:gd name="connsiteX83" fmla="*/ 5683015 w 6128435"/>
              <a:gd name="connsiteY83" fmla="*/ 3762025 h 6858000"/>
              <a:gd name="connsiteX84" fmla="*/ 5696643 w 6128435"/>
              <a:gd name="connsiteY84" fmla="*/ 3773888 h 6858000"/>
              <a:gd name="connsiteX85" fmla="*/ 5699203 w 6128435"/>
              <a:gd name="connsiteY85" fmla="*/ 3775823 h 6858000"/>
              <a:gd name="connsiteX86" fmla="*/ 5704824 w 6128435"/>
              <a:gd name="connsiteY86" fmla="*/ 3785966 h 6858000"/>
              <a:gd name="connsiteX87" fmla="*/ 5712204 w 6128435"/>
              <a:gd name="connsiteY87" fmla="*/ 3785830 h 6858000"/>
              <a:gd name="connsiteX88" fmla="*/ 5724816 w 6128435"/>
              <a:gd name="connsiteY88" fmla="*/ 3798949 h 6858000"/>
              <a:gd name="connsiteX89" fmla="*/ 5733539 w 6128435"/>
              <a:gd name="connsiteY89" fmla="*/ 3818457 h 6858000"/>
              <a:gd name="connsiteX90" fmla="*/ 5768491 w 6128435"/>
              <a:gd name="connsiteY90" fmla="*/ 3914399 h 6858000"/>
              <a:gd name="connsiteX91" fmla="*/ 5793123 w 6128435"/>
              <a:gd name="connsiteY91" fmla="*/ 3969952 h 6858000"/>
              <a:gd name="connsiteX92" fmla="*/ 5808321 w 6128435"/>
              <a:gd name="connsiteY92" fmla="*/ 3988153 h 6858000"/>
              <a:gd name="connsiteX93" fmla="*/ 5825621 w 6128435"/>
              <a:gd name="connsiteY93" fmla="*/ 4015525 h 6858000"/>
              <a:gd name="connsiteX94" fmla="*/ 5860672 w 6128435"/>
              <a:gd name="connsiteY94" fmla="*/ 4061579 h 6858000"/>
              <a:gd name="connsiteX95" fmla="*/ 5872173 w 6128435"/>
              <a:gd name="connsiteY95" fmla="*/ 4088497 h 6858000"/>
              <a:gd name="connsiteX96" fmla="*/ 5883705 w 6128435"/>
              <a:gd name="connsiteY96" fmla="*/ 4101899 h 6858000"/>
              <a:gd name="connsiteX97" fmla="*/ 5885314 w 6128435"/>
              <a:gd name="connsiteY97" fmla="*/ 4108387 h 6858000"/>
              <a:gd name="connsiteX98" fmla="*/ 5894095 w 6128435"/>
              <a:gd name="connsiteY98" fmla="*/ 4128857 h 6858000"/>
              <a:gd name="connsiteX99" fmla="*/ 5898339 w 6128435"/>
              <a:gd name="connsiteY99" fmla="*/ 4140800 h 6858000"/>
              <a:gd name="connsiteX100" fmla="*/ 5899734 w 6128435"/>
              <a:gd name="connsiteY100" fmla="*/ 4145632 h 6858000"/>
              <a:gd name="connsiteX101" fmla="*/ 5897098 w 6128435"/>
              <a:gd name="connsiteY101" fmla="*/ 4157819 h 6858000"/>
              <a:gd name="connsiteX102" fmla="*/ 5903513 w 6128435"/>
              <a:gd name="connsiteY102" fmla="*/ 4187661 h 6858000"/>
              <a:gd name="connsiteX103" fmla="*/ 5917114 w 6128435"/>
              <a:gd name="connsiteY103" fmla="*/ 4213096 h 6858000"/>
              <a:gd name="connsiteX104" fmla="*/ 5921153 w 6128435"/>
              <a:gd name="connsiteY104" fmla="*/ 4236222 h 6858000"/>
              <a:gd name="connsiteX105" fmla="*/ 5924233 w 6128435"/>
              <a:gd name="connsiteY105" fmla="*/ 4242060 h 6858000"/>
              <a:gd name="connsiteX106" fmla="*/ 5928910 w 6128435"/>
              <a:gd name="connsiteY106" fmla="*/ 4300973 h 6858000"/>
              <a:gd name="connsiteX107" fmla="*/ 5939320 w 6128435"/>
              <a:gd name="connsiteY107" fmla="*/ 4340435 h 6858000"/>
              <a:gd name="connsiteX108" fmla="*/ 5946705 w 6128435"/>
              <a:gd name="connsiteY108" fmla="*/ 4428051 h 6858000"/>
              <a:gd name="connsiteX109" fmla="*/ 5949261 w 6128435"/>
              <a:gd name="connsiteY109" fmla="*/ 4449185 h 6858000"/>
              <a:gd name="connsiteX110" fmla="*/ 5957504 w 6128435"/>
              <a:gd name="connsiteY110" fmla="*/ 4465911 h 6858000"/>
              <a:gd name="connsiteX111" fmla="*/ 5964689 w 6128435"/>
              <a:gd name="connsiteY111" fmla="*/ 4468532 h 6858000"/>
              <a:gd name="connsiteX112" fmla="*/ 5967062 w 6128435"/>
              <a:gd name="connsiteY112" fmla="*/ 4479923 h 6858000"/>
              <a:gd name="connsiteX113" fmla="*/ 5968960 w 6128435"/>
              <a:gd name="connsiteY113" fmla="*/ 4482655 h 6858000"/>
              <a:gd name="connsiteX114" fmla="*/ 5978567 w 6128435"/>
              <a:gd name="connsiteY114" fmla="*/ 4498605 h 6858000"/>
              <a:gd name="connsiteX115" fmla="*/ 5980106 w 6128435"/>
              <a:gd name="connsiteY115" fmla="*/ 4585087 h 6858000"/>
              <a:gd name="connsiteX116" fmla="*/ 5998138 w 6128435"/>
              <a:gd name="connsiteY116" fmla="*/ 4697518 h 6858000"/>
              <a:gd name="connsiteX117" fmla="*/ 6013516 w 6128435"/>
              <a:gd name="connsiteY117" fmla="*/ 4786619 h 6858000"/>
              <a:gd name="connsiteX118" fmla="*/ 6025404 w 6128435"/>
              <a:gd name="connsiteY118" fmla="*/ 4858148 h 6858000"/>
              <a:gd name="connsiteX119" fmla="*/ 6007749 w 6128435"/>
              <a:gd name="connsiteY119" fmla="*/ 4964715 h 6858000"/>
              <a:gd name="connsiteX120" fmla="*/ 6005269 w 6128435"/>
              <a:gd name="connsiteY120" fmla="*/ 5150567 h 6858000"/>
              <a:gd name="connsiteX121" fmla="*/ 6001127 w 6128435"/>
              <a:gd name="connsiteY121" fmla="*/ 5164609 h 6858000"/>
              <a:gd name="connsiteX122" fmla="*/ 5996647 w 6128435"/>
              <a:gd name="connsiteY122" fmla="*/ 5185640 h 6858000"/>
              <a:gd name="connsiteX123" fmla="*/ 5998514 w 6128435"/>
              <a:gd name="connsiteY123" fmla="*/ 5189673 h 6858000"/>
              <a:gd name="connsiteX124" fmla="*/ 5995970 w 6128435"/>
              <a:gd name="connsiteY124" fmla="*/ 5221547 h 6858000"/>
              <a:gd name="connsiteX125" fmla="*/ 5997218 w 6128435"/>
              <a:gd name="connsiteY125" fmla="*/ 5222031 h 6858000"/>
              <a:gd name="connsiteX126" fmla="*/ 6002116 w 6128435"/>
              <a:gd name="connsiteY126" fmla="*/ 5231223 h 6858000"/>
              <a:gd name="connsiteX127" fmla="*/ 6008541 w 6128435"/>
              <a:gd name="connsiteY127" fmla="*/ 5248680 h 6858000"/>
              <a:gd name="connsiteX128" fmla="*/ 6039260 w 6128435"/>
              <a:gd name="connsiteY128" fmla="*/ 5289518 h 6858000"/>
              <a:gd name="connsiteX129" fmla="*/ 6036748 w 6128435"/>
              <a:gd name="connsiteY129" fmla="*/ 5322752 h 6858000"/>
              <a:gd name="connsiteX130" fmla="*/ 6036943 w 6128435"/>
              <a:gd name="connsiteY130" fmla="*/ 5329480 h 6858000"/>
              <a:gd name="connsiteX131" fmla="*/ 6037236 w 6128435"/>
              <a:gd name="connsiteY131" fmla="*/ 5329634 h 6858000"/>
              <a:gd name="connsiteX132" fmla="*/ 6038019 w 6128435"/>
              <a:gd name="connsiteY132" fmla="*/ 5336764 h 6858000"/>
              <a:gd name="connsiteX133" fmla="*/ 6037298 w 6128435"/>
              <a:gd name="connsiteY133" fmla="*/ 5341753 h 6858000"/>
              <a:gd name="connsiteX134" fmla="*/ 6037677 w 6128435"/>
              <a:gd name="connsiteY134" fmla="*/ 5354807 h 6858000"/>
              <a:gd name="connsiteX135" fmla="*/ 6039728 w 6128435"/>
              <a:gd name="connsiteY135" fmla="*/ 5359416 h 6858000"/>
              <a:gd name="connsiteX136" fmla="*/ 6043311 w 6128435"/>
              <a:gd name="connsiteY136" fmla="*/ 5361407 h 6858000"/>
              <a:gd name="connsiteX137" fmla="*/ 6042954 w 6128435"/>
              <a:gd name="connsiteY137" fmla="*/ 5362576 h 6858000"/>
              <a:gd name="connsiteX138" fmla="*/ 6053435 w 6128435"/>
              <a:gd name="connsiteY138" fmla="*/ 5387547 h 6858000"/>
              <a:gd name="connsiteX139" fmla="*/ 6065933 w 6128435"/>
              <a:gd name="connsiteY139" fmla="*/ 5443002 h 6858000"/>
              <a:gd name="connsiteX140" fmla="*/ 6068640 w 6128435"/>
              <a:gd name="connsiteY140" fmla="*/ 5474503 h 6858000"/>
              <a:gd name="connsiteX141" fmla="*/ 6080922 w 6128435"/>
              <a:gd name="connsiteY141" fmla="*/ 5561070 h 6858000"/>
              <a:gd name="connsiteX142" fmla="*/ 6096949 w 6128435"/>
              <a:gd name="connsiteY142" fmla="*/ 5648179 h 6858000"/>
              <a:gd name="connsiteX143" fmla="*/ 6125703 w 6128435"/>
              <a:gd name="connsiteY143" fmla="*/ 5692894 h 6858000"/>
              <a:gd name="connsiteX144" fmla="*/ 6126670 w 6128435"/>
              <a:gd name="connsiteY144" fmla="*/ 5697882 h 6858000"/>
              <a:gd name="connsiteX145" fmla="*/ 6124061 w 6128435"/>
              <a:gd name="connsiteY145" fmla="*/ 5710294 h 6858000"/>
              <a:gd name="connsiteX146" fmla="*/ 6122213 w 6128435"/>
              <a:gd name="connsiteY146" fmla="*/ 5714762 h 6858000"/>
              <a:gd name="connsiteX147" fmla="*/ 6121353 w 6128435"/>
              <a:gd name="connsiteY147" fmla="*/ 5721725 h 6858000"/>
              <a:gd name="connsiteX148" fmla="*/ 6121607 w 6128435"/>
              <a:gd name="connsiteY148" fmla="*/ 5721959 h 6858000"/>
              <a:gd name="connsiteX149" fmla="*/ 6120262 w 6128435"/>
              <a:gd name="connsiteY149" fmla="*/ 5728358 h 6858000"/>
              <a:gd name="connsiteX150" fmla="*/ 6110194 w 6128435"/>
              <a:gd name="connsiteY150" fmla="*/ 5758853 h 6858000"/>
              <a:gd name="connsiteX151" fmla="*/ 6127519 w 6128435"/>
              <a:gd name="connsiteY151" fmla="*/ 5865775 h 6858000"/>
              <a:gd name="connsiteX152" fmla="*/ 6128435 w 6128435"/>
              <a:gd name="connsiteY152" fmla="*/ 5870164 h 6858000"/>
              <a:gd name="connsiteX153" fmla="*/ 6119217 w 6128435"/>
              <a:gd name="connsiteY153" fmla="*/ 5888542 h 6858000"/>
              <a:gd name="connsiteX154" fmla="*/ 6115966 w 6128435"/>
              <a:gd name="connsiteY154" fmla="*/ 5898387 h 6858000"/>
              <a:gd name="connsiteX155" fmla="*/ 6111924 w 6128435"/>
              <a:gd name="connsiteY155" fmla="*/ 5900444 h 6858000"/>
              <a:gd name="connsiteX156" fmla="*/ 6108716 w 6128435"/>
              <a:gd name="connsiteY156" fmla="*/ 5915345 h 6858000"/>
              <a:gd name="connsiteX157" fmla="*/ 6109524 w 6128435"/>
              <a:gd name="connsiteY157" fmla="*/ 5917328 h 6858000"/>
              <a:gd name="connsiteX158" fmla="*/ 6102493 w 6128435"/>
              <a:gd name="connsiteY158" fmla="*/ 5928602 h 6858000"/>
              <a:gd name="connsiteX159" fmla="*/ 6056863 w 6128435"/>
              <a:gd name="connsiteY159" fmla="*/ 6000643 h 6858000"/>
              <a:gd name="connsiteX160" fmla="*/ 6045436 w 6128435"/>
              <a:gd name="connsiteY160" fmla="*/ 6124480 h 6858000"/>
              <a:gd name="connsiteX161" fmla="*/ 6030489 w 6128435"/>
              <a:gd name="connsiteY161" fmla="*/ 6317666 h 6858000"/>
              <a:gd name="connsiteX162" fmla="*/ 6007492 w 6128435"/>
              <a:gd name="connsiteY162" fmla="*/ 6440818 h 6858000"/>
              <a:gd name="connsiteX163" fmla="*/ 6009467 w 6128435"/>
              <a:gd name="connsiteY163" fmla="*/ 6487076 h 6858000"/>
              <a:gd name="connsiteX164" fmla="*/ 5995064 w 6128435"/>
              <a:gd name="connsiteY164" fmla="*/ 6540791 h 6858000"/>
              <a:gd name="connsiteX165" fmla="*/ 5996309 w 6128435"/>
              <a:gd name="connsiteY165" fmla="*/ 6543961 h 6858000"/>
              <a:gd name="connsiteX166" fmla="*/ 5996048 w 6128435"/>
              <a:gd name="connsiteY166" fmla="*/ 6555444 h 6858000"/>
              <a:gd name="connsiteX167" fmla="*/ 6002524 w 6128435"/>
              <a:gd name="connsiteY167" fmla="*/ 6560188 h 6858000"/>
              <a:gd name="connsiteX168" fmla="*/ 6006823 w 6128435"/>
              <a:gd name="connsiteY168" fmla="*/ 6578546 h 6858000"/>
              <a:gd name="connsiteX169" fmla="*/ 6004510 w 6128435"/>
              <a:gd name="connsiteY169" fmla="*/ 6599256 h 6858000"/>
              <a:gd name="connsiteX170" fmla="*/ 5986207 w 6128435"/>
              <a:gd name="connsiteY170" fmla="*/ 6695855 h 6858000"/>
              <a:gd name="connsiteX171" fmla="*/ 5979428 w 6128435"/>
              <a:gd name="connsiteY171" fmla="*/ 6754678 h 6858000"/>
              <a:gd name="connsiteX172" fmla="*/ 5983398 w 6128435"/>
              <a:gd name="connsiteY172" fmla="*/ 6778641 h 6858000"/>
              <a:gd name="connsiteX173" fmla="*/ 5984543 w 6128435"/>
              <a:gd name="connsiteY173" fmla="*/ 6811016 h 6858000"/>
              <a:gd name="connsiteX174" fmla="*/ 5981802 w 6128435"/>
              <a:gd name="connsiteY174" fmla="*/ 6838578 h 6858000"/>
              <a:gd name="connsiteX175" fmla="*/ 5979671 w 6128435"/>
              <a:gd name="connsiteY175" fmla="*/ 6858000 h 6858000"/>
              <a:gd name="connsiteX176" fmla="*/ 0 w 6128435"/>
              <a:gd name="connsiteY176" fmla="*/ 6858000 h 6858000"/>
              <a:gd name="connsiteX177" fmla="*/ 0 w 6128435"/>
              <a:gd name="connsiteY17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98758 w 6128435"/>
              <a:gd name="connsiteY45" fmla="*/ 2375971 h 6858000"/>
              <a:gd name="connsiteX46" fmla="*/ 5271650 w 6128435"/>
              <a:gd name="connsiteY46" fmla="*/ 2440467 h 6858000"/>
              <a:gd name="connsiteX47" fmla="*/ 5271438 w 6128435"/>
              <a:gd name="connsiteY47" fmla="*/ 2447186 h 6858000"/>
              <a:gd name="connsiteX48" fmla="*/ 5271722 w 6128435"/>
              <a:gd name="connsiteY48" fmla="*/ 2447359 h 6858000"/>
              <a:gd name="connsiteX49" fmla="*/ 5272069 w 6128435"/>
              <a:gd name="connsiteY49" fmla="*/ 2454523 h 6858000"/>
              <a:gd name="connsiteX50" fmla="*/ 5271049 w 6128435"/>
              <a:gd name="connsiteY50" fmla="*/ 2459442 h 6858000"/>
              <a:gd name="connsiteX51" fmla="*/ 5307538 w 6128435"/>
              <a:gd name="connsiteY51" fmla="*/ 2514685 h 6858000"/>
              <a:gd name="connsiteX52" fmla="*/ 5337604 w 6128435"/>
              <a:gd name="connsiteY52" fmla="*/ 2597632 h 6858000"/>
              <a:gd name="connsiteX53" fmla="*/ 5407503 w 6128435"/>
              <a:gd name="connsiteY53" fmla="*/ 2786290 h 6858000"/>
              <a:gd name="connsiteX54" fmla="*/ 5407356 w 6128435"/>
              <a:gd name="connsiteY54" fmla="*/ 2787545 h 6858000"/>
              <a:gd name="connsiteX55" fmla="*/ 5411130 w 6128435"/>
              <a:gd name="connsiteY55" fmla="*/ 2788640 h 6858000"/>
              <a:gd name="connsiteX56" fmla="*/ 5416439 w 6128435"/>
              <a:gd name="connsiteY56" fmla="*/ 2805666 h 6858000"/>
              <a:gd name="connsiteX57" fmla="*/ 5416589 w 6128435"/>
              <a:gd name="connsiteY57" fmla="*/ 2810822 h 6858000"/>
              <a:gd name="connsiteX58" fmla="*/ 5418542 w 6128435"/>
              <a:gd name="connsiteY58" fmla="*/ 2817745 h 6858000"/>
              <a:gd name="connsiteX59" fmla="*/ 5418847 w 6128435"/>
              <a:gd name="connsiteY59" fmla="*/ 2817825 h 6858000"/>
              <a:gd name="connsiteX60" fmla="*/ 5423364 w 6128435"/>
              <a:gd name="connsiteY60" fmla="*/ 2858292 h 6858000"/>
              <a:gd name="connsiteX61" fmla="*/ 5479298 w 6128435"/>
              <a:gd name="connsiteY61" fmla="*/ 2947791 h 6858000"/>
              <a:gd name="connsiteX62" fmla="*/ 5481770 w 6128435"/>
              <a:gd name="connsiteY62" fmla="*/ 2951352 h 6858000"/>
              <a:gd name="connsiteX63" fmla="*/ 5481013 w 6128435"/>
              <a:gd name="connsiteY63" fmla="*/ 2973461 h 6858000"/>
              <a:gd name="connsiteX64" fmla="*/ 5482045 w 6128435"/>
              <a:gd name="connsiteY64" fmla="*/ 2984371 h 6858000"/>
              <a:gd name="connsiteX65" fmla="*/ 5479405 w 6128435"/>
              <a:gd name="connsiteY65" fmla="*/ 2988507 h 6858000"/>
              <a:gd name="connsiteX66" fmla="*/ 5482415 w 6128435"/>
              <a:gd name="connsiteY66" fmla="*/ 3004079 h 6858000"/>
              <a:gd name="connsiteX67" fmla="*/ 5483865 w 6128435"/>
              <a:gd name="connsiteY67" fmla="*/ 3005467 h 6858000"/>
              <a:gd name="connsiteX68" fmla="*/ 5482236 w 6128435"/>
              <a:gd name="connsiteY68" fmla="*/ 3019791 h 6858000"/>
              <a:gd name="connsiteX69" fmla="*/ 5475895 w 6128435"/>
              <a:gd name="connsiteY69" fmla="*/ 3033578 h 6858000"/>
              <a:gd name="connsiteX70" fmla="*/ 5477595 w 6128435"/>
              <a:gd name="connsiteY70" fmla="*/ 3250534 h 6858000"/>
              <a:gd name="connsiteX71" fmla="*/ 5532836 w 6128435"/>
              <a:gd name="connsiteY71" fmla="*/ 3353840 h 6858000"/>
              <a:gd name="connsiteX72" fmla="*/ 5561229 w 6128435"/>
              <a:gd name="connsiteY72" fmla="*/ 3395784 h 6858000"/>
              <a:gd name="connsiteX73" fmla="*/ 5589758 w 6128435"/>
              <a:gd name="connsiteY73" fmla="*/ 3506453 h 6858000"/>
              <a:gd name="connsiteX74" fmla="*/ 5596144 w 6128435"/>
              <a:gd name="connsiteY74" fmla="*/ 3534624 h 6858000"/>
              <a:gd name="connsiteX75" fmla="*/ 5597750 w 6128435"/>
              <a:gd name="connsiteY75" fmla="*/ 3534129 h 6858000"/>
              <a:gd name="connsiteX76" fmla="*/ 5599700 w 6128435"/>
              <a:gd name="connsiteY76" fmla="*/ 3547221 h 6858000"/>
              <a:gd name="connsiteX77" fmla="*/ 5615031 w 6128435"/>
              <a:gd name="connsiteY77" fmla="*/ 3557482 h 6858000"/>
              <a:gd name="connsiteX78" fmla="*/ 5618377 w 6128435"/>
              <a:gd name="connsiteY78" fmla="*/ 3588431 h 6858000"/>
              <a:gd name="connsiteX79" fmla="*/ 5612155 w 6128435"/>
              <a:gd name="connsiteY79" fmla="*/ 3589869 h 6858000"/>
              <a:gd name="connsiteX80" fmla="*/ 5620843 w 6128435"/>
              <a:gd name="connsiteY80" fmla="*/ 3606745 h 6858000"/>
              <a:gd name="connsiteX81" fmla="*/ 5655472 w 6128435"/>
              <a:gd name="connsiteY81" fmla="*/ 3678877 h 6858000"/>
              <a:gd name="connsiteX82" fmla="*/ 5680448 w 6128435"/>
              <a:gd name="connsiteY82" fmla="*/ 3717760 h 6858000"/>
              <a:gd name="connsiteX83" fmla="*/ 5683015 w 6128435"/>
              <a:gd name="connsiteY83" fmla="*/ 3762025 h 6858000"/>
              <a:gd name="connsiteX84" fmla="*/ 5696643 w 6128435"/>
              <a:gd name="connsiteY84" fmla="*/ 3773888 h 6858000"/>
              <a:gd name="connsiteX85" fmla="*/ 5699203 w 6128435"/>
              <a:gd name="connsiteY85" fmla="*/ 3775823 h 6858000"/>
              <a:gd name="connsiteX86" fmla="*/ 5704824 w 6128435"/>
              <a:gd name="connsiteY86" fmla="*/ 3785966 h 6858000"/>
              <a:gd name="connsiteX87" fmla="*/ 5712204 w 6128435"/>
              <a:gd name="connsiteY87" fmla="*/ 3785830 h 6858000"/>
              <a:gd name="connsiteX88" fmla="*/ 5724816 w 6128435"/>
              <a:gd name="connsiteY88" fmla="*/ 3798949 h 6858000"/>
              <a:gd name="connsiteX89" fmla="*/ 5733539 w 6128435"/>
              <a:gd name="connsiteY89" fmla="*/ 3818457 h 6858000"/>
              <a:gd name="connsiteX90" fmla="*/ 5768491 w 6128435"/>
              <a:gd name="connsiteY90" fmla="*/ 3914399 h 6858000"/>
              <a:gd name="connsiteX91" fmla="*/ 5793123 w 6128435"/>
              <a:gd name="connsiteY91" fmla="*/ 3969952 h 6858000"/>
              <a:gd name="connsiteX92" fmla="*/ 5808321 w 6128435"/>
              <a:gd name="connsiteY92" fmla="*/ 3988153 h 6858000"/>
              <a:gd name="connsiteX93" fmla="*/ 5825621 w 6128435"/>
              <a:gd name="connsiteY93" fmla="*/ 4015525 h 6858000"/>
              <a:gd name="connsiteX94" fmla="*/ 5860672 w 6128435"/>
              <a:gd name="connsiteY94" fmla="*/ 4061579 h 6858000"/>
              <a:gd name="connsiteX95" fmla="*/ 5872173 w 6128435"/>
              <a:gd name="connsiteY95" fmla="*/ 4088497 h 6858000"/>
              <a:gd name="connsiteX96" fmla="*/ 5883705 w 6128435"/>
              <a:gd name="connsiteY96" fmla="*/ 4101899 h 6858000"/>
              <a:gd name="connsiteX97" fmla="*/ 5885314 w 6128435"/>
              <a:gd name="connsiteY97" fmla="*/ 4108387 h 6858000"/>
              <a:gd name="connsiteX98" fmla="*/ 5894095 w 6128435"/>
              <a:gd name="connsiteY98" fmla="*/ 4128857 h 6858000"/>
              <a:gd name="connsiteX99" fmla="*/ 5898339 w 6128435"/>
              <a:gd name="connsiteY99" fmla="*/ 4140800 h 6858000"/>
              <a:gd name="connsiteX100" fmla="*/ 5899734 w 6128435"/>
              <a:gd name="connsiteY100" fmla="*/ 4145632 h 6858000"/>
              <a:gd name="connsiteX101" fmla="*/ 5897098 w 6128435"/>
              <a:gd name="connsiteY101" fmla="*/ 4157819 h 6858000"/>
              <a:gd name="connsiteX102" fmla="*/ 5903513 w 6128435"/>
              <a:gd name="connsiteY102" fmla="*/ 4187661 h 6858000"/>
              <a:gd name="connsiteX103" fmla="*/ 5917114 w 6128435"/>
              <a:gd name="connsiteY103" fmla="*/ 4213096 h 6858000"/>
              <a:gd name="connsiteX104" fmla="*/ 5921153 w 6128435"/>
              <a:gd name="connsiteY104" fmla="*/ 4236222 h 6858000"/>
              <a:gd name="connsiteX105" fmla="*/ 5924233 w 6128435"/>
              <a:gd name="connsiteY105" fmla="*/ 4242060 h 6858000"/>
              <a:gd name="connsiteX106" fmla="*/ 5928910 w 6128435"/>
              <a:gd name="connsiteY106" fmla="*/ 4300973 h 6858000"/>
              <a:gd name="connsiteX107" fmla="*/ 5939320 w 6128435"/>
              <a:gd name="connsiteY107" fmla="*/ 4340435 h 6858000"/>
              <a:gd name="connsiteX108" fmla="*/ 5946705 w 6128435"/>
              <a:gd name="connsiteY108" fmla="*/ 4428051 h 6858000"/>
              <a:gd name="connsiteX109" fmla="*/ 5949261 w 6128435"/>
              <a:gd name="connsiteY109" fmla="*/ 4449185 h 6858000"/>
              <a:gd name="connsiteX110" fmla="*/ 5957504 w 6128435"/>
              <a:gd name="connsiteY110" fmla="*/ 4465911 h 6858000"/>
              <a:gd name="connsiteX111" fmla="*/ 5964689 w 6128435"/>
              <a:gd name="connsiteY111" fmla="*/ 4468532 h 6858000"/>
              <a:gd name="connsiteX112" fmla="*/ 5967062 w 6128435"/>
              <a:gd name="connsiteY112" fmla="*/ 4479923 h 6858000"/>
              <a:gd name="connsiteX113" fmla="*/ 5968960 w 6128435"/>
              <a:gd name="connsiteY113" fmla="*/ 4482655 h 6858000"/>
              <a:gd name="connsiteX114" fmla="*/ 5978567 w 6128435"/>
              <a:gd name="connsiteY114" fmla="*/ 4498605 h 6858000"/>
              <a:gd name="connsiteX115" fmla="*/ 5980106 w 6128435"/>
              <a:gd name="connsiteY115" fmla="*/ 4585087 h 6858000"/>
              <a:gd name="connsiteX116" fmla="*/ 5998138 w 6128435"/>
              <a:gd name="connsiteY116" fmla="*/ 4697518 h 6858000"/>
              <a:gd name="connsiteX117" fmla="*/ 6013516 w 6128435"/>
              <a:gd name="connsiteY117" fmla="*/ 4786619 h 6858000"/>
              <a:gd name="connsiteX118" fmla="*/ 6025404 w 6128435"/>
              <a:gd name="connsiteY118" fmla="*/ 4858148 h 6858000"/>
              <a:gd name="connsiteX119" fmla="*/ 6007749 w 6128435"/>
              <a:gd name="connsiteY119" fmla="*/ 4964715 h 6858000"/>
              <a:gd name="connsiteX120" fmla="*/ 6005269 w 6128435"/>
              <a:gd name="connsiteY120" fmla="*/ 5150567 h 6858000"/>
              <a:gd name="connsiteX121" fmla="*/ 6001127 w 6128435"/>
              <a:gd name="connsiteY121" fmla="*/ 5164609 h 6858000"/>
              <a:gd name="connsiteX122" fmla="*/ 5996647 w 6128435"/>
              <a:gd name="connsiteY122" fmla="*/ 5185640 h 6858000"/>
              <a:gd name="connsiteX123" fmla="*/ 5998514 w 6128435"/>
              <a:gd name="connsiteY123" fmla="*/ 5189673 h 6858000"/>
              <a:gd name="connsiteX124" fmla="*/ 5995970 w 6128435"/>
              <a:gd name="connsiteY124" fmla="*/ 5221547 h 6858000"/>
              <a:gd name="connsiteX125" fmla="*/ 5997218 w 6128435"/>
              <a:gd name="connsiteY125" fmla="*/ 5222031 h 6858000"/>
              <a:gd name="connsiteX126" fmla="*/ 6002116 w 6128435"/>
              <a:gd name="connsiteY126" fmla="*/ 5231223 h 6858000"/>
              <a:gd name="connsiteX127" fmla="*/ 6008541 w 6128435"/>
              <a:gd name="connsiteY127" fmla="*/ 5248680 h 6858000"/>
              <a:gd name="connsiteX128" fmla="*/ 6039260 w 6128435"/>
              <a:gd name="connsiteY128" fmla="*/ 5289518 h 6858000"/>
              <a:gd name="connsiteX129" fmla="*/ 6036748 w 6128435"/>
              <a:gd name="connsiteY129" fmla="*/ 5322752 h 6858000"/>
              <a:gd name="connsiteX130" fmla="*/ 6036943 w 6128435"/>
              <a:gd name="connsiteY130" fmla="*/ 5329480 h 6858000"/>
              <a:gd name="connsiteX131" fmla="*/ 6037236 w 6128435"/>
              <a:gd name="connsiteY131" fmla="*/ 5329634 h 6858000"/>
              <a:gd name="connsiteX132" fmla="*/ 6038019 w 6128435"/>
              <a:gd name="connsiteY132" fmla="*/ 5336764 h 6858000"/>
              <a:gd name="connsiteX133" fmla="*/ 6037298 w 6128435"/>
              <a:gd name="connsiteY133" fmla="*/ 5341753 h 6858000"/>
              <a:gd name="connsiteX134" fmla="*/ 6037677 w 6128435"/>
              <a:gd name="connsiteY134" fmla="*/ 5354807 h 6858000"/>
              <a:gd name="connsiteX135" fmla="*/ 6039728 w 6128435"/>
              <a:gd name="connsiteY135" fmla="*/ 5359416 h 6858000"/>
              <a:gd name="connsiteX136" fmla="*/ 6043311 w 6128435"/>
              <a:gd name="connsiteY136" fmla="*/ 5361407 h 6858000"/>
              <a:gd name="connsiteX137" fmla="*/ 6042954 w 6128435"/>
              <a:gd name="connsiteY137" fmla="*/ 5362576 h 6858000"/>
              <a:gd name="connsiteX138" fmla="*/ 6053435 w 6128435"/>
              <a:gd name="connsiteY138" fmla="*/ 5387547 h 6858000"/>
              <a:gd name="connsiteX139" fmla="*/ 6065933 w 6128435"/>
              <a:gd name="connsiteY139" fmla="*/ 5443002 h 6858000"/>
              <a:gd name="connsiteX140" fmla="*/ 6068640 w 6128435"/>
              <a:gd name="connsiteY140" fmla="*/ 5474503 h 6858000"/>
              <a:gd name="connsiteX141" fmla="*/ 6080922 w 6128435"/>
              <a:gd name="connsiteY141" fmla="*/ 5561070 h 6858000"/>
              <a:gd name="connsiteX142" fmla="*/ 6096949 w 6128435"/>
              <a:gd name="connsiteY142" fmla="*/ 5648179 h 6858000"/>
              <a:gd name="connsiteX143" fmla="*/ 6125703 w 6128435"/>
              <a:gd name="connsiteY143" fmla="*/ 5692894 h 6858000"/>
              <a:gd name="connsiteX144" fmla="*/ 6126670 w 6128435"/>
              <a:gd name="connsiteY144" fmla="*/ 5697882 h 6858000"/>
              <a:gd name="connsiteX145" fmla="*/ 6124061 w 6128435"/>
              <a:gd name="connsiteY145" fmla="*/ 5710294 h 6858000"/>
              <a:gd name="connsiteX146" fmla="*/ 6122213 w 6128435"/>
              <a:gd name="connsiteY146" fmla="*/ 5714762 h 6858000"/>
              <a:gd name="connsiteX147" fmla="*/ 6121353 w 6128435"/>
              <a:gd name="connsiteY147" fmla="*/ 5721725 h 6858000"/>
              <a:gd name="connsiteX148" fmla="*/ 6121607 w 6128435"/>
              <a:gd name="connsiteY148" fmla="*/ 5721959 h 6858000"/>
              <a:gd name="connsiteX149" fmla="*/ 6120262 w 6128435"/>
              <a:gd name="connsiteY149" fmla="*/ 5728358 h 6858000"/>
              <a:gd name="connsiteX150" fmla="*/ 6110194 w 6128435"/>
              <a:gd name="connsiteY150" fmla="*/ 5758853 h 6858000"/>
              <a:gd name="connsiteX151" fmla="*/ 6127519 w 6128435"/>
              <a:gd name="connsiteY151" fmla="*/ 5865775 h 6858000"/>
              <a:gd name="connsiteX152" fmla="*/ 6128435 w 6128435"/>
              <a:gd name="connsiteY152" fmla="*/ 5870164 h 6858000"/>
              <a:gd name="connsiteX153" fmla="*/ 6119217 w 6128435"/>
              <a:gd name="connsiteY153" fmla="*/ 5888542 h 6858000"/>
              <a:gd name="connsiteX154" fmla="*/ 6115966 w 6128435"/>
              <a:gd name="connsiteY154" fmla="*/ 5898387 h 6858000"/>
              <a:gd name="connsiteX155" fmla="*/ 6111924 w 6128435"/>
              <a:gd name="connsiteY155" fmla="*/ 5900444 h 6858000"/>
              <a:gd name="connsiteX156" fmla="*/ 6108716 w 6128435"/>
              <a:gd name="connsiteY156" fmla="*/ 5915345 h 6858000"/>
              <a:gd name="connsiteX157" fmla="*/ 6109524 w 6128435"/>
              <a:gd name="connsiteY157" fmla="*/ 5917328 h 6858000"/>
              <a:gd name="connsiteX158" fmla="*/ 6102493 w 6128435"/>
              <a:gd name="connsiteY158" fmla="*/ 5928602 h 6858000"/>
              <a:gd name="connsiteX159" fmla="*/ 6056863 w 6128435"/>
              <a:gd name="connsiteY159" fmla="*/ 6000643 h 6858000"/>
              <a:gd name="connsiteX160" fmla="*/ 6045436 w 6128435"/>
              <a:gd name="connsiteY160" fmla="*/ 6124480 h 6858000"/>
              <a:gd name="connsiteX161" fmla="*/ 6030489 w 6128435"/>
              <a:gd name="connsiteY161" fmla="*/ 6317666 h 6858000"/>
              <a:gd name="connsiteX162" fmla="*/ 6007492 w 6128435"/>
              <a:gd name="connsiteY162" fmla="*/ 6440818 h 6858000"/>
              <a:gd name="connsiteX163" fmla="*/ 6009467 w 6128435"/>
              <a:gd name="connsiteY163" fmla="*/ 6487076 h 6858000"/>
              <a:gd name="connsiteX164" fmla="*/ 5995064 w 6128435"/>
              <a:gd name="connsiteY164" fmla="*/ 6540791 h 6858000"/>
              <a:gd name="connsiteX165" fmla="*/ 5996309 w 6128435"/>
              <a:gd name="connsiteY165" fmla="*/ 6543961 h 6858000"/>
              <a:gd name="connsiteX166" fmla="*/ 5996048 w 6128435"/>
              <a:gd name="connsiteY166" fmla="*/ 6555444 h 6858000"/>
              <a:gd name="connsiteX167" fmla="*/ 6002524 w 6128435"/>
              <a:gd name="connsiteY167" fmla="*/ 6560188 h 6858000"/>
              <a:gd name="connsiteX168" fmla="*/ 6006823 w 6128435"/>
              <a:gd name="connsiteY168" fmla="*/ 6578546 h 6858000"/>
              <a:gd name="connsiteX169" fmla="*/ 6004510 w 6128435"/>
              <a:gd name="connsiteY169" fmla="*/ 6599256 h 6858000"/>
              <a:gd name="connsiteX170" fmla="*/ 5986207 w 6128435"/>
              <a:gd name="connsiteY170" fmla="*/ 6695855 h 6858000"/>
              <a:gd name="connsiteX171" fmla="*/ 5979428 w 6128435"/>
              <a:gd name="connsiteY171" fmla="*/ 6754678 h 6858000"/>
              <a:gd name="connsiteX172" fmla="*/ 5983398 w 6128435"/>
              <a:gd name="connsiteY172" fmla="*/ 6778641 h 6858000"/>
              <a:gd name="connsiteX173" fmla="*/ 5984543 w 6128435"/>
              <a:gd name="connsiteY173" fmla="*/ 6811016 h 6858000"/>
              <a:gd name="connsiteX174" fmla="*/ 5981802 w 6128435"/>
              <a:gd name="connsiteY174" fmla="*/ 6838578 h 6858000"/>
              <a:gd name="connsiteX175" fmla="*/ 5979671 w 6128435"/>
              <a:gd name="connsiteY175" fmla="*/ 6858000 h 6858000"/>
              <a:gd name="connsiteX176" fmla="*/ 0 w 6128435"/>
              <a:gd name="connsiteY176" fmla="*/ 6858000 h 6858000"/>
              <a:gd name="connsiteX177" fmla="*/ 0 w 6128435"/>
              <a:gd name="connsiteY17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8758 w 6128435"/>
              <a:gd name="connsiteY44" fmla="*/ 2375971 h 6858000"/>
              <a:gd name="connsiteX45" fmla="*/ 5271650 w 6128435"/>
              <a:gd name="connsiteY45" fmla="*/ 2440467 h 6858000"/>
              <a:gd name="connsiteX46" fmla="*/ 5271438 w 6128435"/>
              <a:gd name="connsiteY46" fmla="*/ 2447186 h 6858000"/>
              <a:gd name="connsiteX47" fmla="*/ 5271722 w 6128435"/>
              <a:gd name="connsiteY47" fmla="*/ 2447359 h 6858000"/>
              <a:gd name="connsiteX48" fmla="*/ 5272069 w 6128435"/>
              <a:gd name="connsiteY48" fmla="*/ 2454523 h 6858000"/>
              <a:gd name="connsiteX49" fmla="*/ 5271049 w 6128435"/>
              <a:gd name="connsiteY49" fmla="*/ 2459442 h 6858000"/>
              <a:gd name="connsiteX50" fmla="*/ 5307538 w 6128435"/>
              <a:gd name="connsiteY50" fmla="*/ 2514685 h 6858000"/>
              <a:gd name="connsiteX51" fmla="*/ 5337604 w 6128435"/>
              <a:gd name="connsiteY51" fmla="*/ 2597632 h 6858000"/>
              <a:gd name="connsiteX52" fmla="*/ 5407503 w 6128435"/>
              <a:gd name="connsiteY52" fmla="*/ 2786290 h 6858000"/>
              <a:gd name="connsiteX53" fmla="*/ 5407356 w 6128435"/>
              <a:gd name="connsiteY53" fmla="*/ 2787545 h 6858000"/>
              <a:gd name="connsiteX54" fmla="*/ 5411130 w 6128435"/>
              <a:gd name="connsiteY54" fmla="*/ 2788640 h 6858000"/>
              <a:gd name="connsiteX55" fmla="*/ 5416439 w 6128435"/>
              <a:gd name="connsiteY55" fmla="*/ 2805666 h 6858000"/>
              <a:gd name="connsiteX56" fmla="*/ 5416589 w 6128435"/>
              <a:gd name="connsiteY56" fmla="*/ 2810822 h 6858000"/>
              <a:gd name="connsiteX57" fmla="*/ 5418542 w 6128435"/>
              <a:gd name="connsiteY57" fmla="*/ 2817745 h 6858000"/>
              <a:gd name="connsiteX58" fmla="*/ 5418847 w 6128435"/>
              <a:gd name="connsiteY58" fmla="*/ 2817825 h 6858000"/>
              <a:gd name="connsiteX59" fmla="*/ 5423364 w 6128435"/>
              <a:gd name="connsiteY59" fmla="*/ 2858292 h 6858000"/>
              <a:gd name="connsiteX60" fmla="*/ 5479298 w 6128435"/>
              <a:gd name="connsiteY60" fmla="*/ 2947791 h 6858000"/>
              <a:gd name="connsiteX61" fmla="*/ 5481770 w 6128435"/>
              <a:gd name="connsiteY61" fmla="*/ 2951352 h 6858000"/>
              <a:gd name="connsiteX62" fmla="*/ 5481013 w 6128435"/>
              <a:gd name="connsiteY62" fmla="*/ 2973461 h 6858000"/>
              <a:gd name="connsiteX63" fmla="*/ 5482045 w 6128435"/>
              <a:gd name="connsiteY63" fmla="*/ 2984371 h 6858000"/>
              <a:gd name="connsiteX64" fmla="*/ 5479405 w 6128435"/>
              <a:gd name="connsiteY64" fmla="*/ 2988507 h 6858000"/>
              <a:gd name="connsiteX65" fmla="*/ 5482415 w 6128435"/>
              <a:gd name="connsiteY65" fmla="*/ 3004079 h 6858000"/>
              <a:gd name="connsiteX66" fmla="*/ 5483865 w 6128435"/>
              <a:gd name="connsiteY66" fmla="*/ 3005467 h 6858000"/>
              <a:gd name="connsiteX67" fmla="*/ 5482236 w 6128435"/>
              <a:gd name="connsiteY67" fmla="*/ 3019791 h 6858000"/>
              <a:gd name="connsiteX68" fmla="*/ 5475895 w 6128435"/>
              <a:gd name="connsiteY68" fmla="*/ 3033578 h 6858000"/>
              <a:gd name="connsiteX69" fmla="*/ 5477595 w 6128435"/>
              <a:gd name="connsiteY69" fmla="*/ 3250534 h 6858000"/>
              <a:gd name="connsiteX70" fmla="*/ 5532836 w 6128435"/>
              <a:gd name="connsiteY70" fmla="*/ 3353840 h 6858000"/>
              <a:gd name="connsiteX71" fmla="*/ 5561229 w 6128435"/>
              <a:gd name="connsiteY71" fmla="*/ 3395784 h 6858000"/>
              <a:gd name="connsiteX72" fmla="*/ 5589758 w 6128435"/>
              <a:gd name="connsiteY72" fmla="*/ 3506453 h 6858000"/>
              <a:gd name="connsiteX73" fmla="*/ 5596144 w 6128435"/>
              <a:gd name="connsiteY73" fmla="*/ 3534624 h 6858000"/>
              <a:gd name="connsiteX74" fmla="*/ 5597750 w 6128435"/>
              <a:gd name="connsiteY74" fmla="*/ 3534129 h 6858000"/>
              <a:gd name="connsiteX75" fmla="*/ 5599700 w 6128435"/>
              <a:gd name="connsiteY75" fmla="*/ 3547221 h 6858000"/>
              <a:gd name="connsiteX76" fmla="*/ 5615031 w 6128435"/>
              <a:gd name="connsiteY76" fmla="*/ 3557482 h 6858000"/>
              <a:gd name="connsiteX77" fmla="*/ 5618377 w 6128435"/>
              <a:gd name="connsiteY77" fmla="*/ 3588431 h 6858000"/>
              <a:gd name="connsiteX78" fmla="*/ 5612155 w 6128435"/>
              <a:gd name="connsiteY78" fmla="*/ 3589869 h 6858000"/>
              <a:gd name="connsiteX79" fmla="*/ 5620843 w 6128435"/>
              <a:gd name="connsiteY79" fmla="*/ 3606745 h 6858000"/>
              <a:gd name="connsiteX80" fmla="*/ 5655472 w 6128435"/>
              <a:gd name="connsiteY80" fmla="*/ 3678877 h 6858000"/>
              <a:gd name="connsiteX81" fmla="*/ 5680448 w 6128435"/>
              <a:gd name="connsiteY81" fmla="*/ 3717760 h 6858000"/>
              <a:gd name="connsiteX82" fmla="*/ 5683015 w 6128435"/>
              <a:gd name="connsiteY82" fmla="*/ 3762025 h 6858000"/>
              <a:gd name="connsiteX83" fmla="*/ 5696643 w 6128435"/>
              <a:gd name="connsiteY83" fmla="*/ 3773888 h 6858000"/>
              <a:gd name="connsiteX84" fmla="*/ 5699203 w 6128435"/>
              <a:gd name="connsiteY84" fmla="*/ 3775823 h 6858000"/>
              <a:gd name="connsiteX85" fmla="*/ 5704824 w 6128435"/>
              <a:gd name="connsiteY85" fmla="*/ 3785966 h 6858000"/>
              <a:gd name="connsiteX86" fmla="*/ 5712204 w 6128435"/>
              <a:gd name="connsiteY86" fmla="*/ 3785830 h 6858000"/>
              <a:gd name="connsiteX87" fmla="*/ 5724816 w 6128435"/>
              <a:gd name="connsiteY87" fmla="*/ 3798949 h 6858000"/>
              <a:gd name="connsiteX88" fmla="*/ 5733539 w 6128435"/>
              <a:gd name="connsiteY88" fmla="*/ 3818457 h 6858000"/>
              <a:gd name="connsiteX89" fmla="*/ 5768491 w 6128435"/>
              <a:gd name="connsiteY89" fmla="*/ 3914399 h 6858000"/>
              <a:gd name="connsiteX90" fmla="*/ 5793123 w 6128435"/>
              <a:gd name="connsiteY90" fmla="*/ 3969952 h 6858000"/>
              <a:gd name="connsiteX91" fmla="*/ 5808321 w 6128435"/>
              <a:gd name="connsiteY91" fmla="*/ 3988153 h 6858000"/>
              <a:gd name="connsiteX92" fmla="*/ 5825621 w 6128435"/>
              <a:gd name="connsiteY92" fmla="*/ 4015525 h 6858000"/>
              <a:gd name="connsiteX93" fmla="*/ 5860672 w 6128435"/>
              <a:gd name="connsiteY93" fmla="*/ 4061579 h 6858000"/>
              <a:gd name="connsiteX94" fmla="*/ 5872173 w 6128435"/>
              <a:gd name="connsiteY94" fmla="*/ 4088497 h 6858000"/>
              <a:gd name="connsiteX95" fmla="*/ 5883705 w 6128435"/>
              <a:gd name="connsiteY95" fmla="*/ 4101899 h 6858000"/>
              <a:gd name="connsiteX96" fmla="*/ 5885314 w 6128435"/>
              <a:gd name="connsiteY96" fmla="*/ 4108387 h 6858000"/>
              <a:gd name="connsiteX97" fmla="*/ 5894095 w 6128435"/>
              <a:gd name="connsiteY97" fmla="*/ 4128857 h 6858000"/>
              <a:gd name="connsiteX98" fmla="*/ 5898339 w 6128435"/>
              <a:gd name="connsiteY98" fmla="*/ 4140800 h 6858000"/>
              <a:gd name="connsiteX99" fmla="*/ 5899734 w 6128435"/>
              <a:gd name="connsiteY99" fmla="*/ 4145632 h 6858000"/>
              <a:gd name="connsiteX100" fmla="*/ 5897098 w 6128435"/>
              <a:gd name="connsiteY100" fmla="*/ 4157819 h 6858000"/>
              <a:gd name="connsiteX101" fmla="*/ 5903513 w 6128435"/>
              <a:gd name="connsiteY101" fmla="*/ 4187661 h 6858000"/>
              <a:gd name="connsiteX102" fmla="*/ 5917114 w 6128435"/>
              <a:gd name="connsiteY102" fmla="*/ 4213096 h 6858000"/>
              <a:gd name="connsiteX103" fmla="*/ 5921153 w 6128435"/>
              <a:gd name="connsiteY103" fmla="*/ 4236222 h 6858000"/>
              <a:gd name="connsiteX104" fmla="*/ 5924233 w 6128435"/>
              <a:gd name="connsiteY104" fmla="*/ 4242060 h 6858000"/>
              <a:gd name="connsiteX105" fmla="*/ 5928910 w 6128435"/>
              <a:gd name="connsiteY105" fmla="*/ 4300973 h 6858000"/>
              <a:gd name="connsiteX106" fmla="*/ 5939320 w 6128435"/>
              <a:gd name="connsiteY106" fmla="*/ 4340435 h 6858000"/>
              <a:gd name="connsiteX107" fmla="*/ 5946705 w 6128435"/>
              <a:gd name="connsiteY107" fmla="*/ 4428051 h 6858000"/>
              <a:gd name="connsiteX108" fmla="*/ 5949261 w 6128435"/>
              <a:gd name="connsiteY108" fmla="*/ 4449185 h 6858000"/>
              <a:gd name="connsiteX109" fmla="*/ 5957504 w 6128435"/>
              <a:gd name="connsiteY109" fmla="*/ 4465911 h 6858000"/>
              <a:gd name="connsiteX110" fmla="*/ 5964689 w 6128435"/>
              <a:gd name="connsiteY110" fmla="*/ 4468532 h 6858000"/>
              <a:gd name="connsiteX111" fmla="*/ 5967062 w 6128435"/>
              <a:gd name="connsiteY111" fmla="*/ 4479923 h 6858000"/>
              <a:gd name="connsiteX112" fmla="*/ 5968960 w 6128435"/>
              <a:gd name="connsiteY112" fmla="*/ 4482655 h 6858000"/>
              <a:gd name="connsiteX113" fmla="*/ 5978567 w 6128435"/>
              <a:gd name="connsiteY113" fmla="*/ 4498605 h 6858000"/>
              <a:gd name="connsiteX114" fmla="*/ 5980106 w 6128435"/>
              <a:gd name="connsiteY114" fmla="*/ 4585087 h 6858000"/>
              <a:gd name="connsiteX115" fmla="*/ 5998138 w 6128435"/>
              <a:gd name="connsiteY115" fmla="*/ 4697518 h 6858000"/>
              <a:gd name="connsiteX116" fmla="*/ 6013516 w 6128435"/>
              <a:gd name="connsiteY116" fmla="*/ 4786619 h 6858000"/>
              <a:gd name="connsiteX117" fmla="*/ 6025404 w 6128435"/>
              <a:gd name="connsiteY117" fmla="*/ 4858148 h 6858000"/>
              <a:gd name="connsiteX118" fmla="*/ 6007749 w 6128435"/>
              <a:gd name="connsiteY118" fmla="*/ 4964715 h 6858000"/>
              <a:gd name="connsiteX119" fmla="*/ 6005269 w 6128435"/>
              <a:gd name="connsiteY119" fmla="*/ 5150567 h 6858000"/>
              <a:gd name="connsiteX120" fmla="*/ 6001127 w 6128435"/>
              <a:gd name="connsiteY120" fmla="*/ 5164609 h 6858000"/>
              <a:gd name="connsiteX121" fmla="*/ 5996647 w 6128435"/>
              <a:gd name="connsiteY121" fmla="*/ 5185640 h 6858000"/>
              <a:gd name="connsiteX122" fmla="*/ 5998514 w 6128435"/>
              <a:gd name="connsiteY122" fmla="*/ 5189673 h 6858000"/>
              <a:gd name="connsiteX123" fmla="*/ 5995970 w 6128435"/>
              <a:gd name="connsiteY123" fmla="*/ 5221547 h 6858000"/>
              <a:gd name="connsiteX124" fmla="*/ 5997218 w 6128435"/>
              <a:gd name="connsiteY124" fmla="*/ 5222031 h 6858000"/>
              <a:gd name="connsiteX125" fmla="*/ 6002116 w 6128435"/>
              <a:gd name="connsiteY125" fmla="*/ 5231223 h 6858000"/>
              <a:gd name="connsiteX126" fmla="*/ 6008541 w 6128435"/>
              <a:gd name="connsiteY126" fmla="*/ 5248680 h 6858000"/>
              <a:gd name="connsiteX127" fmla="*/ 6039260 w 6128435"/>
              <a:gd name="connsiteY127" fmla="*/ 5289518 h 6858000"/>
              <a:gd name="connsiteX128" fmla="*/ 6036748 w 6128435"/>
              <a:gd name="connsiteY128" fmla="*/ 5322752 h 6858000"/>
              <a:gd name="connsiteX129" fmla="*/ 6036943 w 6128435"/>
              <a:gd name="connsiteY129" fmla="*/ 5329480 h 6858000"/>
              <a:gd name="connsiteX130" fmla="*/ 6037236 w 6128435"/>
              <a:gd name="connsiteY130" fmla="*/ 5329634 h 6858000"/>
              <a:gd name="connsiteX131" fmla="*/ 6038019 w 6128435"/>
              <a:gd name="connsiteY131" fmla="*/ 5336764 h 6858000"/>
              <a:gd name="connsiteX132" fmla="*/ 6037298 w 6128435"/>
              <a:gd name="connsiteY132" fmla="*/ 5341753 h 6858000"/>
              <a:gd name="connsiteX133" fmla="*/ 6037677 w 6128435"/>
              <a:gd name="connsiteY133" fmla="*/ 5354807 h 6858000"/>
              <a:gd name="connsiteX134" fmla="*/ 6039728 w 6128435"/>
              <a:gd name="connsiteY134" fmla="*/ 5359416 h 6858000"/>
              <a:gd name="connsiteX135" fmla="*/ 6043311 w 6128435"/>
              <a:gd name="connsiteY135" fmla="*/ 5361407 h 6858000"/>
              <a:gd name="connsiteX136" fmla="*/ 6042954 w 6128435"/>
              <a:gd name="connsiteY136" fmla="*/ 5362576 h 6858000"/>
              <a:gd name="connsiteX137" fmla="*/ 6053435 w 6128435"/>
              <a:gd name="connsiteY137" fmla="*/ 5387547 h 6858000"/>
              <a:gd name="connsiteX138" fmla="*/ 6065933 w 6128435"/>
              <a:gd name="connsiteY138" fmla="*/ 5443002 h 6858000"/>
              <a:gd name="connsiteX139" fmla="*/ 6068640 w 6128435"/>
              <a:gd name="connsiteY139" fmla="*/ 5474503 h 6858000"/>
              <a:gd name="connsiteX140" fmla="*/ 6080922 w 6128435"/>
              <a:gd name="connsiteY140" fmla="*/ 5561070 h 6858000"/>
              <a:gd name="connsiteX141" fmla="*/ 6096949 w 6128435"/>
              <a:gd name="connsiteY141" fmla="*/ 5648179 h 6858000"/>
              <a:gd name="connsiteX142" fmla="*/ 6125703 w 6128435"/>
              <a:gd name="connsiteY142" fmla="*/ 5692894 h 6858000"/>
              <a:gd name="connsiteX143" fmla="*/ 6126670 w 6128435"/>
              <a:gd name="connsiteY143" fmla="*/ 5697882 h 6858000"/>
              <a:gd name="connsiteX144" fmla="*/ 6124061 w 6128435"/>
              <a:gd name="connsiteY144" fmla="*/ 5710294 h 6858000"/>
              <a:gd name="connsiteX145" fmla="*/ 6122213 w 6128435"/>
              <a:gd name="connsiteY145" fmla="*/ 5714762 h 6858000"/>
              <a:gd name="connsiteX146" fmla="*/ 6121353 w 6128435"/>
              <a:gd name="connsiteY146" fmla="*/ 5721725 h 6858000"/>
              <a:gd name="connsiteX147" fmla="*/ 6121607 w 6128435"/>
              <a:gd name="connsiteY147" fmla="*/ 5721959 h 6858000"/>
              <a:gd name="connsiteX148" fmla="*/ 6120262 w 6128435"/>
              <a:gd name="connsiteY148" fmla="*/ 5728358 h 6858000"/>
              <a:gd name="connsiteX149" fmla="*/ 6110194 w 6128435"/>
              <a:gd name="connsiteY149" fmla="*/ 5758853 h 6858000"/>
              <a:gd name="connsiteX150" fmla="*/ 6127519 w 6128435"/>
              <a:gd name="connsiteY150" fmla="*/ 5865775 h 6858000"/>
              <a:gd name="connsiteX151" fmla="*/ 6128435 w 6128435"/>
              <a:gd name="connsiteY151" fmla="*/ 5870164 h 6858000"/>
              <a:gd name="connsiteX152" fmla="*/ 6119217 w 6128435"/>
              <a:gd name="connsiteY152" fmla="*/ 5888542 h 6858000"/>
              <a:gd name="connsiteX153" fmla="*/ 6115966 w 6128435"/>
              <a:gd name="connsiteY153" fmla="*/ 5898387 h 6858000"/>
              <a:gd name="connsiteX154" fmla="*/ 6111924 w 6128435"/>
              <a:gd name="connsiteY154" fmla="*/ 5900444 h 6858000"/>
              <a:gd name="connsiteX155" fmla="*/ 6108716 w 6128435"/>
              <a:gd name="connsiteY155" fmla="*/ 5915345 h 6858000"/>
              <a:gd name="connsiteX156" fmla="*/ 6109524 w 6128435"/>
              <a:gd name="connsiteY156" fmla="*/ 5917328 h 6858000"/>
              <a:gd name="connsiteX157" fmla="*/ 6102493 w 6128435"/>
              <a:gd name="connsiteY157" fmla="*/ 5928602 h 6858000"/>
              <a:gd name="connsiteX158" fmla="*/ 6056863 w 6128435"/>
              <a:gd name="connsiteY158" fmla="*/ 6000643 h 6858000"/>
              <a:gd name="connsiteX159" fmla="*/ 6045436 w 6128435"/>
              <a:gd name="connsiteY159" fmla="*/ 6124480 h 6858000"/>
              <a:gd name="connsiteX160" fmla="*/ 6030489 w 6128435"/>
              <a:gd name="connsiteY160" fmla="*/ 6317666 h 6858000"/>
              <a:gd name="connsiteX161" fmla="*/ 6007492 w 6128435"/>
              <a:gd name="connsiteY161" fmla="*/ 6440818 h 6858000"/>
              <a:gd name="connsiteX162" fmla="*/ 6009467 w 6128435"/>
              <a:gd name="connsiteY162" fmla="*/ 6487076 h 6858000"/>
              <a:gd name="connsiteX163" fmla="*/ 5995064 w 6128435"/>
              <a:gd name="connsiteY163" fmla="*/ 6540791 h 6858000"/>
              <a:gd name="connsiteX164" fmla="*/ 5996309 w 6128435"/>
              <a:gd name="connsiteY164" fmla="*/ 6543961 h 6858000"/>
              <a:gd name="connsiteX165" fmla="*/ 5996048 w 6128435"/>
              <a:gd name="connsiteY165" fmla="*/ 6555444 h 6858000"/>
              <a:gd name="connsiteX166" fmla="*/ 6002524 w 6128435"/>
              <a:gd name="connsiteY166" fmla="*/ 6560188 h 6858000"/>
              <a:gd name="connsiteX167" fmla="*/ 6006823 w 6128435"/>
              <a:gd name="connsiteY167" fmla="*/ 6578546 h 6858000"/>
              <a:gd name="connsiteX168" fmla="*/ 6004510 w 6128435"/>
              <a:gd name="connsiteY168" fmla="*/ 6599256 h 6858000"/>
              <a:gd name="connsiteX169" fmla="*/ 5986207 w 6128435"/>
              <a:gd name="connsiteY169" fmla="*/ 6695855 h 6858000"/>
              <a:gd name="connsiteX170" fmla="*/ 5979428 w 6128435"/>
              <a:gd name="connsiteY170" fmla="*/ 6754678 h 6858000"/>
              <a:gd name="connsiteX171" fmla="*/ 5983398 w 6128435"/>
              <a:gd name="connsiteY171" fmla="*/ 6778641 h 6858000"/>
              <a:gd name="connsiteX172" fmla="*/ 5984543 w 6128435"/>
              <a:gd name="connsiteY172" fmla="*/ 6811016 h 6858000"/>
              <a:gd name="connsiteX173" fmla="*/ 5981802 w 6128435"/>
              <a:gd name="connsiteY173" fmla="*/ 6838578 h 6858000"/>
              <a:gd name="connsiteX174" fmla="*/ 5979671 w 6128435"/>
              <a:gd name="connsiteY174" fmla="*/ 6858000 h 6858000"/>
              <a:gd name="connsiteX175" fmla="*/ 0 w 6128435"/>
              <a:gd name="connsiteY175" fmla="*/ 6858000 h 6858000"/>
              <a:gd name="connsiteX176" fmla="*/ 0 w 6128435"/>
              <a:gd name="connsiteY17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272069 w 6128435"/>
              <a:gd name="connsiteY47" fmla="*/ 2454523 h 6858000"/>
              <a:gd name="connsiteX48" fmla="*/ 5271049 w 6128435"/>
              <a:gd name="connsiteY48" fmla="*/ 2459442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272069 w 6128435"/>
              <a:gd name="connsiteY47" fmla="*/ 2454523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148653 w 6128435"/>
              <a:gd name="connsiteY47" fmla="*/ 2460132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148653 w 6128435"/>
              <a:gd name="connsiteY47" fmla="*/ 2460132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148653 w 6128435"/>
              <a:gd name="connsiteY46" fmla="*/ 2460132 h 6858000"/>
              <a:gd name="connsiteX47" fmla="*/ 5192511 w 6128435"/>
              <a:gd name="connsiteY47" fmla="*/ 2549199 h 6858000"/>
              <a:gd name="connsiteX48" fmla="*/ 5307538 w 6128435"/>
              <a:gd name="connsiteY48" fmla="*/ 2514685 h 6858000"/>
              <a:gd name="connsiteX49" fmla="*/ 5337604 w 6128435"/>
              <a:gd name="connsiteY49" fmla="*/ 2597632 h 6858000"/>
              <a:gd name="connsiteX50" fmla="*/ 5407503 w 6128435"/>
              <a:gd name="connsiteY50" fmla="*/ 2786290 h 6858000"/>
              <a:gd name="connsiteX51" fmla="*/ 5407356 w 6128435"/>
              <a:gd name="connsiteY51" fmla="*/ 2787545 h 6858000"/>
              <a:gd name="connsiteX52" fmla="*/ 5411130 w 6128435"/>
              <a:gd name="connsiteY52" fmla="*/ 2788640 h 6858000"/>
              <a:gd name="connsiteX53" fmla="*/ 5416439 w 6128435"/>
              <a:gd name="connsiteY53" fmla="*/ 2805666 h 6858000"/>
              <a:gd name="connsiteX54" fmla="*/ 5416589 w 6128435"/>
              <a:gd name="connsiteY54" fmla="*/ 2810822 h 6858000"/>
              <a:gd name="connsiteX55" fmla="*/ 5418542 w 6128435"/>
              <a:gd name="connsiteY55" fmla="*/ 2817745 h 6858000"/>
              <a:gd name="connsiteX56" fmla="*/ 5418847 w 6128435"/>
              <a:gd name="connsiteY56" fmla="*/ 2817825 h 6858000"/>
              <a:gd name="connsiteX57" fmla="*/ 5423364 w 6128435"/>
              <a:gd name="connsiteY57" fmla="*/ 2858292 h 6858000"/>
              <a:gd name="connsiteX58" fmla="*/ 5479298 w 6128435"/>
              <a:gd name="connsiteY58" fmla="*/ 2947791 h 6858000"/>
              <a:gd name="connsiteX59" fmla="*/ 5481770 w 6128435"/>
              <a:gd name="connsiteY59" fmla="*/ 2951352 h 6858000"/>
              <a:gd name="connsiteX60" fmla="*/ 5481013 w 6128435"/>
              <a:gd name="connsiteY60" fmla="*/ 2973461 h 6858000"/>
              <a:gd name="connsiteX61" fmla="*/ 5482045 w 6128435"/>
              <a:gd name="connsiteY61" fmla="*/ 2984371 h 6858000"/>
              <a:gd name="connsiteX62" fmla="*/ 5479405 w 6128435"/>
              <a:gd name="connsiteY62" fmla="*/ 2988507 h 6858000"/>
              <a:gd name="connsiteX63" fmla="*/ 5482415 w 6128435"/>
              <a:gd name="connsiteY63" fmla="*/ 3004079 h 6858000"/>
              <a:gd name="connsiteX64" fmla="*/ 5483865 w 6128435"/>
              <a:gd name="connsiteY64" fmla="*/ 3005467 h 6858000"/>
              <a:gd name="connsiteX65" fmla="*/ 5482236 w 6128435"/>
              <a:gd name="connsiteY65" fmla="*/ 3019791 h 6858000"/>
              <a:gd name="connsiteX66" fmla="*/ 5475895 w 6128435"/>
              <a:gd name="connsiteY66" fmla="*/ 3033578 h 6858000"/>
              <a:gd name="connsiteX67" fmla="*/ 5477595 w 6128435"/>
              <a:gd name="connsiteY67" fmla="*/ 3250534 h 6858000"/>
              <a:gd name="connsiteX68" fmla="*/ 5532836 w 6128435"/>
              <a:gd name="connsiteY68" fmla="*/ 3353840 h 6858000"/>
              <a:gd name="connsiteX69" fmla="*/ 5561229 w 6128435"/>
              <a:gd name="connsiteY69" fmla="*/ 3395784 h 6858000"/>
              <a:gd name="connsiteX70" fmla="*/ 5589758 w 6128435"/>
              <a:gd name="connsiteY70" fmla="*/ 3506453 h 6858000"/>
              <a:gd name="connsiteX71" fmla="*/ 5596144 w 6128435"/>
              <a:gd name="connsiteY71" fmla="*/ 3534624 h 6858000"/>
              <a:gd name="connsiteX72" fmla="*/ 5597750 w 6128435"/>
              <a:gd name="connsiteY72" fmla="*/ 3534129 h 6858000"/>
              <a:gd name="connsiteX73" fmla="*/ 5599700 w 6128435"/>
              <a:gd name="connsiteY73" fmla="*/ 3547221 h 6858000"/>
              <a:gd name="connsiteX74" fmla="*/ 5615031 w 6128435"/>
              <a:gd name="connsiteY74" fmla="*/ 3557482 h 6858000"/>
              <a:gd name="connsiteX75" fmla="*/ 5618377 w 6128435"/>
              <a:gd name="connsiteY75" fmla="*/ 3588431 h 6858000"/>
              <a:gd name="connsiteX76" fmla="*/ 5612155 w 6128435"/>
              <a:gd name="connsiteY76" fmla="*/ 3589869 h 6858000"/>
              <a:gd name="connsiteX77" fmla="*/ 5620843 w 6128435"/>
              <a:gd name="connsiteY77" fmla="*/ 3606745 h 6858000"/>
              <a:gd name="connsiteX78" fmla="*/ 5655472 w 6128435"/>
              <a:gd name="connsiteY78" fmla="*/ 3678877 h 6858000"/>
              <a:gd name="connsiteX79" fmla="*/ 5680448 w 6128435"/>
              <a:gd name="connsiteY79" fmla="*/ 3717760 h 6858000"/>
              <a:gd name="connsiteX80" fmla="*/ 5683015 w 6128435"/>
              <a:gd name="connsiteY80" fmla="*/ 3762025 h 6858000"/>
              <a:gd name="connsiteX81" fmla="*/ 5696643 w 6128435"/>
              <a:gd name="connsiteY81" fmla="*/ 3773888 h 6858000"/>
              <a:gd name="connsiteX82" fmla="*/ 5699203 w 6128435"/>
              <a:gd name="connsiteY82" fmla="*/ 3775823 h 6858000"/>
              <a:gd name="connsiteX83" fmla="*/ 5704824 w 6128435"/>
              <a:gd name="connsiteY83" fmla="*/ 3785966 h 6858000"/>
              <a:gd name="connsiteX84" fmla="*/ 5712204 w 6128435"/>
              <a:gd name="connsiteY84" fmla="*/ 3785830 h 6858000"/>
              <a:gd name="connsiteX85" fmla="*/ 5724816 w 6128435"/>
              <a:gd name="connsiteY85" fmla="*/ 3798949 h 6858000"/>
              <a:gd name="connsiteX86" fmla="*/ 5733539 w 6128435"/>
              <a:gd name="connsiteY86" fmla="*/ 3818457 h 6858000"/>
              <a:gd name="connsiteX87" fmla="*/ 5768491 w 6128435"/>
              <a:gd name="connsiteY87" fmla="*/ 3914399 h 6858000"/>
              <a:gd name="connsiteX88" fmla="*/ 5793123 w 6128435"/>
              <a:gd name="connsiteY88" fmla="*/ 3969952 h 6858000"/>
              <a:gd name="connsiteX89" fmla="*/ 5808321 w 6128435"/>
              <a:gd name="connsiteY89" fmla="*/ 3988153 h 6858000"/>
              <a:gd name="connsiteX90" fmla="*/ 5825621 w 6128435"/>
              <a:gd name="connsiteY90" fmla="*/ 4015525 h 6858000"/>
              <a:gd name="connsiteX91" fmla="*/ 5860672 w 6128435"/>
              <a:gd name="connsiteY91" fmla="*/ 4061579 h 6858000"/>
              <a:gd name="connsiteX92" fmla="*/ 5872173 w 6128435"/>
              <a:gd name="connsiteY92" fmla="*/ 4088497 h 6858000"/>
              <a:gd name="connsiteX93" fmla="*/ 5883705 w 6128435"/>
              <a:gd name="connsiteY93" fmla="*/ 4101899 h 6858000"/>
              <a:gd name="connsiteX94" fmla="*/ 5885314 w 6128435"/>
              <a:gd name="connsiteY94" fmla="*/ 4108387 h 6858000"/>
              <a:gd name="connsiteX95" fmla="*/ 5894095 w 6128435"/>
              <a:gd name="connsiteY95" fmla="*/ 4128857 h 6858000"/>
              <a:gd name="connsiteX96" fmla="*/ 5898339 w 6128435"/>
              <a:gd name="connsiteY96" fmla="*/ 4140800 h 6858000"/>
              <a:gd name="connsiteX97" fmla="*/ 5899734 w 6128435"/>
              <a:gd name="connsiteY97" fmla="*/ 4145632 h 6858000"/>
              <a:gd name="connsiteX98" fmla="*/ 5897098 w 6128435"/>
              <a:gd name="connsiteY98" fmla="*/ 4157819 h 6858000"/>
              <a:gd name="connsiteX99" fmla="*/ 5903513 w 6128435"/>
              <a:gd name="connsiteY99" fmla="*/ 4187661 h 6858000"/>
              <a:gd name="connsiteX100" fmla="*/ 5917114 w 6128435"/>
              <a:gd name="connsiteY100" fmla="*/ 4213096 h 6858000"/>
              <a:gd name="connsiteX101" fmla="*/ 5921153 w 6128435"/>
              <a:gd name="connsiteY101" fmla="*/ 4236222 h 6858000"/>
              <a:gd name="connsiteX102" fmla="*/ 5924233 w 6128435"/>
              <a:gd name="connsiteY102" fmla="*/ 4242060 h 6858000"/>
              <a:gd name="connsiteX103" fmla="*/ 5928910 w 6128435"/>
              <a:gd name="connsiteY103" fmla="*/ 4300973 h 6858000"/>
              <a:gd name="connsiteX104" fmla="*/ 5939320 w 6128435"/>
              <a:gd name="connsiteY104" fmla="*/ 4340435 h 6858000"/>
              <a:gd name="connsiteX105" fmla="*/ 5946705 w 6128435"/>
              <a:gd name="connsiteY105" fmla="*/ 4428051 h 6858000"/>
              <a:gd name="connsiteX106" fmla="*/ 5949261 w 6128435"/>
              <a:gd name="connsiteY106" fmla="*/ 4449185 h 6858000"/>
              <a:gd name="connsiteX107" fmla="*/ 5957504 w 6128435"/>
              <a:gd name="connsiteY107" fmla="*/ 4465911 h 6858000"/>
              <a:gd name="connsiteX108" fmla="*/ 5964689 w 6128435"/>
              <a:gd name="connsiteY108" fmla="*/ 4468532 h 6858000"/>
              <a:gd name="connsiteX109" fmla="*/ 5967062 w 6128435"/>
              <a:gd name="connsiteY109" fmla="*/ 4479923 h 6858000"/>
              <a:gd name="connsiteX110" fmla="*/ 5968960 w 6128435"/>
              <a:gd name="connsiteY110" fmla="*/ 4482655 h 6858000"/>
              <a:gd name="connsiteX111" fmla="*/ 5978567 w 6128435"/>
              <a:gd name="connsiteY111" fmla="*/ 4498605 h 6858000"/>
              <a:gd name="connsiteX112" fmla="*/ 5980106 w 6128435"/>
              <a:gd name="connsiteY112" fmla="*/ 4585087 h 6858000"/>
              <a:gd name="connsiteX113" fmla="*/ 5998138 w 6128435"/>
              <a:gd name="connsiteY113" fmla="*/ 4697518 h 6858000"/>
              <a:gd name="connsiteX114" fmla="*/ 6013516 w 6128435"/>
              <a:gd name="connsiteY114" fmla="*/ 4786619 h 6858000"/>
              <a:gd name="connsiteX115" fmla="*/ 6025404 w 6128435"/>
              <a:gd name="connsiteY115" fmla="*/ 4858148 h 6858000"/>
              <a:gd name="connsiteX116" fmla="*/ 6007749 w 6128435"/>
              <a:gd name="connsiteY116" fmla="*/ 4964715 h 6858000"/>
              <a:gd name="connsiteX117" fmla="*/ 6005269 w 6128435"/>
              <a:gd name="connsiteY117" fmla="*/ 5150567 h 6858000"/>
              <a:gd name="connsiteX118" fmla="*/ 6001127 w 6128435"/>
              <a:gd name="connsiteY118" fmla="*/ 5164609 h 6858000"/>
              <a:gd name="connsiteX119" fmla="*/ 5996647 w 6128435"/>
              <a:gd name="connsiteY119" fmla="*/ 5185640 h 6858000"/>
              <a:gd name="connsiteX120" fmla="*/ 5998514 w 6128435"/>
              <a:gd name="connsiteY120" fmla="*/ 5189673 h 6858000"/>
              <a:gd name="connsiteX121" fmla="*/ 5995970 w 6128435"/>
              <a:gd name="connsiteY121" fmla="*/ 5221547 h 6858000"/>
              <a:gd name="connsiteX122" fmla="*/ 5997218 w 6128435"/>
              <a:gd name="connsiteY122" fmla="*/ 5222031 h 6858000"/>
              <a:gd name="connsiteX123" fmla="*/ 6002116 w 6128435"/>
              <a:gd name="connsiteY123" fmla="*/ 5231223 h 6858000"/>
              <a:gd name="connsiteX124" fmla="*/ 6008541 w 6128435"/>
              <a:gd name="connsiteY124" fmla="*/ 5248680 h 6858000"/>
              <a:gd name="connsiteX125" fmla="*/ 6039260 w 6128435"/>
              <a:gd name="connsiteY125" fmla="*/ 5289518 h 6858000"/>
              <a:gd name="connsiteX126" fmla="*/ 6036748 w 6128435"/>
              <a:gd name="connsiteY126" fmla="*/ 5322752 h 6858000"/>
              <a:gd name="connsiteX127" fmla="*/ 6036943 w 6128435"/>
              <a:gd name="connsiteY127" fmla="*/ 5329480 h 6858000"/>
              <a:gd name="connsiteX128" fmla="*/ 6037236 w 6128435"/>
              <a:gd name="connsiteY128" fmla="*/ 5329634 h 6858000"/>
              <a:gd name="connsiteX129" fmla="*/ 6038019 w 6128435"/>
              <a:gd name="connsiteY129" fmla="*/ 5336764 h 6858000"/>
              <a:gd name="connsiteX130" fmla="*/ 6037298 w 6128435"/>
              <a:gd name="connsiteY130" fmla="*/ 5341753 h 6858000"/>
              <a:gd name="connsiteX131" fmla="*/ 6037677 w 6128435"/>
              <a:gd name="connsiteY131" fmla="*/ 5354807 h 6858000"/>
              <a:gd name="connsiteX132" fmla="*/ 6039728 w 6128435"/>
              <a:gd name="connsiteY132" fmla="*/ 5359416 h 6858000"/>
              <a:gd name="connsiteX133" fmla="*/ 6043311 w 6128435"/>
              <a:gd name="connsiteY133" fmla="*/ 5361407 h 6858000"/>
              <a:gd name="connsiteX134" fmla="*/ 6042954 w 6128435"/>
              <a:gd name="connsiteY134" fmla="*/ 5362576 h 6858000"/>
              <a:gd name="connsiteX135" fmla="*/ 6053435 w 6128435"/>
              <a:gd name="connsiteY135" fmla="*/ 5387547 h 6858000"/>
              <a:gd name="connsiteX136" fmla="*/ 6065933 w 6128435"/>
              <a:gd name="connsiteY136" fmla="*/ 5443002 h 6858000"/>
              <a:gd name="connsiteX137" fmla="*/ 6068640 w 6128435"/>
              <a:gd name="connsiteY137" fmla="*/ 5474503 h 6858000"/>
              <a:gd name="connsiteX138" fmla="*/ 6080922 w 6128435"/>
              <a:gd name="connsiteY138" fmla="*/ 5561070 h 6858000"/>
              <a:gd name="connsiteX139" fmla="*/ 6096949 w 6128435"/>
              <a:gd name="connsiteY139" fmla="*/ 5648179 h 6858000"/>
              <a:gd name="connsiteX140" fmla="*/ 6125703 w 6128435"/>
              <a:gd name="connsiteY140" fmla="*/ 5692894 h 6858000"/>
              <a:gd name="connsiteX141" fmla="*/ 6126670 w 6128435"/>
              <a:gd name="connsiteY141" fmla="*/ 5697882 h 6858000"/>
              <a:gd name="connsiteX142" fmla="*/ 6124061 w 6128435"/>
              <a:gd name="connsiteY142" fmla="*/ 5710294 h 6858000"/>
              <a:gd name="connsiteX143" fmla="*/ 6122213 w 6128435"/>
              <a:gd name="connsiteY143" fmla="*/ 5714762 h 6858000"/>
              <a:gd name="connsiteX144" fmla="*/ 6121353 w 6128435"/>
              <a:gd name="connsiteY144" fmla="*/ 5721725 h 6858000"/>
              <a:gd name="connsiteX145" fmla="*/ 6121607 w 6128435"/>
              <a:gd name="connsiteY145" fmla="*/ 5721959 h 6858000"/>
              <a:gd name="connsiteX146" fmla="*/ 6120262 w 6128435"/>
              <a:gd name="connsiteY146" fmla="*/ 5728358 h 6858000"/>
              <a:gd name="connsiteX147" fmla="*/ 6110194 w 6128435"/>
              <a:gd name="connsiteY147" fmla="*/ 5758853 h 6858000"/>
              <a:gd name="connsiteX148" fmla="*/ 6127519 w 6128435"/>
              <a:gd name="connsiteY148" fmla="*/ 5865775 h 6858000"/>
              <a:gd name="connsiteX149" fmla="*/ 6128435 w 6128435"/>
              <a:gd name="connsiteY149" fmla="*/ 5870164 h 6858000"/>
              <a:gd name="connsiteX150" fmla="*/ 6119217 w 6128435"/>
              <a:gd name="connsiteY150" fmla="*/ 5888542 h 6858000"/>
              <a:gd name="connsiteX151" fmla="*/ 6115966 w 6128435"/>
              <a:gd name="connsiteY151" fmla="*/ 5898387 h 6858000"/>
              <a:gd name="connsiteX152" fmla="*/ 6111924 w 6128435"/>
              <a:gd name="connsiteY152" fmla="*/ 5900444 h 6858000"/>
              <a:gd name="connsiteX153" fmla="*/ 6108716 w 6128435"/>
              <a:gd name="connsiteY153" fmla="*/ 5915345 h 6858000"/>
              <a:gd name="connsiteX154" fmla="*/ 6109524 w 6128435"/>
              <a:gd name="connsiteY154" fmla="*/ 5917328 h 6858000"/>
              <a:gd name="connsiteX155" fmla="*/ 6102493 w 6128435"/>
              <a:gd name="connsiteY155" fmla="*/ 5928602 h 6858000"/>
              <a:gd name="connsiteX156" fmla="*/ 6056863 w 6128435"/>
              <a:gd name="connsiteY156" fmla="*/ 6000643 h 6858000"/>
              <a:gd name="connsiteX157" fmla="*/ 6045436 w 6128435"/>
              <a:gd name="connsiteY157" fmla="*/ 6124480 h 6858000"/>
              <a:gd name="connsiteX158" fmla="*/ 6030489 w 6128435"/>
              <a:gd name="connsiteY158" fmla="*/ 6317666 h 6858000"/>
              <a:gd name="connsiteX159" fmla="*/ 6007492 w 6128435"/>
              <a:gd name="connsiteY159" fmla="*/ 6440818 h 6858000"/>
              <a:gd name="connsiteX160" fmla="*/ 6009467 w 6128435"/>
              <a:gd name="connsiteY160" fmla="*/ 6487076 h 6858000"/>
              <a:gd name="connsiteX161" fmla="*/ 5995064 w 6128435"/>
              <a:gd name="connsiteY161" fmla="*/ 6540791 h 6858000"/>
              <a:gd name="connsiteX162" fmla="*/ 5996309 w 6128435"/>
              <a:gd name="connsiteY162" fmla="*/ 6543961 h 6858000"/>
              <a:gd name="connsiteX163" fmla="*/ 5996048 w 6128435"/>
              <a:gd name="connsiteY163" fmla="*/ 6555444 h 6858000"/>
              <a:gd name="connsiteX164" fmla="*/ 6002524 w 6128435"/>
              <a:gd name="connsiteY164" fmla="*/ 6560188 h 6858000"/>
              <a:gd name="connsiteX165" fmla="*/ 6006823 w 6128435"/>
              <a:gd name="connsiteY165" fmla="*/ 6578546 h 6858000"/>
              <a:gd name="connsiteX166" fmla="*/ 6004510 w 6128435"/>
              <a:gd name="connsiteY166" fmla="*/ 6599256 h 6858000"/>
              <a:gd name="connsiteX167" fmla="*/ 5986207 w 6128435"/>
              <a:gd name="connsiteY167" fmla="*/ 6695855 h 6858000"/>
              <a:gd name="connsiteX168" fmla="*/ 5979428 w 6128435"/>
              <a:gd name="connsiteY168" fmla="*/ 6754678 h 6858000"/>
              <a:gd name="connsiteX169" fmla="*/ 5983398 w 6128435"/>
              <a:gd name="connsiteY169" fmla="*/ 6778641 h 6858000"/>
              <a:gd name="connsiteX170" fmla="*/ 5984543 w 6128435"/>
              <a:gd name="connsiteY170" fmla="*/ 6811016 h 6858000"/>
              <a:gd name="connsiteX171" fmla="*/ 5981802 w 6128435"/>
              <a:gd name="connsiteY171" fmla="*/ 6838578 h 6858000"/>
              <a:gd name="connsiteX172" fmla="*/ 5979671 w 6128435"/>
              <a:gd name="connsiteY172" fmla="*/ 6858000 h 6858000"/>
              <a:gd name="connsiteX173" fmla="*/ 0 w 6128435"/>
              <a:gd name="connsiteY173" fmla="*/ 6858000 h 6858000"/>
              <a:gd name="connsiteX174" fmla="*/ 0 w 6128435"/>
              <a:gd name="connsiteY17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04120 w 6128435"/>
              <a:gd name="connsiteY45" fmla="*/ 2435967 h 6858000"/>
              <a:gd name="connsiteX46" fmla="*/ 5148653 w 6128435"/>
              <a:gd name="connsiteY46" fmla="*/ 2460132 h 6858000"/>
              <a:gd name="connsiteX47" fmla="*/ 5192511 w 6128435"/>
              <a:gd name="connsiteY47" fmla="*/ 2549199 h 6858000"/>
              <a:gd name="connsiteX48" fmla="*/ 5307538 w 6128435"/>
              <a:gd name="connsiteY48" fmla="*/ 2514685 h 6858000"/>
              <a:gd name="connsiteX49" fmla="*/ 5337604 w 6128435"/>
              <a:gd name="connsiteY49" fmla="*/ 2597632 h 6858000"/>
              <a:gd name="connsiteX50" fmla="*/ 5407503 w 6128435"/>
              <a:gd name="connsiteY50" fmla="*/ 2786290 h 6858000"/>
              <a:gd name="connsiteX51" fmla="*/ 5407356 w 6128435"/>
              <a:gd name="connsiteY51" fmla="*/ 2787545 h 6858000"/>
              <a:gd name="connsiteX52" fmla="*/ 5411130 w 6128435"/>
              <a:gd name="connsiteY52" fmla="*/ 2788640 h 6858000"/>
              <a:gd name="connsiteX53" fmla="*/ 5416439 w 6128435"/>
              <a:gd name="connsiteY53" fmla="*/ 2805666 h 6858000"/>
              <a:gd name="connsiteX54" fmla="*/ 5416589 w 6128435"/>
              <a:gd name="connsiteY54" fmla="*/ 2810822 h 6858000"/>
              <a:gd name="connsiteX55" fmla="*/ 5418542 w 6128435"/>
              <a:gd name="connsiteY55" fmla="*/ 2817745 h 6858000"/>
              <a:gd name="connsiteX56" fmla="*/ 5418847 w 6128435"/>
              <a:gd name="connsiteY56" fmla="*/ 2817825 h 6858000"/>
              <a:gd name="connsiteX57" fmla="*/ 5423364 w 6128435"/>
              <a:gd name="connsiteY57" fmla="*/ 2858292 h 6858000"/>
              <a:gd name="connsiteX58" fmla="*/ 5479298 w 6128435"/>
              <a:gd name="connsiteY58" fmla="*/ 2947791 h 6858000"/>
              <a:gd name="connsiteX59" fmla="*/ 5481770 w 6128435"/>
              <a:gd name="connsiteY59" fmla="*/ 2951352 h 6858000"/>
              <a:gd name="connsiteX60" fmla="*/ 5481013 w 6128435"/>
              <a:gd name="connsiteY60" fmla="*/ 2973461 h 6858000"/>
              <a:gd name="connsiteX61" fmla="*/ 5482045 w 6128435"/>
              <a:gd name="connsiteY61" fmla="*/ 2984371 h 6858000"/>
              <a:gd name="connsiteX62" fmla="*/ 5479405 w 6128435"/>
              <a:gd name="connsiteY62" fmla="*/ 2988507 h 6858000"/>
              <a:gd name="connsiteX63" fmla="*/ 5482415 w 6128435"/>
              <a:gd name="connsiteY63" fmla="*/ 3004079 h 6858000"/>
              <a:gd name="connsiteX64" fmla="*/ 5483865 w 6128435"/>
              <a:gd name="connsiteY64" fmla="*/ 3005467 h 6858000"/>
              <a:gd name="connsiteX65" fmla="*/ 5482236 w 6128435"/>
              <a:gd name="connsiteY65" fmla="*/ 3019791 h 6858000"/>
              <a:gd name="connsiteX66" fmla="*/ 5475895 w 6128435"/>
              <a:gd name="connsiteY66" fmla="*/ 3033578 h 6858000"/>
              <a:gd name="connsiteX67" fmla="*/ 5477595 w 6128435"/>
              <a:gd name="connsiteY67" fmla="*/ 3250534 h 6858000"/>
              <a:gd name="connsiteX68" fmla="*/ 5532836 w 6128435"/>
              <a:gd name="connsiteY68" fmla="*/ 3353840 h 6858000"/>
              <a:gd name="connsiteX69" fmla="*/ 5561229 w 6128435"/>
              <a:gd name="connsiteY69" fmla="*/ 3395784 h 6858000"/>
              <a:gd name="connsiteX70" fmla="*/ 5589758 w 6128435"/>
              <a:gd name="connsiteY70" fmla="*/ 3506453 h 6858000"/>
              <a:gd name="connsiteX71" fmla="*/ 5596144 w 6128435"/>
              <a:gd name="connsiteY71" fmla="*/ 3534624 h 6858000"/>
              <a:gd name="connsiteX72" fmla="*/ 5597750 w 6128435"/>
              <a:gd name="connsiteY72" fmla="*/ 3534129 h 6858000"/>
              <a:gd name="connsiteX73" fmla="*/ 5599700 w 6128435"/>
              <a:gd name="connsiteY73" fmla="*/ 3547221 h 6858000"/>
              <a:gd name="connsiteX74" fmla="*/ 5615031 w 6128435"/>
              <a:gd name="connsiteY74" fmla="*/ 3557482 h 6858000"/>
              <a:gd name="connsiteX75" fmla="*/ 5618377 w 6128435"/>
              <a:gd name="connsiteY75" fmla="*/ 3588431 h 6858000"/>
              <a:gd name="connsiteX76" fmla="*/ 5612155 w 6128435"/>
              <a:gd name="connsiteY76" fmla="*/ 3589869 h 6858000"/>
              <a:gd name="connsiteX77" fmla="*/ 5620843 w 6128435"/>
              <a:gd name="connsiteY77" fmla="*/ 3606745 h 6858000"/>
              <a:gd name="connsiteX78" fmla="*/ 5655472 w 6128435"/>
              <a:gd name="connsiteY78" fmla="*/ 3678877 h 6858000"/>
              <a:gd name="connsiteX79" fmla="*/ 5680448 w 6128435"/>
              <a:gd name="connsiteY79" fmla="*/ 3717760 h 6858000"/>
              <a:gd name="connsiteX80" fmla="*/ 5683015 w 6128435"/>
              <a:gd name="connsiteY80" fmla="*/ 3762025 h 6858000"/>
              <a:gd name="connsiteX81" fmla="*/ 5696643 w 6128435"/>
              <a:gd name="connsiteY81" fmla="*/ 3773888 h 6858000"/>
              <a:gd name="connsiteX82" fmla="*/ 5699203 w 6128435"/>
              <a:gd name="connsiteY82" fmla="*/ 3775823 h 6858000"/>
              <a:gd name="connsiteX83" fmla="*/ 5704824 w 6128435"/>
              <a:gd name="connsiteY83" fmla="*/ 3785966 h 6858000"/>
              <a:gd name="connsiteX84" fmla="*/ 5712204 w 6128435"/>
              <a:gd name="connsiteY84" fmla="*/ 3785830 h 6858000"/>
              <a:gd name="connsiteX85" fmla="*/ 5724816 w 6128435"/>
              <a:gd name="connsiteY85" fmla="*/ 3798949 h 6858000"/>
              <a:gd name="connsiteX86" fmla="*/ 5733539 w 6128435"/>
              <a:gd name="connsiteY86" fmla="*/ 3818457 h 6858000"/>
              <a:gd name="connsiteX87" fmla="*/ 5768491 w 6128435"/>
              <a:gd name="connsiteY87" fmla="*/ 3914399 h 6858000"/>
              <a:gd name="connsiteX88" fmla="*/ 5793123 w 6128435"/>
              <a:gd name="connsiteY88" fmla="*/ 3969952 h 6858000"/>
              <a:gd name="connsiteX89" fmla="*/ 5808321 w 6128435"/>
              <a:gd name="connsiteY89" fmla="*/ 3988153 h 6858000"/>
              <a:gd name="connsiteX90" fmla="*/ 5825621 w 6128435"/>
              <a:gd name="connsiteY90" fmla="*/ 4015525 h 6858000"/>
              <a:gd name="connsiteX91" fmla="*/ 5860672 w 6128435"/>
              <a:gd name="connsiteY91" fmla="*/ 4061579 h 6858000"/>
              <a:gd name="connsiteX92" fmla="*/ 5872173 w 6128435"/>
              <a:gd name="connsiteY92" fmla="*/ 4088497 h 6858000"/>
              <a:gd name="connsiteX93" fmla="*/ 5883705 w 6128435"/>
              <a:gd name="connsiteY93" fmla="*/ 4101899 h 6858000"/>
              <a:gd name="connsiteX94" fmla="*/ 5885314 w 6128435"/>
              <a:gd name="connsiteY94" fmla="*/ 4108387 h 6858000"/>
              <a:gd name="connsiteX95" fmla="*/ 5894095 w 6128435"/>
              <a:gd name="connsiteY95" fmla="*/ 4128857 h 6858000"/>
              <a:gd name="connsiteX96" fmla="*/ 5898339 w 6128435"/>
              <a:gd name="connsiteY96" fmla="*/ 4140800 h 6858000"/>
              <a:gd name="connsiteX97" fmla="*/ 5899734 w 6128435"/>
              <a:gd name="connsiteY97" fmla="*/ 4145632 h 6858000"/>
              <a:gd name="connsiteX98" fmla="*/ 5897098 w 6128435"/>
              <a:gd name="connsiteY98" fmla="*/ 4157819 h 6858000"/>
              <a:gd name="connsiteX99" fmla="*/ 5903513 w 6128435"/>
              <a:gd name="connsiteY99" fmla="*/ 4187661 h 6858000"/>
              <a:gd name="connsiteX100" fmla="*/ 5917114 w 6128435"/>
              <a:gd name="connsiteY100" fmla="*/ 4213096 h 6858000"/>
              <a:gd name="connsiteX101" fmla="*/ 5921153 w 6128435"/>
              <a:gd name="connsiteY101" fmla="*/ 4236222 h 6858000"/>
              <a:gd name="connsiteX102" fmla="*/ 5924233 w 6128435"/>
              <a:gd name="connsiteY102" fmla="*/ 4242060 h 6858000"/>
              <a:gd name="connsiteX103" fmla="*/ 5928910 w 6128435"/>
              <a:gd name="connsiteY103" fmla="*/ 4300973 h 6858000"/>
              <a:gd name="connsiteX104" fmla="*/ 5939320 w 6128435"/>
              <a:gd name="connsiteY104" fmla="*/ 4340435 h 6858000"/>
              <a:gd name="connsiteX105" fmla="*/ 5946705 w 6128435"/>
              <a:gd name="connsiteY105" fmla="*/ 4428051 h 6858000"/>
              <a:gd name="connsiteX106" fmla="*/ 5949261 w 6128435"/>
              <a:gd name="connsiteY106" fmla="*/ 4449185 h 6858000"/>
              <a:gd name="connsiteX107" fmla="*/ 5957504 w 6128435"/>
              <a:gd name="connsiteY107" fmla="*/ 4465911 h 6858000"/>
              <a:gd name="connsiteX108" fmla="*/ 5964689 w 6128435"/>
              <a:gd name="connsiteY108" fmla="*/ 4468532 h 6858000"/>
              <a:gd name="connsiteX109" fmla="*/ 5967062 w 6128435"/>
              <a:gd name="connsiteY109" fmla="*/ 4479923 h 6858000"/>
              <a:gd name="connsiteX110" fmla="*/ 5968960 w 6128435"/>
              <a:gd name="connsiteY110" fmla="*/ 4482655 h 6858000"/>
              <a:gd name="connsiteX111" fmla="*/ 5978567 w 6128435"/>
              <a:gd name="connsiteY111" fmla="*/ 4498605 h 6858000"/>
              <a:gd name="connsiteX112" fmla="*/ 5980106 w 6128435"/>
              <a:gd name="connsiteY112" fmla="*/ 4585087 h 6858000"/>
              <a:gd name="connsiteX113" fmla="*/ 5998138 w 6128435"/>
              <a:gd name="connsiteY113" fmla="*/ 4697518 h 6858000"/>
              <a:gd name="connsiteX114" fmla="*/ 6013516 w 6128435"/>
              <a:gd name="connsiteY114" fmla="*/ 4786619 h 6858000"/>
              <a:gd name="connsiteX115" fmla="*/ 6025404 w 6128435"/>
              <a:gd name="connsiteY115" fmla="*/ 4858148 h 6858000"/>
              <a:gd name="connsiteX116" fmla="*/ 6007749 w 6128435"/>
              <a:gd name="connsiteY116" fmla="*/ 4964715 h 6858000"/>
              <a:gd name="connsiteX117" fmla="*/ 6005269 w 6128435"/>
              <a:gd name="connsiteY117" fmla="*/ 5150567 h 6858000"/>
              <a:gd name="connsiteX118" fmla="*/ 6001127 w 6128435"/>
              <a:gd name="connsiteY118" fmla="*/ 5164609 h 6858000"/>
              <a:gd name="connsiteX119" fmla="*/ 5996647 w 6128435"/>
              <a:gd name="connsiteY119" fmla="*/ 5185640 h 6858000"/>
              <a:gd name="connsiteX120" fmla="*/ 5998514 w 6128435"/>
              <a:gd name="connsiteY120" fmla="*/ 5189673 h 6858000"/>
              <a:gd name="connsiteX121" fmla="*/ 5995970 w 6128435"/>
              <a:gd name="connsiteY121" fmla="*/ 5221547 h 6858000"/>
              <a:gd name="connsiteX122" fmla="*/ 5997218 w 6128435"/>
              <a:gd name="connsiteY122" fmla="*/ 5222031 h 6858000"/>
              <a:gd name="connsiteX123" fmla="*/ 6002116 w 6128435"/>
              <a:gd name="connsiteY123" fmla="*/ 5231223 h 6858000"/>
              <a:gd name="connsiteX124" fmla="*/ 6008541 w 6128435"/>
              <a:gd name="connsiteY124" fmla="*/ 5248680 h 6858000"/>
              <a:gd name="connsiteX125" fmla="*/ 6039260 w 6128435"/>
              <a:gd name="connsiteY125" fmla="*/ 5289518 h 6858000"/>
              <a:gd name="connsiteX126" fmla="*/ 6036748 w 6128435"/>
              <a:gd name="connsiteY126" fmla="*/ 5322752 h 6858000"/>
              <a:gd name="connsiteX127" fmla="*/ 6036943 w 6128435"/>
              <a:gd name="connsiteY127" fmla="*/ 5329480 h 6858000"/>
              <a:gd name="connsiteX128" fmla="*/ 6037236 w 6128435"/>
              <a:gd name="connsiteY128" fmla="*/ 5329634 h 6858000"/>
              <a:gd name="connsiteX129" fmla="*/ 6038019 w 6128435"/>
              <a:gd name="connsiteY129" fmla="*/ 5336764 h 6858000"/>
              <a:gd name="connsiteX130" fmla="*/ 6037298 w 6128435"/>
              <a:gd name="connsiteY130" fmla="*/ 5341753 h 6858000"/>
              <a:gd name="connsiteX131" fmla="*/ 6037677 w 6128435"/>
              <a:gd name="connsiteY131" fmla="*/ 5354807 h 6858000"/>
              <a:gd name="connsiteX132" fmla="*/ 6039728 w 6128435"/>
              <a:gd name="connsiteY132" fmla="*/ 5359416 h 6858000"/>
              <a:gd name="connsiteX133" fmla="*/ 6043311 w 6128435"/>
              <a:gd name="connsiteY133" fmla="*/ 5361407 h 6858000"/>
              <a:gd name="connsiteX134" fmla="*/ 6042954 w 6128435"/>
              <a:gd name="connsiteY134" fmla="*/ 5362576 h 6858000"/>
              <a:gd name="connsiteX135" fmla="*/ 6053435 w 6128435"/>
              <a:gd name="connsiteY135" fmla="*/ 5387547 h 6858000"/>
              <a:gd name="connsiteX136" fmla="*/ 6065933 w 6128435"/>
              <a:gd name="connsiteY136" fmla="*/ 5443002 h 6858000"/>
              <a:gd name="connsiteX137" fmla="*/ 6068640 w 6128435"/>
              <a:gd name="connsiteY137" fmla="*/ 5474503 h 6858000"/>
              <a:gd name="connsiteX138" fmla="*/ 6080922 w 6128435"/>
              <a:gd name="connsiteY138" fmla="*/ 5561070 h 6858000"/>
              <a:gd name="connsiteX139" fmla="*/ 6096949 w 6128435"/>
              <a:gd name="connsiteY139" fmla="*/ 5648179 h 6858000"/>
              <a:gd name="connsiteX140" fmla="*/ 6125703 w 6128435"/>
              <a:gd name="connsiteY140" fmla="*/ 5692894 h 6858000"/>
              <a:gd name="connsiteX141" fmla="*/ 6126670 w 6128435"/>
              <a:gd name="connsiteY141" fmla="*/ 5697882 h 6858000"/>
              <a:gd name="connsiteX142" fmla="*/ 6124061 w 6128435"/>
              <a:gd name="connsiteY142" fmla="*/ 5710294 h 6858000"/>
              <a:gd name="connsiteX143" fmla="*/ 6122213 w 6128435"/>
              <a:gd name="connsiteY143" fmla="*/ 5714762 h 6858000"/>
              <a:gd name="connsiteX144" fmla="*/ 6121353 w 6128435"/>
              <a:gd name="connsiteY144" fmla="*/ 5721725 h 6858000"/>
              <a:gd name="connsiteX145" fmla="*/ 6121607 w 6128435"/>
              <a:gd name="connsiteY145" fmla="*/ 5721959 h 6858000"/>
              <a:gd name="connsiteX146" fmla="*/ 6120262 w 6128435"/>
              <a:gd name="connsiteY146" fmla="*/ 5728358 h 6858000"/>
              <a:gd name="connsiteX147" fmla="*/ 6110194 w 6128435"/>
              <a:gd name="connsiteY147" fmla="*/ 5758853 h 6858000"/>
              <a:gd name="connsiteX148" fmla="*/ 6127519 w 6128435"/>
              <a:gd name="connsiteY148" fmla="*/ 5865775 h 6858000"/>
              <a:gd name="connsiteX149" fmla="*/ 6128435 w 6128435"/>
              <a:gd name="connsiteY149" fmla="*/ 5870164 h 6858000"/>
              <a:gd name="connsiteX150" fmla="*/ 6119217 w 6128435"/>
              <a:gd name="connsiteY150" fmla="*/ 5888542 h 6858000"/>
              <a:gd name="connsiteX151" fmla="*/ 6115966 w 6128435"/>
              <a:gd name="connsiteY151" fmla="*/ 5898387 h 6858000"/>
              <a:gd name="connsiteX152" fmla="*/ 6111924 w 6128435"/>
              <a:gd name="connsiteY152" fmla="*/ 5900444 h 6858000"/>
              <a:gd name="connsiteX153" fmla="*/ 6108716 w 6128435"/>
              <a:gd name="connsiteY153" fmla="*/ 5915345 h 6858000"/>
              <a:gd name="connsiteX154" fmla="*/ 6109524 w 6128435"/>
              <a:gd name="connsiteY154" fmla="*/ 5917328 h 6858000"/>
              <a:gd name="connsiteX155" fmla="*/ 6102493 w 6128435"/>
              <a:gd name="connsiteY155" fmla="*/ 5928602 h 6858000"/>
              <a:gd name="connsiteX156" fmla="*/ 6056863 w 6128435"/>
              <a:gd name="connsiteY156" fmla="*/ 6000643 h 6858000"/>
              <a:gd name="connsiteX157" fmla="*/ 6045436 w 6128435"/>
              <a:gd name="connsiteY157" fmla="*/ 6124480 h 6858000"/>
              <a:gd name="connsiteX158" fmla="*/ 6030489 w 6128435"/>
              <a:gd name="connsiteY158" fmla="*/ 6317666 h 6858000"/>
              <a:gd name="connsiteX159" fmla="*/ 6007492 w 6128435"/>
              <a:gd name="connsiteY159" fmla="*/ 6440818 h 6858000"/>
              <a:gd name="connsiteX160" fmla="*/ 6009467 w 6128435"/>
              <a:gd name="connsiteY160" fmla="*/ 6487076 h 6858000"/>
              <a:gd name="connsiteX161" fmla="*/ 5995064 w 6128435"/>
              <a:gd name="connsiteY161" fmla="*/ 6540791 h 6858000"/>
              <a:gd name="connsiteX162" fmla="*/ 5996309 w 6128435"/>
              <a:gd name="connsiteY162" fmla="*/ 6543961 h 6858000"/>
              <a:gd name="connsiteX163" fmla="*/ 5996048 w 6128435"/>
              <a:gd name="connsiteY163" fmla="*/ 6555444 h 6858000"/>
              <a:gd name="connsiteX164" fmla="*/ 6002524 w 6128435"/>
              <a:gd name="connsiteY164" fmla="*/ 6560188 h 6858000"/>
              <a:gd name="connsiteX165" fmla="*/ 6006823 w 6128435"/>
              <a:gd name="connsiteY165" fmla="*/ 6578546 h 6858000"/>
              <a:gd name="connsiteX166" fmla="*/ 6004510 w 6128435"/>
              <a:gd name="connsiteY166" fmla="*/ 6599256 h 6858000"/>
              <a:gd name="connsiteX167" fmla="*/ 5986207 w 6128435"/>
              <a:gd name="connsiteY167" fmla="*/ 6695855 h 6858000"/>
              <a:gd name="connsiteX168" fmla="*/ 5979428 w 6128435"/>
              <a:gd name="connsiteY168" fmla="*/ 6754678 h 6858000"/>
              <a:gd name="connsiteX169" fmla="*/ 5983398 w 6128435"/>
              <a:gd name="connsiteY169" fmla="*/ 6778641 h 6858000"/>
              <a:gd name="connsiteX170" fmla="*/ 5984543 w 6128435"/>
              <a:gd name="connsiteY170" fmla="*/ 6811016 h 6858000"/>
              <a:gd name="connsiteX171" fmla="*/ 5981802 w 6128435"/>
              <a:gd name="connsiteY171" fmla="*/ 6838578 h 6858000"/>
              <a:gd name="connsiteX172" fmla="*/ 5979671 w 6128435"/>
              <a:gd name="connsiteY172" fmla="*/ 6858000 h 6858000"/>
              <a:gd name="connsiteX173" fmla="*/ 0 w 6128435"/>
              <a:gd name="connsiteY173" fmla="*/ 6858000 h 6858000"/>
              <a:gd name="connsiteX174" fmla="*/ 0 w 6128435"/>
              <a:gd name="connsiteY17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04120 w 6128435"/>
              <a:gd name="connsiteY44" fmla="*/ 2435967 h 6858000"/>
              <a:gd name="connsiteX45" fmla="*/ 5148653 w 6128435"/>
              <a:gd name="connsiteY45" fmla="*/ 2460132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148653 w 6128435"/>
              <a:gd name="connsiteY45" fmla="*/ 2460132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37604 w 6128435"/>
              <a:gd name="connsiteY47" fmla="*/ 2597632 h 6858000"/>
              <a:gd name="connsiteX48" fmla="*/ 5407503 w 6128435"/>
              <a:gd name="connsiteY48" fmla="*/ 2786290 h 6858000"/>
              <a:gd name="connsiteX49" fmla="*/ 5407356 w 6128435"/>
              <a:gd name="connsiteY49" fmla="*/ 2787545 h 6858000"/>
              <a:gd name="connsiteX50" fmla="*/ 5411130 w 6128435"/>
              <a:gd name="connsiteY50" fmla="*/ 2788640 h 6858000"/>
              <a:gd name="connsiteX51" fmla="*/ 5416439 w 6128435"/>
              <a:gd name="connsiteY51" fmla="*/ 2805666 h 6858000"/>
              <a:gd name="connsiteX52" fmla="*/ 5416589 w 6128435"/>
              <a:gd name="connsiteY52" fmla="*/ 2810822 h 6858000"/>
              <a:gd name="connsiteX53" fmla="*/ 5418542 w 6128435"/>
              <a:gd name="connsiteY53" fmla="*/ 2817745 h 6858000"/>
              <a:gd name="connsiteX54" fmla="*/ 5418847 w 6128435"/>
              <a:gd name="connsiteY54" fmla="*/ 2817825 h 6858000"/>
              <a:gd name="connsiteX55" fmla="*/ 5423364 w 6128435"/>
              <a:gd name="connsiteY55" fmla="*/ 2858292 h 6858000"/>
              <a:gd name="connsiteX56" fmla="*/ 5479298 w 6128435"/>
              <a:gd name="connsiteY56" fmla="*/ 2947791 h 6858000"/>
              <a:gd name="connsiteX57" fmla="*/ 5481770 w 6128435"/>
              <a:gd name="connsiteY57" fmla="*/ 2951352 h 6858000"/>
              <a:gd name="connsiteX58" fmla="*/ 5481013 w 6128435"/>
              <a:gd name="connsiteY58" fmla="*/ 2973461 h 6858000"/>
              <a:gd name="connsiteX59" fmla="*/ 5482045 w 6128435"/>
              <a:gd name="connsiteY59" fmla="*/ 2984371 h 6858000"/>
              <a:gd name="connsiteX60" fmla="*/ 5479405 w 6128435"/>
              <a:gd name="connsiteY60" fmla="*/ 2988507 h 6858000"/>
              <a:gd name="connsiteX61" fmla="*/ 5482415 w 6128435"/>
              <a:gd name="connsiteY61" fmla="*/ 3004079 h 6858000"/>
              <a:gd name="connsiteX62" fmla="*/ 5483865 w 6128435"/>
              <a:gd name="connsiteY62" fmla="*/ 3005467 h 6858000"/>
              <a:gd name="connsiteX63" fmla="*/ 5482236 w 6128435"/>
              <a:gd name="connsiteY63" fmla="*/ 3019791 h 6858000"/>
              <a:gd name="connsiteX64" fmla="*/ 5475895 w 6128435"/>
              <a:gd name="connsiteY64" fmla="*/ 3033578 h 6858000"/>
              <a:gd name="connsiteX65" fmla="*/ 5477595 w 6128435"/>
              <a:gd name="connsiteY65" fmla="*/ 3250534 h 6858000"/>
              <a:gd name="connsiteX66" fmla="*/ 5532836 w 6128435"/>
              <a:gd name="connsiteY66" fmla="*/ 3353840 h 6858000"/>
              <a:gd name="connsiteX67" fmla="*/ 5561229 w 6128435"/>
              <a:gd name="connsiteY67" fmla="*/ 3395784 h 6858000"/>
              <a:gd name="connsiteX68" fmla="*/ 5589758 w 6128435"/>
              <a:gd name="connsiteY68" fmla="*/ 3506453 h 6858000"/>
              <a:gd name="connsiteX69" fmla="*/ 5596144 w 6128435"/>
              <a:gd name="connsiteY69" fmla="*/ 3534624 h 6858000"/>
              <a:gd name="connsiteX70" fmla="*/ 5597750 w 6128435"/>
              <a:gd name="connsiteY70" fmla="*/ 3534129 h 6858000"/>
              <a:gd name="connsiteX71" fmla="*/ 5599700 w 6128435"/>
              <a:gd name="connsiteY71" fmla="*/ 3547221 h 6858000"/>
              <a:gd name="connsiteX72" fmla="*/ 5615031 w 6128435"/>
              <a:gd name="connsiteY72" fmla="*/ 3557482 h 6858000"/>
              <a:gd name="connsiteX73" fmla="*/ 5618377 w 6128435"/>
              <a:gd name="connsiteY73" fmla="*/ 3588431 h 6858000"/>
              <a:gd name="connsiteX74" fmla="*/ 5612155 w 6128435"/>
              <a:gd name="connsiteY74" fmla="*/ 3589869 h 6858000"/>
              <a:gd name="connsiteX75" fmla="*/ 5620843 w 6128435"/>
              <a:gd name="connsiteY75" fmla="*/ 3606745 h 6858000"/>
              <a:gd name="connsiteX76" fmla="*/ 5655472 w 6128435"/>
              <a:gd name="connsiteY76" fmla="*/ 3678877 h 6858000"/>
              <a:gd name="connsiteX77" fmla="*/ 5680448 w 6128435"/>
              <a:gd name="connsiteY77" fmla="*/ 3717760 h 6858000"/>
              <a:gd name="connsiteX78" fmla="*/ 5683015 w 6128435"/>
              <a:gd name="connsiteY78" fmla="*/ 3762025 h 6858000"/>
              <a:gd name="connsiteX79" fmla="*/ 5696643 w 6128435"/>
              <a:gd name="connsiteY79" fmla="*/ 3773888 h 6858000"/>
              <a:gd name="connsiteX80" fmla="*/ 5699203 w 6128435"/>
              <a:gd name="connsiteY80" fmla="*/ 3775823 h 6858000"/>
              <a:gd name="connsiteX81" fmla="*/ 5704824 w 6128435"/>
              <a:gd name="connsiteY81" fmla="*/ 3785966 h 6858000"/>
              <a:gd name="connsiteX82" fmla="*/ 5712204 w 6128435"/>
              <a:gd name="connsiteY82" fmla="*/ 3785830 h 6858000"/>
              <a:gd name="connsiteX83" fmla="*/ 5724816 w 6128435"/>
              <a:gd name="connsiteY83" fmla="*/ 3798949 h 6858000"/>
              <a:gd name="connsiteX84" fmla="*/ 5733539 w 6128435"/>
              <a:gd name="connsiteY84" fmla="*/ 3818457 h 6858000"/>
              <a:gd name="connsiteX85" fmla="*/ 5768491 w 6128435"/>
              <a:gd name="connsiteY85" fmla="*/ 3914399 h 6858000"/>
              <a:gd name="connsiteX86" fmla="*/ 5793123 w 6128435"/>
              <a:gd name="connsiteY86" fmla="*/ 3969952 h 6858000"/>
              <a:gd name="connsiteX87" fmla="*/ 5808321 w 6128435"/>
              <a:gd name="connsiteY87" fmla="*/ 3988153 h 6858000"/>
              <a:gd name="connsiteX88" fmla="*/ 5825621 w 6128435"/>
              <a:gd name="connsiteY88" fmla="*/ 4015525 h 6858000"/>
              <a:gd name="connsiteX89" fmla="*/ 5860672 w 6128435"/>
              <a:gd name="connsiteY89" fmla="*/ 4061579 h 6858000"/>
              <a:gd name="connsiteX90" fmla="*/ 5872173 w 6128435"/>
              <a:gd name="connsiteY90" fmla="*/ 4088497 h 6858000"/>
              <a:gd name="connsiteX91" fmla="*/ 5883705 w 6128435"/>
              <a:gd name="connsiteY91" fmla="*/ 4101899 h 6858000"/>
              <a:gd name="connsiteX92" fmla="*/ 5885314 w 6128435"/>
              <a:gd name="connsiteY92" fmla="*/ 4108387 h 6858000"/>
              <a:gd name="connsiteX93" fmla="*/ 5894095 w 6128435"/>
              <a:gd name="connsiteY93" fmla="*/ 4128857 h 6858000"/>
              <a:gd name="connsiteX94" fmla="*/ 5898339 w 6128435"/>
              <a:gd name="connsiteY94" fmla="*/ 4140800 h 6858000"/>
              <a:gd name="connsiteX95" fmla="*/ 5899734 w 6128435"/>
              <a:gd name="connsiteY95" fmla="*/ 4145632 h 6858000"/>
              <a:gd name="connsiteX96" fmla="*/ 5897098 w 6128435"/>
              <a:gd name="connsiteY96" fmla="*/ 4157819 h 6858000"/>
              <a:gd name="connsiteX97" fmla="*/ 5903513 w 6128435"/>
              <a:gd name="connsiteY97" fmla="*/ 4187661 h 6858000"/>
              <a:gd name="connsiteX98" fmla="*/ 5917114 w 6128435"/>
              <a:gd name="connsiteY98" fmla="*/ 4213096 h 6858000"/>
              <a:gd name="connsiteX99" fmla="*/ 5921153 w 6128435"/>
              <a:gd name="connsiteY99" fmla="*/ 4236222 h 6858000"/>
              <a:gd name="connsiteX100" fmla="*/ 5924233 w 6128435"/>
              <a:gd name="connsiteY100" fmla="*/ 4242060 h 6858000"/>
              <a:gd name="connsiteX101" fmla="*/ 5928910 w 6128435"/>
              <a:gd name="connsiteY101" fmla="*/ 4300973 h 6858000"/>
              <a:gd name="connsiteX102" fmla="*/ 5939320 w 6128435"/>
              <a:gd name="connsiteY102" fmla="*/ 4340435 h 6858000"/>
              <a:gd name="connsiteX103" fmla="*/ 5946705 w 6128435"/>
              <a:gd name="connsiteY103" fmla="*/ 4428051 h 6858000"/>
              <a:gd name="connsiteX104" fmla="*/ 5949261 w 6128435"/>
              <a:gd name="connsiteY104" fmla="*/ 4449185 h 6858000"/>
              <a:gd name="connsiteX105" fmla="*/ 5957504 w 6128435"/>
              <a:gd name="connsiteY105" fmla="*/ 4465911 h 6858000"/>
              <a:gd name="connsiteX106" fmla="*/ 5964689 w 6128435"/>
              <a:gd name="connsiteY106" fmla="*/ 4468532 h 6858000"/>
              <a:gd name="connsiteX107" fmla="*/ 5967062 w 6128435"/>
              <a:gd name="connsiteY107" fmla="*/ 4479923 h 6858000"/>
              <a:gd name="connsiteX108" fmla="*/ 5968960 w 6128435"/>
              <a:gd name="connsiteY108" fmla="*/ 4482655 h 6858000"/>
              <a:gd name="connsiteX109" fmla="*/ 5978567 w 6128435"/>
              <a:gd name="connsiteY109" fmla="*/ 4498605 h 6858000"/>
              <a:gd name="connsiteX110" fmla="*/ 5980106 w 6128435"/>
              <a:gd name="connsiteY110" fmla="*/ 4585087 h 6858000"/>
              <a:gd name="connsiteX111" fmla="*/ 5998138 w 6128435"/>
              <a:gd name="connsiteY111" fmla="*/ 4697518 h 6858000"/>
              <a:gd name="connsiteX112" fmla="*/ 6013516 w 6128435"/>
              <a:gd name="connsiteY112" fmla="*/ 4786619 h 6858000"/>
              <a:gd name="connsiteX113" fmla="*/ 6025404 w 6128435"/>
              <a:gd name="connsiteY113" fmla="*/ 4858148 h 6858000"/>
              <a:gd name="connsiteX114" fmla="*/ 6007749 w 6128435"/>
              <a:gd name="connsiteY114" fmla="*/ 4964715 h 6858000"/>
              <a:gd name="connsiteX115" fmla="*/ 6005269 w 6128435"/>
              <a:gd name="connsiteY115" fmla="*/ 5150567 h 6858000"/>
              <a:gd name="connsiteX116" fmla="*/ 6001127 w 6128435"/>
              <a:gd name="connsiteY116" fmla="*/ 5164609 h 6858000"/>
              <a:gd name="connsiteX117" fmla="*/ 5996647 w 6128435"/>
              <a:gd name="connsiteY117" fmla="*/ 5185640 h 6858000"/>
              <a:gd name="connsiteX118" fmla="*/ 5998514 w 6128435"/>
              <a:gd name="connsiteY118" fmla="*/ 5189673 h 6858000"/>
              <a:gd name="connsiteX119" fmla="*/ 5995970 w 6128435"/>
              <a:gd name="connsiteY119" fmla="*/ 5221547 h 6858000"/>
              <a:gd name="connsiteX120" fmla="*/ 5997218 w 6128435"/>
              <a:gd name="connsiteY120" fmla="*/ 5222031 h 6858000"/>
              <a:gd name="connsiteX121" fmla="*/ 6002116 w 6128435"/>
              <a:gd name="connsiteY121" fmla="*/ 5231223 h 6858000"/>
              <a:gd name="connsiteX122" fmla="*/ 6008541 w 6128435"/>
              <a:gd name="connsiteY122" fmla="*/ 5248680 h 6858000"/>
              <a:gd name="connsiteX123" fmla="*/ 6039260 w 6128435"/>
              <a:gd name="connsiteY123" fmla="*/ 5289518 h 6858000"/>
              <a:gd name="connsiteX124" fmla="*/ 6036748 w 6128435"/>
              <a:gd name="connsiteY124" fmla="*/ 5322752 h 6858000"/>
              <a:gd name="connsiteX125" fmla="*/ 6036943 w 6128435"/>
              <a:gd name="connsiteY125" fmla="*/ 5329480 h 6858000"/>
              <a:gd name="connsiteX126" fmla="*/ 6037236 w 6128435"/>
              <a:gd name="connsiteY126" fmla="*/ 5329634 h 6858000"/>
              <a:gd name="connsiteX127" fmla="*/ 6038019 w 6128435"/>
              <a:gd name="connsiteY127" fmla="*/ 5336764 h 6858000"/>
              <a:gd name="connsiteX128" fmla="*/ 6037298 w 6128435"/>
              <a:gd name="connsiteY128" fmla="*/ 5341753 h 6858000"/>
              <a:gd name="connsiteX129" fmla="*/ 6037677 w 6128435"/>
              <a:gd name="connsiteY129" fmla="*/ 5354807 h 6858000"/>
              <a:gd name="connsiteX130" fmla="*/ 6039728 w 6128435"/>
              <a:gd name="connsiteY130" fmla="*/ 5359416 h 6858000"/>
              <a:gd name="connsiteX131" fmla="*/ 6043311 w 6128435"/>
              <a:gd name="connsiteY131" fmla="*/ 5361407 h 6858000"/>
              <a:gd name="connsiteX132" fmla="*/ 6042954 w 6128435"/>
              <a:gd name="connsiteY132" fmla="*/ 5362576 h 6858000"/>
              <a:gd name="connsiteX133" fmla="*/ 6053435 w 6128435"/>
              <a:gd name="connsiteY133" fmla="*/ 5387547 h 6858000"/>
              <a:gd name="connsiteX134" fmla="*/ 6065933 w 6128435"/>
              <a:gd name="connsiteY134" fmla="*/ 5443002 h 6858000"/>
              <a:gd name="connsiteX135" fmla="*/ 6068640 w 6128435"/>
              <a:gd name="connsiteY135" fmla="*/ 5474503 h 6858000"/>
              <a:gd name="connsiteX136" fmla="*/ 6080922 w 6128435"/>
              <a:gd name="connsiteY136" fmla="*/ 5561070 h 6858000"/>
              <a:gd name="connsiteX137" fmla="*/ 6096949 w 6128435"/>
              <a:gd name="connsiteY137" fmla="*/ 5648179 h 6858000"/>
              <a:gd name="connsiteX138" fmla="*/ 6125703 w 6128435"/>
              <a:gd name="connsiteY138" fmla="*/ 5692894 h 6858000"/>
              <a:gd name="connsiteX139" fmla="*/ 6126670 w 6128435"/>
              <a:gd name="connsiteY139" fmla="*/ 5697882 h 6858000"/>
              <a:gd name="connsiteX140" fmla="*/ 6124061 w 6128435"/>
              <a:gd name="connsiteY140" fmla="*/ 5710294 h 6858000"/>
              <a:gd name="connsiteX141" fmla="*/ 6122213 w 6128435"/>
              <a:gd name="connsiteY141" fmla="*/ 5714762 h 6858000"/>
              <a:gd name="connsiteX142" fmla="*/ 6121353 w 6128435"/>
              <a:gd name="connsiteY142" fmla="*/ 5721725 h 6858000"/>
              <a:gd name="connsiteX143" fmla="*/ 6121607 w 6128435"/>
              <a:gd name="connsiteY143" fmla="*/ 5721959 h 6858000"/>
              <a:gd name="connsiteX144" fmla="*/ 6120262 w 6128435"/>
              <a:gd name="connsiteY144" fmla="*/ 5728358 h 6858000"/>
              <a:gd name="connsiteX145" fmla="*/ 6110194 w 6128435"/>
              <a:gd name="connsiteY145" fmla="*/ 5758853 h 6858000"/>
              <a:gd name="connsiteX146" fmla="*/ 6127519 w 6128435"/>
              <a:gd name="connsiteY146" fmla="*/ 5865775 h 6858000"/>
              <a:gd name="connsiteX147" fmla="*/ 6128435 w 6128435"/>
              <a:gd name="connsiteY147" fmla="*/ 5870164 h 6858000"/>
              <a:gd name="connsiteX148" fmla="*/ 6119217 w 6128435"/>
              <a:gd name="connsiteY148" fmla="*/ 5888542 h 6858000"/>
              <a:gd name="connsiteX149" fmla="*/ 6115966 w 6128435"/>
              <a:gd name="connsiteY149" fmla="*/ 5898387 h 6858000"/>
              <a:gd name="connsiteX150" fmla="*/ 6111924 w 6128435"/>
              <a:gd name="connsiteY150" fmla="*/ 5900444 h 6858000"/>
              <a:gd name="connsiteX151" fmla="*/ 6108716 w 6128435"/>
              <a:gd name="connsiteY151" fmla="*/ 5915345 h 6858000"/>
              <a:gd name="connsiteX152" fmla="*/ 6109524 w 6128435"/>
              <a:gd name="connsiteY152" fmla="*/ 5917328 h 6858000"/>
              <a:gd name="connsiteX153" fmla="*/ 6102493 w 6128435"/>
              <a:gd name="connsiteY153" fmla="*/ 5928602 h 6858000"/>
              <a:gd name="connsiteX154" fmla="*/ 6056863 w 6128435"/>
              <a:gd name="connsiteY154" fmla="*/ 6000643 h 6858000"/>
              <a:gd name="connsiteX155" fmla="*/ 6045436 w 6128435"/>
              <a:gd name="connsiteY155" fmla="*/ 6124480 h 6858000"/>
              <a:gd name="connsiteX156" fmla="*/ 6030489 w 6128435"/>
              <a:gd name="connsiteY156" fmla="*/ 6317666 h 6858000"/>
              <a:gd name="connsiteX157" fmla="*/ 6007492 w 6128435"/>
              <a:gd name="connsiteY157" fmla="*/ 6440818 h 6858000"/>
              <a:gd name="connsiteX158" fmla="*/ 6009467 w 6128435"/>
              <a:gd name="connsiteY158" fmla="*/ 6487076 h 6858000"/>
              <a:gd name="connsiteX159" fmla="*/ 5995064 w 6128435"/>
              <a:gd name="connsiteY159" fmla="*/ 6540791 h 6858000"/>
              <a:gd name="connsiteX160" fmla="*/ 5996309 w 6128435"/>
              <a:gd name="connsiteY160" fmla="*/ 6543961 h 6858000"/>
              <a:gd name="connsiteX161" fmla="*/ 5996048 w 6128435"/>
              <a:gd name="connsiteY161" fmla="*/ 6555444 h 6858000"/>
              <a:gd name="connsiteX162" fmla="*/ 6002524 w 6128435"/>
              <a:gd name="connsiteY162" fmla="*/ 6560188 h 6858000"/>
              <a:gd name="connsiteX163" fmla="*/ 6006823 w 6128435"/>
              <a:gd name="connsiteY163" fmla="*/ 6578546 h 6858000"/>
              <a:gd name="connsiteX164" fmla="*/ 6004510 w 6128435"/>
              <a:gd name="connsiteY164" fmla="*/ 6599256 h 6858000"/>
              <a:gd name="connsiteX165" fmla="*/ 5986207 w 6128435"/>
              <a:gd name="connsiteY165" fmla="*/ 6695855 h 6858000"/>
              <a:gd name="connsiteX166" fmla="*/ 5979428 w 6128435"/>
              <a:gd name="connsiteY166" fmla="*/ 6754678 h 6858000"/>
              <a:gd name="connsiteX167" fmla="*/ 5983398 w 6128435"/>
              <a:gd name="connsiteY167" fmla="*/ 6778641 h 6858000"/>
              <a:gd name="connsiteX168" fmla="*/ 5984543 w 6128435"/>
              <a:gd name="connsiteY168" fmla="*/ 6811016 h 6858000"/>
              <a:gd name="connsiteX169" fmla="*/ 5981802 w 6128435"/>
              <a:gd name="connsiteY169" fmla="*/ 6838578 h 6858000"/>
              <a:gd name="connsiteX170" fmla="*/ 5979671 w 6128435"/>
              <a:gd name="connsiteY170" fmla="*/ 6858000 h 6858000"/>
              <a:gd name="connsiteX171" fmla="*/ 0 w 6128435"/>
              <a:gd name="connsiteY171" fmla="*/ 6858000 h 6858000"/>
              <a:gd name="connsiteX172" fmla="*/ 0 w 6128435"/>
              <a:gd name="connsiteY17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71263 w 6128435"/>
              <a:gd name="connsiteY47" fmla="*/ 2586413 h 6858000"/>
              <a:gd name="connsiteX48" fmla="*/ 5407503 w 6128435"/>
              <a:gd name="connsiteY48" fmla="*/ 2786290 h 6858000"/>
              <a:gd name="connsiteX49" fmla="*/ 5407356 w 6128435"/>
              <a:gd name="connsiteY49" fmla="*/ 2787545 h 6858000"/>
              <a:gd name="connsiteX50" fmla="*/ 5411130 w 6128435"/>
              <a:gd name="connsiteY50" fmla="*/ 2788640 h 6858000"/>
              <a:gd name="connsiteX51" fmla="*/ 5416439 w 6128435"/>
              <a:gd name="connsiteY51" fmla="*/ 2805666 h 6858000"/>
              <a:gd name="connsiteX52" fmla="*/ 5416589 w 6128435"/>
              <a:gd name="connsiteY52" fmla="*/ 2810822 h 6858000"/>
              <a:gd name="connsiteX53" fmla="*/ 5418542 w 6128435"/>
              <a:gd name="connsiteY53" fmla="*/ 2817745 h 6858000"/>
              <a:gd name="connsiteX54" fmla="*/ 5418847 w 6128435"/>
              <a:gd name="connsiteY54" fmla="*/ 2817825 h 6858000"/>
              <a:gd name="connsiteX55" fmla="*/ 5423364 w 6128435"/>
              <a:gd name="connsiteY55" fmla="*/ 2858292 h 6858000"/>
              <a:gd name="connsiteX56" fmla="*/ 5479298 w 6128435"/>
              <a:gd name="connsiteY56" fmla="*/ 2947791 h 6858000"/>
              <a:gd name="connsiteX57" fmla="*/ 5481770 w 6128435"/>
              <a:gd name="connsiteY57" fmla="*/ 2951352 h 6858000"/>
              <a:gd name="connsiteX58" fmla="*/ 5481013 w 6128435"/>
              <a:gd name="connsiteY58" fmla="*/ 2973461 h 6858000"/>
              <a:gd name="connsiteX59" fmla="*/ 5482045 w 6128435"/>
              <a:gd name="connsiteY59" fmla="*/ 2984371 h 6858000"/>
              <a:gd name="connsiteX60" fmla="*/ 5479405 w 6128435"/>
              <a:gd name="connsiteY60" fmla="*/ 2988507 h 6858000"/>
              <a:gd name="connsiteX61" fmla="*/ 5482415 w 6128435"/>
              <a:gd name="connsiteY61" fmla="*/ 3004079 h 6858000"/>
              <a:gd name="connsiteX62" fmla="*/ 5483865 w 6128435"/>
              <a:gd name="connsiteY62" fmla="*/ 3005467 h 6858000"/>
              <a:gd name="connsiteX63" fmla="*/ 5482236 w 6128435"/>
              <a:gd name="connsiteY63" fmla="*/ 3019791 h 6858000"/>
              <a:gd name="connsiteX64" fmla="*/ 5475895 w 6128435"/>
              <a:gd name="connsiteY64" fmla="*/ 3033578 h 6858000"/>
              <a:gd name="connsiteX65" fmla="*/ 5477595 w 6128435"/>
              <a:gd name="connsiteY65" fmla="*/ 3250534 h 6858000"/>
              <a:gd name="connsiteX66" fmla="*/ 5532836 w 6128435"/>
              <a:gd name="connsiteY66" fmla="*/ 3353840 h 6858000"/>
              <a:gd name="connsiteX67" fmla="*/ 5561229 w 6128435"/>
              <a:gd name="connsiteY67" fmla="*/ 3395784 h 6858000"/>
              <a:gd name="connsiteX68" fmla="*/ 5589758 w 6128435"/>
              <a:gd name="connsiteY68" fmla="*/ 3506453 h 6858000"/>
              <a:gd name="connsiteX69" fmla="*/ 5596144 w 6128435"/>
              <a:gd name="connsiteY69" fmla="*/ 3534624 h 6858000"/>
              <a:gd name="connsiteX70" fmla="*/ 5597750 w 6128435"/>
              <a:gd name="connsiteY70" fmla="*/ 3534129 h 6858000"/>
              <a:gd name="connsiteX71" fmla="*/ 5599700 w 6128435"/>
              <a:gd name="connsiteY71" fmla="*/ 3547221 h 6858000"/>
              <a:gd name="connsiteX72" fmla="*/ 5615031 w 6128435"/>
              <a:gd name="connsiteY72" fmla="*/ 3557482 h 6858000"/>
              <a:gd name="connsiteX73" fmla="*/ 5618377 w 6128435"/>
              <a:gd name="connsiteY73" fmla="*/ 3588431 h 6858000"/>
              <a:gd name="connsiteX74" fmla="*/ 5612155 w 6128435"/>
              <a:gd name="connsiteY74" fmla="*/ 3589869 h 6858000"/>
              <a:gd name="connsiteX75" fmla="*/ 5620843 w 6128435"/>
              <a:gd name="connsiteY75" fmla="*/ 3606745 h 6858000"/>
              <a:gd name="connsiteX76" fmla="*/ 5655472 w 6128435"/>
              <a:gd name="connsiteY76" fmla="*/ 3678877 h 6858000"/>
              <a:gd name="connsiteX77" fmla="*/ 5680448 w 6128435"/>
              <a:gd name="connsiteY77" fmla="*/ 3717760 h 6858000"/>
              <a:gd name="connsiteX78" fmla="*/ 5683015 w 6128435"/>
              <a:gd name="connsiteY78" fmla="*/ 3762025 h 6858000"/>
              <a:gd name="connsiteX79" fmla="*/ 5696643 w 6128435"/>
              <a:gd name="connsiteY79" fmla="*/ 3773888 h 6858000"/>
              <a:gd name="connsiteX80" fmla="*/ 5699203 w 6128435"/>
              <a:gd name="connsiteY80" fmla="*/ 3775823 h 6858000"/>
              <a:gd name="connsiteX81" fmla="*/ 5704824 w 6128435"/>
              <a:gd name="connsiteY81" fmla="*/ 3785966 h 6858000"/>
              <a:gd name="connsiteX82" fmla="*/ 5712204 w 6128435"/>
              <a:gd name="connsiteY82" fmla="*/ 3785830 h 6858000"/>
              <a:gd name="connsiteX83" fmla="*/ 5724816 w 6128435"/>
              <a:gd name="connsiteY83" fmla="*/ 3798949 h 6858000"/>
              <a:gd name="connsiteX84" fmla="*/ 5733539 w 6128435"/>
              <a:gd name="connsiteY84" fmla="*/ 3818457 h 6858000"/>
              <a:gd name="connsiteX85" fmla="*/ 5768491 w 6128435"/>
              <a:gd name="connsiteY85" fmla="*/ 3914399 h 6858000"/>
              <a:gd name="connsiteX86" fmla="*/ 5793123 w 6128435"/>
              <a:gd name="connsiteY86" fmla="*/ 3969952 h 6858000"/>
              <a:gd name="connsiteX87" fmla="*/ 5808321 w 6128435"/>
              <a:gd name="connsiteY87" fmla="*/ 3988153 h 6858000"/>
              <a:gd name="connsiteX88" fmla="*/ 5825621 w 6128435"/>
              <a:gd name="connsiteY88" fmla="*/ 4015525 h 6858000"/>
              <a:gd name="connsiteX89" fmla="*/ 5860672 w 6128435"/>
              <a:gd name="connsiteY89" fmla="*/ 4061579 h 6858000"/>
              <a:gd name="connsiteX90" fmla="*/ 5872173 w 6128435"/>
              <a:gd name="connsiteY90" fmla="*/ 4088497 h 6858000"/>
              <a:gd name="connsiteX91" fmla="*/ 5883705 w 6128435"/>
              <a:gd name="connsiteY91" fmla="*/ 4101899 h 6858000"/>
              <a:gd name="connsiteX92" fmla="*/ 5885314 w 6128435"/>
              <a:gd name="connsiteY92" fmla="*/ 4108387 h 6858000"/>
              <a:gd name="connsiteX93" fmla="*/ 5894095 w 6128435"/>
              <a:gd name="connsiteY93" fmla="*/ 4128857 h 6858000"/>
              <a:gd name="connsiteX94" fmla="*/ 5898339 w 6128435"/>
              <a:gd name="connsiteY94" fmla="*/ 4140800 h 6858000"/>
              <a:gd name="connsiteX95" fmla="*/ 5899734 w 6128435"/>
              <a:gd name="connsiteY95" fmla="*/ 4145632 h 6858000"/>
              <a:gd name="connsiteX96" fmla="*/ 5897098 w 6128435"/>
              <a:gd name="connsiteY96" fmla="*/ 4157819 h 6858000"/>
              <a:gd name="connsiteX97" fmla="*/ 5903513 w 6128435"/>
              <a:gd name="connsiteY97" fmla="*/ 4187661 h 6858000"/>
              <a:gd name="connsiteX98" fmla="*/ 5917114 w 6128435"/>
              <a:gd name="connsiteY98" fmla="*/ 4213096 h 6858000"/>
              <a:gd name="connsiteX99" fmla="*/ 5921153 w 6128435"/>
              <a:gd name="connsiteY99" fmla="*/ 4236222 h 6858000"/>
              <a:gd name="connsiteX100" fmla="*/ 5924233 w 6128435"/>
              <a:gd name="connsiteY100" fmla="*/ 4242060 h 6858000"/>
              <a:gd name="connsiteX101" fmla="*/ 5928910 w 6128435"/>
              <a:gd name="connsiteY101" fmla="*/ 4300973 h 6858000"/>
              <a:gd name="connsiteX102" fmla="*/ 5939320 w 6128435"/>
              <a:gd name="connsiteY102" fmla="*/ 4340435 h 6858000"/>
              <a:gd name="connsiteX103" fmla="*/ 5946705 w 6128435"/>
              <a:gd name="connsiteY103" fmla="*/ 4428051 h 6858000"/>
              <a:gd name="connsiteX104" fmla="*/ 5949261 w 6128435"/>
              <a:gd name="connsiteY104" fmla="*/ 4449185 h 6858000"/>
              <a:gd name="connsiteX105" fmla="*/ 5957504 w 6128435"/>
              <a:gd name="connsiteY105" fmla="*/ 4465911 h 6858000"/>
              <a:gd name="connsiteX106" fmla="*/ 5964689 w 6128435"/>
              <a:gd name="connsiteY106" fmla="*/ 4468532 h 6858000"/>
              <a:gd name="connsiteX107" fmla="*/ 5967062 w 6128435"/>
              <a:gd name="connsiteY107" fmla="*/ 4479923 h 6858000"/>
              <a:gd name="connsiteX108" fmla="*/ 5968960 w 6128435"/>
              <a:gd name="connsiteY108" fmla="*/ 4482655 h 6858000"/>
              <a:gd name="connsiteX109" fmla="*/ 5978567 w 6128435"/>
              <a:gd name="connsiteY109" fmla="*/ 4498605 h 6858000"/>
              <a:gd name="connsiteX110" fmla="*/ 5980106 w 6128435"/>
              <a:gd name="connsiteY110" fmla="*/ 4585087 h 6858000"/>
              <a:gd name="connsiteX111" fmla="*/ 5998138 w 6128435"/>
              <a:gd name="connsiteY111" fmla="*/ 4697518 h 6858000"/>
              <a:gd name="connsiteX112" fmla="*/ 6013516 w 6128435"/>
              <a:gd name="connsiteY112" fmla="*/ 4786619 h 6858000"/>
              <a:gd name="connsiteX113" fmla="*/ 6025404 w 6128435"/>
              <a:gd name="connsiteY113" fmla="*/ 4858148 h 6858000"/>
              <a:gd name="connsiteX114" fmla="*/ 6007749 w 6128435"/>
              <a:gd name="connsiteY114" fmla="*/ 4964715 h 6858000"/>
              <a:gd name="connsiteX115" fmla="*/ 6005269 w 6128435"/>
              <a:gd name="connsiteY115" fmla="*/ 5150567 h 6858000"/>
              <a:gd name="connsiteX116" fmla="*/ 6001127 w 6128435"/>
              <a:gd name="connsiteY116" fmla="*/ 5164609 h 6858000"/>
              <a:gd name="connsiteX117" fmla="*/ 5996647 w 6128435"/>
              <a:gd name="connsiteY117" fmla="*/ 5185640 h 6858000"/>
              <a:gd name="connsiteX118" fmla="*/ 5998514 w 6128435"/>
              <a:gd name="connsiteY118" fmla="*/ 5189673 h 6858000"/>
              <a:gd name="connsiteX119" fmla="*/ 5995970 w 6128435"/>
              <a:gd name="connsiteY119" fmla="*/ 5221547 h 6858000"/>
              <a:gd name="connsiteX120" fmla="*/ 5997218 w 6128435"/>
              <a:gd name="connsiteY120" fmla="*/ 5222031 h 6858000"/>
              <a:gd name="connsiteX121" fmla="*/ 6002116 w 6128435"/>
              <a:gd name="connsiteY121" fmla="*/ 5231223 h 6858000"/>
              <a:gd name="connsiteX122" fmla="*/ 6008541 w 6128435"/>
              <a:gd name="connsiteY122" fmla="*/ 5248680 h 6858000"/>
              <a:gd name="connsiteX123" fmla="*/ 6039260 w 6128435"/>
              <a:gd name="connsiteY123" fmla="*/ 5289518 h 6858000"/>
              <a:gd name="connsiteX124" fmla="*/ 6036748 w 6128435"/>
              <a:gd name="connsiteY124" fmla="*/ 5322752 h 6858000"/>
              <a:gd name="connsiteX125" fmla="*/ 6036943 w 6128435"/>
              <a:gd name="connsiteY125" fmla="*/ 5329480 h 6858000"/>
              <a:gd name="connsiteX126" fmla="*/ 6037236 w 6128435"/>
              <a:gd name="connsiteY126" fmla="*/ 5329634 h 6858000"/>
              <a:gd name="connsiteX127" fmla="*/ 6038019 w 6128435"/>
              <a:gd name="connsiteY127" fmla="*/ 5336764 h 6858000"/>
              <a:gd name="connsiteX128" fmla="*/ 6037298 w 6128435"/>
              <a:gd name="connsiteY128" fmla="*/ 5341753 h 6858000"/>
              <a:gd name="connsiteX129" fmla="*/ 6037677 w 6128435"/>
              <a:gd name="connsiteY129" fmla="*/ 5354807 h 6858000"/>
              <a:gd name="connsiteX130" fmla="*/ 6039728 w 6128435"/>
              <a:gd name="connsiteY130" fmla="*/ 5359416 h 6858000"/>
              <a:gd name="connsiteX131" fmla="*/ 6043311 w 6128435"/>
              <a:gd name="connsiteY131" fmla="*/ 5361407 h 6858000"/>
              <a:gd name="connsiteX132" fmla="*/ 6042954 w 6128435"/>
              <a:gd name="connsiteY132" fmla="*/ 5362576 h 6858000"/>
              <a:gd name="connsiteX133" fmla="*/ 6053435 w 6128435"/>
              <a:gd name="connsiteY133" fmla="*/ 5387547 h 6858000"/>
              <a:gd name="connsiteX134" fmla="*/ 6065933 w 6128435"/>
              <a:gd name="connsiteY134" fmla="*/ 5443002 h 6858000"/>
              <a:gd name="connsiteX135" fmla="*/ 6068640 w 6128435"/>
              <a:gd name="connsiteY135" fmla="*/ 5474503 h 6858000"/>
              <a:gd name="connsiteX136" fmla="*/ 6080922 w 6128435"/>
              <a:gd name="connsiteY136" fmla="*/ 5561070 h 6858000"/>
              <a:gd name="connsiteX137" fmla="*/ 6096949 w 6128435"/>
              <a:gd name="connsiteY137" fmla="*/ 5648179 h 6858000"/>
              <a:gd name="connsiteX138" fmla="*/ 6125703 w 6128435"/>
              <a:gd name="connsiteY138" fmla="*/ 5692894 h 6858000"/>
              <a:gd name="connsiteX139" fmla="*/ 6126670 w 6128435"/>
              <a:gd name="connsiteY139" fmla="*/ 5697882 h 6858000"/>
              <a:gd name="connsiteX140" fmla="*/ 6124061 w 6128435"/>
              <a:gd name="connsiteY140" fmla="*/ 5710294 h 6858000"/>
              <a:gd name="connsiteX141" fmla="*/ 6122213 w 6128435"/>
              <a:gd name="connsiteY141" fmla="*/ 5714762 h 6858000"/>
              <a:gd name="connsiteX142" fmla="*/ 6121353 w 6128435"/>
              <a:gd name="connsiteY142" fmla="*/ 5721725 h 6858000"/>
              <a:gd name="connsiteX143" fmla="*/ 6121607 w 6128435"/>
              <a:gd name="connsiteY143" fmla="*/ 5721959 h 6858000"/>
              <a:gd name="connsiteX144" fmla="*/ 6120262 w 6128435"/>
              <a:gd name="connsiteY144" fmla="*/ 5728358 h 6858000"/>
              <a:gd name="connsiteX145" fmla="*/ 6110194 w 6128435"/>
              <a:gd name="connsiteY145" fmla="*/ 5758853 h 6858000"/>
              <a:gd name="connsiteX146" fmla="*/ 6127519 w 6128435"/>
              <a:gd name="connsiteY146" fmla="*/ 5865775 h 6858000"/>
              <a:gd name="connsiteX147" fmla="*/ 6128435 w 6128435"/>
              <a:gd name="connsiteY147" fmla="*/ 5870164 h 6858000"/>
              <a:gd name="connsiteX148" fmla="*/ 6119217 w 6128435"/>
              <a:gd name="connsiteY148" fmla="*/ 5888542 h 6858000"/>
              <a:gd name="connsiteX149" fmla="*/ 6115966 w 6128435"/>
              <a:gd name="connsiteY149" fmla="*/ 5898387 h 6858000"/>
              <a:gd name="connsiteX150" fmla="*/ 6111924 w 6128435"/>
              <a:gd name="connsiteY150" fmla="*/ 5900444 h 6858000"/>
              <a:gd name="connsiteX151" fmla="*/ 6108716 w 6128435"/>
              <a:gd name="connsiteY151" fmla="*/ 5915345 h 6858000"/>
              <a:gd name="connsiteX152" fmla="*/ 6109524 w 6128435"/>
              <a:gd name="connsiteY152" fmla="*/ 5917328 h 6858000"/>
              <a:gd name="connsiteX153" fmla="*/ 6102493 w 6128435"/>
              <a:gd name="connsiteY153" fmla="*/ 5928602 h 6858000"/>
              <a:gd name="connsiteX154" fmla="*/ 6056863 w 6128435"/>
              <a:gd name="connsiteY154" fmla="*/ 6000643 h 6858000"/>
              <a:gd name="connsiteX155" fmla="*/ 6045436 w 6128435"/>
              <a:gd name="connsiteY155" fmla="*/ 6124480 h 6858000"/>
              <a:gd name="connsiteX156" fmla="*/ 6030489 w 6128435"/>
              <a:gd name="connsiteY156" fmla="*/ 6317666 h 6858000"/>
              <a:gd name="connsiteX157" fmla="*/ 6007492 w 6128435"/>
              <a:gd name="connsiteY157" fmla="*/ 6440818 h 6858000"/>
              <a:gd name="connsiteX158" fmla="*/ 6009467 w 6128435"/>
              <a:gd name="connsiteY158" fmla="*/ 6487076 h 6858000"/>
              <a:gd name="connsiteX159" fmla="*/ 5995064 w 6128435"/>
              <a:gd name="connsiteY159" fmla="*/ 6540791 h 6858000"/>
              <a:gd name="connsiteX160" fmla="*/ 5996309 w 6128435"/>
              <a:gd name="connsiteY160" fmla="*/ 6543961 h 6858000"/>
              <a:gd name="connsiteX161" fmla="*/ 5996048 w 6128435"/>
              <a:gd name="connsiteY161" fmla="*/ 6555444 h 6858000"/>
              <a:gd name="connsiteX162" fmla="*/ 6002524 w 6128435"/>
              <a:gd name="connsiteY162" fmla="*/ 6560188 h 6858000"/>
              <a:gd name="connsiteX163" fmla="*/ 6006823 w 6128435"/>
              <a:gd name="connsiteY163" fmla="*/ 6578546 h 6858000"/>
              <a:gd name="connsiteX164" fmla="*/ 6004510 w 6128435"/>
              <a:gd name="connsiteY164" fmla="*/ 6599256 h 6858000"/>
              <a:gd name="connsiteX165" fmla="*/ 5986207 w 6128435"/>
              <a:gd name="connsiteY165" fmla="*/ 6695855 h 6858000"/>
              <a:gd name="connsiteX166" fmla="*/ 5979428 w 6128435"/>
              <a:gd name="connsiteY166" fmla="*/ 6754678 h 6858000"/>
              <a:gd name="connsiteX167" fmla="*/ 5983398 w 6128435"/>
              <a:gd name="connsiteY167" fmla="*/ 6778641 h 6858000"/>
              <a:gd name="connsiteX168" fmla="*/ 5984543 w 6128435"/>
              <a:gd name="connsiteY168" fmla="*/ 6811016 h 6858000"/>
              <a:gd name="connsiteX169" fmla="*/ 5981802 w 6128435"/>
              <a:gd name="connsiteY169" fmla="*/ 6838578 h 6858000"/>
              <a:gd name="connsiteX170" fmla="*/ 5979671 w 6128435"/>
              <a:gd name="connsiteY170" fmla="*/ 6858000 h 6858000"/>
              <a:gd name="connsiteX171" fmla="*/ 0 w 6128435"/>
              <a:gd name="connsiteY171" fmla="*/ 6858000 h 6858000"/>
              <a:gd name="connsiteX172" fmla="*/ 0 w 6128435"/>
              <a:gd name="connsiteY17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81505 w 6128435"/>
              <a:gd name="connsiteY63" fmla="*/ 3095286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79405 w 6128435"/>
              <a:gd name="connsiteY58" fmla="*/ 2988507 h 6858000"/>
              <a:gd name="connsiteX59" fmla="*/ 5482415 w 6128435"/>
              <a:gd name="connsiteY59" fmla="*/ 3004079 h 6858000"/>
              <a:gd name="connsiteX60" fmla="*/ 5483865 w 6128435"/>
              <a:gd name="connsiteY60" fmla="*/ 3005467 h 6858000"/>
              <a:gd name="connsiteX61" fmla="*/ 5482236 w 6128435"/>
              <a:gd name="connsiteY61" fmla="*/ 3019791 h 6858000"/>
              <a:gd name="connsiteX62" fmla="*/ 5481505 w 6128435"/>
              <a:gd name="connsiteY62" fmla="*/ 3095286 h 6858000"/>
              <a:gd name="connsiteX63" fmla="*/ 5477595 w 6128435"/>
              <a:gd name="connsiteY63" fmla="*/ 3250534 h 6858000"/>
              <a:gd name="connsiteX64" fmla="*/ 5532836 w 6128435"/>
              <a:gd name="connsiteY64" fmla="*/ 3353840 h 6858000"/>
              <a:gd name="connsiteX65" fmla="*/ 5561229 w 6128435"/>
              <a:gd name="connsiteY65" fmla="*/ 3395784 h 6858000"/>
              <a:gd name="connsiteX66" fmla="*/ 5589758 w 6128435"/>
              <a:gd name="connsiteY66" fmla="*/ 3506453 h 6858000"/>
              <a:gd name="connsiteX67" fmla="*/ 5596144 w 6128435"/>
              <a:gd name="connsiteY67" fmla="*/ 3534624 h 6858000"/>
              <a:gd name="connsiteX68" fmla="*/ 5597750 w 6128435"/>
              <a:gd name="connsiteY68" fmla="*/ 3534129 h 6858000"/>
              <a:gd name="connsiteX69" fmla="*/ 5599700 w 6128435"/>
              <a:gd name="connsiteY69" fmla="*/ 3547221 h 6858000"/>
              <a:gd name="connsiteX70" fmla="*/ 5615031 w 6128435"/>
              <a:gd name="connsiteY70" fmla="*/ 3557482 h 6858000"/>
              <a:gd name="connsiteX71" fmla="*/ 5618377 w 6128435"/>
              <a:gd name="connsiteY71" fmla="*/ 3588431 h 6858000"/>
              <a:gd name="connsiteX72" fmla="*/ 5612155 w 6128435"/>
              <a:gd name="connsiteY72" fmla="*/ 3589869 h 6858000"/>
              <a:gd name="connsiteX73" fmla="*/ 5620843 w 6128435"/>
              <a:gd name="connsiteY73" fmla="*/ 3606745 h 6858000"/>
              <a:gd name="connsiteX74" fmla="*/ 5655472 w 6128435"/>
              <a:gd name="connsiteY74" fmla="*/ 3678877 h 6858000"/>
              <a:gd name="connsiteX75" fmla="*/ 5680448 w 6128435"/>
              <a:gd name="connsiteY75" fmla="*/ 3717760 h 6858000"/>
              <a:gd name="connsiteX76" fmla="*/ 5683015 w 6128435"/>
              <a:gd name="connsiteY76" fmla="*/ 3762025 h 6858000"/>
              <a:gd name="connsiteX77" fmla="*/ 5696643 w 6128435"/>
              <a:gd name="connsiteY77" fmla="*/ 3773888 h 6858000"/>
              <a:gd name="connsiteX78" fmla="*/ 5699203 w 6128435"/>
              <a:gd name="connsiteY78" fmla="*/ 3775823 h 6858000"/>
              <a:gd name="connsiteX79" fmla="*/ 5704824 w 6128435"/>
              <a:gd name="connsiteY79" fmla="*/ 3785966 h 6858000"/>
              <a:gd name="connsiteX80" fmla="*/ 5712204 w 6128435"/>
              <a:gd name="connsiteY80" fmla="*/ 3785830 h 6858000"/>
              <a:gd name="connsiteX81" fmla="*/ 5724816 w 6128435"/>
              <a:gd name="connsiteY81" fmla="*/ 3798949 h 6858000"/>
              <a:gd name="connsiteX82" fmla="*/ 5733539 w 6128435"/>
              <a:gd name="connsiteY82" fmla="*/ 3818457 h 6858000"/>
              <a:gd name="connsiteX83" fmla="*/ 5768491 w 6128435"/>
              <a:gd name="connsiteY83" fmla="*/ 3914399 h 6858000"/>
              <a:gd name="connsiteX84" fmla="*/ 5793123 w 6128435"/>
              <a:gd name="connsiteY84" fmla="*/ 3969952 h 6858000"/>
              <a:gd name="connsiteX85" fmla="*/ 5808321 w 6128435"/>
              <a:gd name="connsiteY85" fmla="*/ 3988153 h 6858000"/>
              <a:gd name="connsiteX86" fmla="*/ 5825621 w 6128435"/>
              <a:gd name="connsiteY86" fmla="*/ 4015525 h 6858000"/>
              <a:gd name="connsiteX87" fmla="*/ 5860672 w 6128435"/>
              <a:gd name="connsiteY87" fmla="*/ 4061579 h 6858000"/>
              <a:gd name="connsiteX88" fmla="*/ 5872173 w 6128435"/>
              <a:gd name="connsiteY88" fmla="*/ 4088497 h 6858000"/>
              <a:gd name="connsiteX89" fmla="*/ 5883705 w 6128435"/>
              <a:gd name="connsiteY89" fmla="*/ 4101899 h 6858000"/>
              <a:gd name="connsiteX90" fmla="*/ 5885314 w 6128435"/>
              <a:gd name="connsiteY90" fmla="*/ 4108387 h 6858000"/>
              <a:gd name="connsiteX91" fmla="*/ 5894095 w 6128435"/>
              <a:gd name="connsiteY91" fmla="*/ 4128857 h 6858000"/>
              <a:gd name="connsiteX92" fmla="*/ 5898339 w 6128435"/>
              <a:gd name="connsiteY92" fmla="*/ 4140800 h 6858000"/>
              <a:gd name="connsiteX93" fmla="*/ 5899734 w 6128435"/>
              <a:gd name="connsiteY93" fmla="*/ 4145632 h 6858000"/>
              <a:gd name="connsiteX94" fmla="*/ 5897098 w 6128435"/>
              <a:gd name="connsiteY94" fmla="*/ 4157819 h 6858000"/>
              <a:gd name="connsiteX95" fmla="*/ 5903513 w 6128435"/>
              <a:gd name="connsiteY95" fmla="*/ 4187661 h 6858000"/>
              <a:gd name="connsiteX96" fmla="*/ 5917114 w 6128435"/>
              <a:gd name="connsiteY96" fmla="*/ 4213096 h 6858000"/>
              <a:gd name="connsiteX97" fmla="*/ 5921153 w 6128435"/>
              <a:gd name="connsiteY97" fmla="*/ 4236222 h 6858000"/>
              <a:gd name="connsiteX98" fmla="*/ 5924233 w 6128435"/>
              <a:gd name="connsiteY98" fmla="*/ 4242060 h 6858000"/>
              <a:gd name="connsiteX99" fmla="*/ 5928910 w 6128435"/>
              <a:gd name="connsiteY99" fmla="*/ 4300973 h 6858000"/>
              <a:gd name="connsiteX100" fmla="*/ 5939320 w 6128435"/>
              <a:gd name="connsiteY100" fmla="*/ 4340435 h 6858000"/>
              <a:gd name="connsiteX101" fmla="*/ 5946705 w 6128435"/>
              <a:gd name="connsiteY101" fmla="*/ 4428051 h 6858000"/>
              <a:gd name="connsiteX102" fmla="*/ 5949261 w 6128435"/>
              <a:gd name="connsiteY102" fmla="*/ 4449185 h 6858000"/>
              <a:gd name="connsiteX103" fmla="*/ 5957504 w 6128435"/>
              <a:gd name="connsiteY103" fmla="*/ 4465911 h 6858000"/>
              <a:gd name="connsiteX104" fmla="*/ 5964689 w 6128435"/>
              <a:gd name="connsiteY104" fmla="*/ 4468532 h 6858000"/>
              <a:gd name="connsiteX105" fmla="*/ 5967062 w 6128435"/>
              <a:gd name="connsiteY105" fmla="*/ 4479923 h 6858000"/>
              <a:gd name="connsiteX106" fmla="*/ 5968960 w 6128435"/>
              <a:gd name="connsiteY106" fmla="*/ 4482655 h 6858000"/>
              <a:gd name="connsiteX107" fmla="*/ 5978567 w 6128435"/>
              <a:gd name="connsiteY107" fmla="*/ 4498605 h 6858000"/>
              <a:gd name="connsiteX108" fmla="*/ 5980106 w 6128435"/>
              <a:gd name="connsiteY108" fmla="*/ 4585087 h 6858000"/>
              <a:gd name="connsiteX109" fmla="*/ 5998138 w 6128435"/>
              <a:gd name="connsiteY109" fmla="*/ 4697518 h 6858000"/>
              <a:gd name="connsiteX110" fmla="*/ 6013516 w 6128435"/>
              <a:gd name="connsiteY110" fmla="*/ 4786619 h 6858000"/>
              <a:gd name="connsiteX111" fmla="*/ 6025404 w 6128435"/>
              <a:gd name="connsiteY111" fmla="*/ 4858148 h 6858000"/>
              <a:gd name="connsiteX112" fmla="*/ 6007749 w 6128435"/>
              <a:gd name="connsiteY112" fmla="*/ 4964715 h 6858000"/>
              <a:gd name="connsiteX113" fmla="*/ 6005269 w 6128435"/>
              <a:gd name="connsiteY113" fmla="*/ 5150567 h 6858000"/>
              <a:gd name="connsiteX114" fmla="*/ 6001127 w 6128435"/>
              <a:gd name="connsiteY114" fmla="*/ 5164609 h 6858000"/>
              <a:gd name="connsiteX115" fmla="*/ 5996647 w 6128435"/>
              <a:gd name="connsiteY115" fmla="*/ 5185640 h 6858000"/>
              <a:gd name="connsiteX116" fmla="*/ 5998514 w 6128435"/>
              <a:gd name="connsiteY116" fmla="*/ 5189673 h 6858000"/>
              <a:gd name="connsiteX117" fmla="*/ 5995970 w 6128435"/>
              <a:gd name="connsiteY117" fmla="*/ 5221547 h 6858000"/>
              <a:gd name="connsiteX118" fmla="*/ 5997218 w 6128435"/>
              <a:gd name="connsiteY118" fmla="*/ 5222031 h 6858000"/>
              <a:gd name="connsiteX119" fmla="*/ 6002116 w 6128435"/>
              <a:gd name="connsiteY119" fmla="*/ 5231223 h 6858000"/>
              <a:gd name="connsiteX120" fmla="*/ 6008541 w 6128435"/>
              <a:gd name="connsiteY120" fmla="*/ 5248680 h 6858000"/>
              <a:gd name="connsiteX121" fmla="*/ 6039260 w 6128435"/>
              <a:gd name="connsiteY121" fmla="*/ 5289518 h 6858000"/>
              <a:gd name="connsiteX122" fmla="*/ 6036748 w 6128435"/>
              <a:gd name="connsiteY122" fmla="*/ 5322752 h 6858000"/>
              <a:gd name="connsiteX123" fmla="*/ 6036943 w 6128435"/>
              <a:gd name="connsiteY123" fmla="*/ 5329480 h 6858000"/>
              <a:gd name="connsiteX124" fmla="*/ 6037236 w 6128435"/>
              <a:gd name="connsiteY124" fmla="*/ 5329634 h 6858000"/>
              <a:gd name="connsiteX125" fmla="*/ 6038019 w 6128435"/>
              <a:gd name="connsiteY125" fmla="*/ 5336764 h 6858000"/>
              <a:gd name="connsiteX126" fmla="*/ 6037298 w 6128435"/>
              <a:gd name="connsiteY126" fmla="*/ 5341753 h 6858000"/>
              <a:gd name="connsiteX127" fmla="*/ 6037677 w 6128435"/>
              <a:gd name="connsiteY127" fmla="*/ 5354807 h 6858000"/>
              <a:gd name="connsiteX128" fmla="*/ 6039728 w 6128435"/>
              <a:gd name="connsiteY128" fmla="*/ 5359416 h 6858000"/>
              <a:gd name="connsiteX129" fmla="*/ 6043311 w 6128435"/>
              <a:gd name="connsiteY129" fmla="*/ 5361407 h 6858000"/>
              <a:gd name="connsiteX130" fmla="*/ 6042954 w 6128435"/>
              <a:gd name="connsiteY130" fmla="*/ 5362576 h 6858000"/>
              <a:gd name="connsiteX131" fmla="*/ 6053435 w 6128435"/>
              <a:gd name="connsiteY131" fmla="*/ 5387547 h 6858000"/>
              <a:gd name="connsiteX132" fmla="*/ 6065933 w 6128435"/>
              <a:gd name="connsiteY132" fmla="*/ 5443002 h 6858000"/>
              <a:gd name="connsiteX133" fmla="*/ 6068640 w 6128435"/>
              <a:gd name="connsiteY133" fmla="*/ 5474503 h 6858000"/>
              <a:gd name="connsiteX134" fmla="*/ 6080922 w 6128435"/>
              <a:gd name="connsiteY134" fmla="*/ 5561070 h 6858000"/>
              <a:gd name="connsiteX135" fmla="*/ 6096949 w 6128435"/>
              <a:gd name="connsiteY135" fmla="*/ 5648179 h 6858000"/>
              <a:gd name="connsiteX136" fmla="*/ 6125703 w 6128435"/>
              <a:gd name="connsiteY136" fmla="*/ 5692894 h 6858000"/>
              <a:gd name="connsiteX137" fmla="*/ 6126670 w 6128435"/>
              <a:gd name="connsiteY137" fmla="*/ 5697882 h 6858000"/>
              <a:gd name="connsiteX138" fmla="*/ 6124061 w 6128435"/>
              <a:gd name="connsiteY138" fmla="*/ 5710294 h 6858000"/>
              <a:gd name="connsiteX139" fmla="*/ 6122213 w 6128435"/>
              <a:gd name="connsiteY139" fmla="*/ 5714762 h 6858000"/>
              <a:gd name="connsiteX140" fmla="*/ 6121353 w 6128435"/>
              <a:gd name="connsiteY140" fmla="*/ 5721725 h 6858000"/>
              <a:gd name="connsiteX141" fmla="*/ 6121607 w 6128435"/>
              <a:gd name="connsiteY141" fmla="*/ 5721959 h 6858000"/>
              <a:gd name="connsiteX142" fmla="*/ 6120262 w 6128435"/>
              <a:gd name="connsiteY142" fmla="*/ 5728358 h 6858000"/>
              <a:gd name="connsiteX143" fmla="*/ 6110194 w 6128435"/>
              <a:gd name="connsiteY143" fmla="*/ 5758853 h 6858000"/>
              <a:gd name="connsiteX144" fmla="*/ 6127519 w 6128435"/>
              <a:gd name="connsiteY144" fmla="*/ 5865775 h 6858000"/>
              <a:gd name="connsiteX145" fmla="*/ 6128435 w 6128435"/>
              <a:gd name="connsiteY145" fmla="*/ 5870164 h 6858000"/>
              <a:gd name="connsiteX146" fmla="*/ 6119217 w 6128435"/>
              <a:gd name="connsiteY146" fmla="*/ 5888542 h 6858000"/>
              <a:gd name="connsiteX147" fmla="*/ 6115966 w 6128435"/>
              <a:gd name="connsiteY147" fmla="*/ 5898387 h 6858000"/>
              <a:gd name="connsiteX148" fmla="*/ 6111924 w 6128435"/>
              <a:gd name="connsiteY148" fmla="*/ 5900444 h 6858000"/>
              <a:gd name="connsiteX149" fmla="*/ 6108716 w 6128435"/>
              <a:gd name="connsiteY149" fmla="*/ 5915345 h 6858000"/>
              <a:gd name="connsiteX150" fmla="*/ 6109524 w 6128435"/>
              <a:gd name="connsiteY150" fmla="*/ 5917328 h 6858000"/>
              <a:gd name="connsiteX151" fmla="*/ 6102493 w 6128435"/>
              <a:gd name="connsiteY151" fmla="*/ 5928602 h 6858000"/>
              <a:gd name="connsiteX152" fmla="*/ 6056863 w 6128435"/>
              <a:gd name="connsiteY152" fmla="*/ 6000643 h 6858000"/>
              <a:gd name="connsiteX153" fmla="*/ 6045436 w 6128435"/>
              <a:gd name="connsiteY153" fmla="*/ 6124480 h 6858000"/>
              <a:gd name="connsiteX154" fmla="*/ 6030489 w 6128435"/>
              <a:gd name="connsiteY154" fmla="*/ 6317666 h 6858000"/>
              <a:gd name="connsiteX155" fmla="*/ 6007492 w 6128435"/>
              <a:gd name="connsiteY155" fmla="*/ 6440818 h 6858000"/>
              <a:gd name="connsiteX156" fmla="*/ 6009467 w 6128435"/>
              <a:gd name="connsiteY156" fmla="*/ 6487076 h 6858000"/>
              <a:gd name="connsiteX157" fmla="*/ 5995064 w 6128435"/>
              <a:gd name="connsiteY157" fmla="*/ 6540791 h 6858000"/>
              <a:gd name="connsiteX158" fmla="*/ 5996309 w 6128435"/>
              <a:gd name="connsiteY158" fmla="*/ 6543961 h 6858000"/>
              <a:gd name="connsiteX159" fmla="*/ 5996048 w 6128435"/>
              <a:gd name="connsiteY159" fmla="*/ 6555444 h 6858000"/>
              <a:gd name="connsiteX160" fmla="*/ 6002524 w 6128435"/>
              <a:gd name="connsiteY160" fmla="*/ 6560188 h 6858000"/>
              <a:gd name="connsiteX161" fmla="*/ 6006823 w 6128435"/>
              <a:gd name="connsiteY161" fmla="*/ 6578546 h 6858000"/>
              <a:gd name="connsiteX162" fmla="*/ 6004510 w 6128435"/>
              <a:gd name="connsiteY162" fmla="*/ 6599256 h 6858000"/>
              <a:gd name="connsiteX163" fmla="*/ 5986207 w 6128435"/>
              <a:gd name="connsiteY163" fmla="*/ 6695855 h 6858000"/>
              <a:gd name="connsiteX164" fmla="*/ 5979428 w 6128435"/>
              <a:gd name="connsiteY164" fmla="*/ 6754678 h 6858000"/>
              <a:gd name="connsiteX165" fmla="*/ 5983398 w 6128435"/>
              <a:gd name="connsiteY165" fmla="*/ 6778641 h 6858000"/>
              <a:gd name="connsiteX166" fmla="*/ 5984543 w 6128435"/>
              <a:gd name="connsiteY166" fmla="*/ 6811016 h 6858000"/>
              <a:gd name="connsiteX167" fmla="*/ 5981802 w 6128435"/>
              <a:gd name="connsiteY167" fmla="*/ 6838578 h 6858000"/>
              <a:gd name="connsiteX168" fmla="*/ 5979671 w 6128435"/>
              <a:gd name="connsiteY168" fmla="*/ 6858000 h 6858000"/>
              <a:gd name="connsiteX169" fmla="*/ 0 w 6128435"/>
              <a:gd name="connsiteY169" fmla="*/ 6858000 h 6858000"/>
              <a:gd name="connsiteX170" fmla="*/ 0 w 6128435"/>
              <a:gd name="connsiteY17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897098 w 6128435"/>
              <a:gd name="connsiteY93" fmla="*/ 4157819 h 6858000"/>
              <a:gd name="connsiteX94" fmla="*/ 5903513 w 6128435"/>
              <a:gd name="connsiteY94" fmla="*/ 4187661 h 6858000"/>
              <a:gd name="connsiteX95" fmla="*/ 5917114 w 6128435"/>
              <a:gd name="connsiteY95" fmla="*/ 4213096 h 6858000"/>
              <a:gd name="connsiteX96" fmla="*/ 5921153 w 6128435"/>
              <a:gd name="connsiteY96" fmla="*/ 4236222 h 6858000"/>
              <a:gd name="connsiteX97" fmla="*/ 5924233 w 6128435"/>
              <a:gd name="connsiteY97" fmla="*/ 4242060 h 6858000"/>
              <a:gd name="connsiteX98" fmla="*/ 5928910 w 6128435"/>
              <a:gd name="connsiteY98" fmla="*/ 4300973 h 6858000"/>
              <a:gd name="connsiteX99" fmla="*/ 5939320 w 6128435"/>
              <a:gd name="connsiteY99" fmla="*/ 4340435 h 6858000"/>
              <a:gd name="connsiteX100" fmla="*/ 5946705 w 6128435"/>
              <a:gd name="connsiteY100" fmla="*/ 4428051 h 6858000"/>
              <a:gd name="connsiteX101" fmla="*/ 5949261 w 6128435"/>
              <a:gd name="connsiteY101" fmla="*/ 4449185 h 6858000"/>
              <a:gd name="connsiteX102" fmla="*/ 5957504 w 6128435"/>
              <a:gd name="connsiteY102" fmla="*/ 4465911 h 6858000"/>
              <a:gd name="connsiteX103" fmla="*/ 5964689 w 6128435"/>
              <a:gd name="connsiteY103" fmla="*/ 4468532 h 6858000"/>
              <a:gd name="connsiteX104" fmla="*/ 5967062 w 6128435"/>
              <a:gd name="connsiteY104" fmla="*/ 4479923 h 6858000"/>
              <a:gd name="connsiteX105" fmla="*/ 5968960 w 6128435"/>
              <a:gd name="connsiteY105" fmla="*/ 4482655 h 6858000"/>
              <a:gd name="connsiteX106" fmla="*/ 5978567 w 6128435"/>
              <a:gd name="connsiteY106" fmla="*/ 4498605 h 6858000"/>
              <a:gd name="connsiteX107" fmla="*/ 5980106 w 6128435"/>
              <a:gd name="connsiteY107" fmla="*/ 4585087 h 6858000"/>
              <a:gd name="connsiteX108" fmla="*/ 5998138 w 6128435"/>
              <a:gd name="connsiteY108" fmla="*/ 4697518 h 6858000"/>
              <a:gd name="connsiteX109" fmla="*/ 6013516 w 6128435"/>
              <a:gd name="connsiteY109" fmla="*/ 4786619 h 6858000"/>
              <a:gd name="connsiteX110" fmla="*/ 6025404 w 6128435"/>
              <a:gd name="connsiteY110" fmla="*/ 4858148 h 6858000"/>
              <a:gd name="connsiteX111" fmla="*/ 6007749 w 6128435"/>
              <a:gd name="connsiteY111" fmla="*/ 4964715 h 6858000"/>
              <a:gd name="connsiteX112" fmla="*/ 6005269 w 6128435"/>
              <a:gd name="connsiteY112" fmla="*/ 5150567 h 6858000"/>
              <a:gd name="connsiteX113" fmla="*/ 6001127 w 6128435"/>
              <a:gd name="connsiteY113" fmla="*/ 5164609 h 6858000"/>
              <a:gd name="connsiteX114" fmla="*/ 5996647 w 6128435"/>
              <a:gd name="connsiteY114" fmla="*/ 5185640 h 6858000"/>
              <a:gd name="connsiteX115" fmla="*/ 5998514 w 6128435"/>
              <a:gd name="connsiteY115" fmla="*/ 5189673 h 6858000"/>
              <a:gd name="connsiteX116" fmla="*/ 5995970 w 6128435"/>
              <a:gd name="connsiteY116" fmla="*/ 5221547 h 6858000"/>
              <a:gd name="connsiteX117" fmla="*/ 5997218 w 6128435"/>
              <a:gd name="connsiteY117" fmla="*/ 5222031 h 6858000"/>
              <a:gd name="connsiteX118" fmla="*/ 6002116 w 6128435"/>
              <a:gd name="connsiteY118" fmla="*/ 5231223 h 6858000"/>
              <a:gd name="connsiteX119" fmla="*/ 6008541 w 6128435"/>
              <a:gd name="connsiteY119" fmla="*/ 5248680 h 6858000"/>
              <a:gd name="connsiteX120" fmla="*/ 6039260 w 6128435"/>
              <a:gd name="connsiteY120" fmla="*/ 5289518 h 6858000"/>
              <a:gd name="connsiteX121" fmla="*/ 6036748 w 6128435"/>
              <a:gd name="connsiteY121" fmla="*/ 5322752 h 6858000"/>
              <a:gd name="connsiteX122" fmla="*/ 6036943 w 6128435"/>
              <a:gd name="connsiteY122" fmla="*/ 5329480 h 6858000"/>
              <a:gd name="connsiteX123" fmla="*/ 6037236 w 6128435"/>
              <a:gd name="connsiteY123" fmla="*/ 5329634 h 6858000"/>
              <a:gd name="connsiteX124" fmla="*/ 6038019 w 6128435"/>
              <a:gd name="connsiteY124" fmla="*/ 5336764 h 6858000"/>
              <a:gd name="connsiteX125" fmla="*/ 6037298 w 6128435"/>
              <a:gd name="connsiteY125" fmla="*/ 5341753 h 6858000"/>
              <a:gd name="connsiteX126" fmla="*/ 6037677 w 6128435"/>
              <a:gd name="connsiteY126" fmla="*/ 5354807 h 6858000"/>
              <a:gd name="connsiteX127" fmla="*/ 6039728 w 6128435"/>
              <a:gd name="connsiteY127" fmla="*/ 5359416 h 6858000"/>
              <a:gd name="connsiteX128" fmla="*/ 6043311 w 6128435"/>
              <a:gd name="connsiteY128" fmla="*/ 5361407 h 6858000"/>
              <a:gd name="connsiteX129" fmla="*/ 6042954 w 6128435"/>
              <a:gd name="connsiteY129" fmla="*/ 5362576 h 6858000"/>
              <a:gd name="connsiteX130" fmla="*/ 6053435 w 6128435"/>
              <a:gd name="connsiteY130" fmla="*/ 5387547 h 6858000"/>
              <a:gd name="connsiteX131" fmla="*/ 6065933 w 6128435"/>
              <a:gd name="connsiteY131" fmla="*/ 5443002 h 6858000"/>
              <a:gd name="connsiteX132" fmla="*/ 6068640 w 6128435"/>
              <a:gd name="connsiteY132" fmla="*/ 5474503 h 6858000"/>
              <a:gd name="connsiteX133" fmla="*/ 6080922 w 6128435"/>
              <a:gd name="connsiteY133" fmla="*/ 5561070 h 6858000"/>
              <a:gd name="connsiteX134" fmla="*/ 6096949 w 6128435"/>
              <a:gd name="connsiteY134" fmla="*/ 5648179 h 6858000"/>
              <a:gd name="connsiteX135" fmla="*/ 6125703 w 6128435"/>
              <a:gd name="connsiteY135" fmla="*/ 5692894 h 6858000"/>
              <a:gd name="connsiteX136" fmla="*/ 6126670 w 6128435"/>
              <a:gd name="connsiteY136" fmla="*/ 5697882 h 6858000"/>
              <a:gd name="connsiteX137" fmla="*/ 6124061 w 6128435"/>
              <a:gd name="connsiteY137" fmla="*/ 5710294 h 6858000"/>
              <a:gd name="connsiteX138" fmla="*/ 6122213 w 6128435"/>
              <a:gd name="connsiteY138" fmla="*/ 5714762 h 6858000"/>
              <a:gd name="connsiteX139" fmla="*/ 6121353 w 6128435"/>
              <a:gd name="connsiteY139" fmla="*/ 5721725 h 6858000"/>
              <a:gd name="connsiteX140" fmla="*/ 6121607 w 6128435"/>
              <a:gd name="connsiteY140" fmla="*/ 5721959 h 6858000"/>
              <a:gd name="connsiteX141" fmla="*/ 6120262 w 6128435"/>
              <a:gd name="connsiteY141" fmla="*/ 5728358 h 6858000"/>
              <a:gd name="connsiteX142" fmla="*/ 6110194 w 6128435"/>
              <a:gd name="connsiteY142" fmla="*/ 5758853 h 6858000"/>
              <a:gd name="connsiteX143" fmla="*/ 6127519 w 6128435"/>
              <a:gd name="connsiteY143" fmla="*/ 5865775 h 6858000"/>
              <a:gd name="connsiteX144" fmla="*/ 6128435 w 6128435"/>
              <a:gd name="connsiteY144" fmla="*/ 5870164 h 6858000"/>
              <a:gd name="connsiteX145" fmla="*/ 6119217 w 6128435"/>
              <a:gd name="connsiteY145" fmla="*/ 5888542 h 6858000"/>
              <a:gd name="connsiteX146" fmla="*/ 6115966 w 6128435"/>
              <a:gd name="connsiteY146" fmla="*/ 5898387 h 6858000"/>
              <a:gd name="connsiteX147" fmla="*/ 6111924 w 6128435"/>
              <a:gd name="connsiteY147" fmla="*/ 5900444 h 6858000"/>
              <a:gd name="connsiteX148" fmla="*/ 6108716 w 6128435"/>
              <a:gd name="connsiteY148" fmla="*/ 5915345 h 6858000"/>
              <a:gd name="connsiteX149" fmla="*/ 6109524 w 6128435"/>
              <a:gd name="connsiteY149" fmla="*/ 5917328 h 6858000"/>
              <a:gd name="connsiteX150" fmla="*/ 6102493 w 6128435"/>
              <a:gd name="connsiteY150" fmla="*/ 5928602 h 6858000"/>
              <a:gd name="connsiteX151" fmla="*/ 6056863 w 6128435"/>
              <a:gd name="connsiteY151" fmla="*/ 6000643 h 6858000"/>
              <a:gd name="connsiteX152" fmla="*/ 6045436 w 6128435"/>
              <a:gd name="connsiteY152" fmla="*/ 6124480 h 6858000"/>
              <a:gd name="connsiteX153" fmla="*/ 6030489 w 6128435"/>
              <a:gd name="connsiteY153" fmla="*/ 6317666 h 6858000"/>
              <a:gd name="connsiteX154" fmla="*/ 6007492 w 6128435"/>
              <a:gd name="connsiteY154" fmla="*/ 6440818 h 6858000"/>
              <a:gd name="connsiteX155" fmla="*/ 6009467 w 6128435"/>
              <a:gd name="connsiteY155" fmla="*/ 6487076 h 6858000"/>
              <a:gd name="connsiteX156" fmla="*/ 5995064 w 6128435"/>
              <a:gd name="connsiteY156" fmla="*/ 6540791 h 6858000"/>
              <a:gd name="connsiteX157" fmla="*/ 5996309 w 6128435"/>
              <a:gd name="connsiteY157" fmla="*/ 6543961 h 6858000"/>
              <a:gd name="connsiteX158" fmla="*/ 5996048 w 6128435"/>
              <a:gd name="connsiteY158" fmla="*/ 6555444 h 6858000"/>
              <a:gd name="connsiteX159" fmla="*/ 6002524 w 6128435"/>
              <a:gd name="connsiteY159" fmla="*/ 6560188 h 6858000"/>
              <a:gd name="connsiteX160" fmla="*/ 6006823 w 6128435"/>
              <a:gd name="connsiteY160" fmla="*/ 6578546 h 6858000"/>
              <a:gd name="connsiteX161" fmla="*/ 6004510 w 6128435"/>
              <a:gd name="connsiteY161" fmla="*/ 6599256 h 6858000"/>
              <a:gd name="connsiteX162" fmla="*/ 5986207 w 6128435"/>
              <a:gd name="connsiteY162" fmla="*/ 6695855 h 6858000"/>
              <a:gd name="connsiteX163" fmla="*/ 5979428 w 6128435"/>
              <a:gd name="connsiteY163" fmla="*/ 6754678 h 6858000"/>
              <a:gd name="connsiteX164" fmla="*/ 5983398 w 6128435"/>
              <a:gd name="connsiteY164" fmla="*/ 6778641 h 6858000"/>
              <a:gd name="connsiteX165" fmla="*/ 5984543 w 6128435"/>
              <a:gd name="connsiteY165" fmla="*/ 6811016 h 6858000"/>
              <a:gd name="connsiteX166" fmla="*/ 5981802 w 6128435"/>
              <a:gd name="connsiteY166" fmla="*/ 6838578 h 6858000"/>
              <a:gd name="connsiteX167" fmla="*/ 5979671 w 6128435"/>
              <a:gd name="connsiteY167" fmla="*/ 6858000 h 6858000"/>
              <a:gd name="connsiteX168" fmla="*/ 0 w 6128435"/>
              <a:gd name="connsiteY168" fmla="*/ 6858000 h 6858000"/>
              <a:gd name="connsiteX169" fmla="*/ 0 w 6128435"/>
              <a:gd name="connsiteY16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57023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897098 w 6128435"/>
              <a:gd name="connsiteY93" fmla="*/ 4157819 h 6858000"/>
              <a:gd name="connsiteX94" fmla="*/ 5903513 w 6128435"/>
              <a:gd name="connsiteY94" fmla="*/ 4187661 h 6858000"/>
              <a:gd name="connsiteX95" fmla="*/ 5917114 w 6128435"/>
              <a:gd name="connsiteY95" fmla="*/ 4213096 h 6858000"/>
              <a:gd name="connsiteX96" fmla="*/ 5921153 w 6128435"/>
              <a:gd name="connsiteY96" fmla="*/ 4236222 h 6858000"/>
              <a:gd name="connsiteX97" fmla="*/ 5924233 w 6128435"/>
              <a:gd name="connsiteY97" fmla="*/ 4242060 h 6858000"/>
              <a:gd name="connsiteX98" fmla="*/ 5928910 w 6128435"/>
              <a:gd name="connsiteY98" fmla="*/ 4300973 h 6858000"/>
              <a:gd name="connsiteX99" fmla="*/ 5939320 w 6128435"/>
              <a:gd name="connsiteY99" fmla="*/ 4340435 h 6858000"/>
              <a:gd name="connsiteX100" fmla="*/ 5946705 w 6128435"/>
              <a:gd name="connsiteY100" fmla="*/ 4428051 h 6858000"/>
              <a:gd name="connsiteX101" fmla="*/ 5949261 w 6128435"/>
              <a:gd name="connsiteY101" fmla="*/ 4449185 h 6858000"/>
              <a:gd name="connsiteX102" fmla="*/ 5957504 w 6128435"/>
              <a:gd name="connsiteY102" fmla="*/ 4465911 h 6858000"/>
              <a:gd name="connsiteX103" fmla="*/ 5964689 w 6128435"/>
              <a:gd name="connsiteY103" fmla="*/ 4468532 h 6858000"/>
              <a:gd name="connsiteX104" fmla="*/ 5967062 w 6128435"/>
              <a:gd name="connsiteY104" fmla="*/ 4479923 h 6858000"/>
              <a:gd name="connsiteX105" fmla="*/ 5968960 w 6128435"/>
              <a:gd name="connsiteY105" fmla="*/ 4482655 h 6858000"/>
              <a:gd name="connsiteX106" fmla="*/ 5978567 w 6128435"/>
              <a:gd name="connsiteY106" fmla="*/ 4498605 h 6858000"/>
              <a:gd name="connsiteX107" fmla="*/ 5980106 w 6128435"/>
              <a:gd name="connsiteY107" fmla="*/ 4585087 h 6858000"/>
              <a:gd name="connsiteX108" fmla="*/ 5998138 w 6128435"/>
              <a:gd name="connsiteY108" fmla="*/ 4697518 h 6858000"/>
              <a:gd name="connsiteX109" fmla="*/ 6013516 w 6128435"/>
              <a:gd name="connsiteY109" fmla="*/ 4786619 h 6858000"/>
              <a:gd name="connsiteX110" fmla="*/ 6025404 w 6128435"/>
              <a:gd name="connsiteY110" fmla="*/ 4858148 h 6858000"/>
              <a:gd name="connsiteX111" fmla="*/ 6007749 w 6128435"/>
              <a:gd name="connsiteY111" fmla="*/ 4964715 h 6858000"/>
              <a:gd name="connsiteX112" fmla="*/ 6005269 w 6128435"/>
              <a:gd name="connsiteY112" fmla="*/ 5150567 h 6858000"/>
              <a:gd name="connsiteX113" fmla="*/ 6001127 w 6128435"/>
              <a:gd name="connsiteY113" fmla="*/ 5164609 h 6858000"/>
              <a:gd name="connsiteX114" fmla="*/ 5996647 w 6128435"/>
              <a:gd name="connsiteY114" fmla="*/ 5185640 h 6858000"/>
              <a:gd name="connsiteX115" fmla="*/ 5998514 w 6128435"/>
              <a:gd name="connsiteY115" fmla="*/ 5189673 h 6858000"/>
              <a:gd name="connsiteX116" fmla="*/ 5995970 w 6128435"/>
              <a:gd name="connsiteY116" fmla="*/ 5221547 h 6858000"/>
              <a:gd name="connsiteX117" fmla="*/ 5997218 w 6128435"/>
              <a:gd name="connsiteY117" fmla="*/ 5222031 h 6858000"/>
              <a:gd name="connsiteX118" fmla="*/ 6002116 w 6128435"/>
              <a:gd name="connsiteY118" fmla="*/ 5231223 h 6858000"/>
              <a:gd name="connsiteX119" fmla="*/ 6008541 w 6128435"/>
              <a:gd name="connsiteY119" fmla="*/ 5248680 h 6858000"/>
              <a:gd name="connsiteX120" fmla="*/ 6039260 w 6128435"/>
              <a:gd name="connsiteY120" fmla="*/ 5289518 h 6858000"/>
              <a:gd name="connsiteX121" fmla="*/ 6036748 w 6128435"/>
              <a:gd name="connsiteY121" fmla="*/ 5322752 h 6858000"/>
              <a:gd name="connsiteX122" fmla="*/ 6036943 w 6128435"/>
              <a:gd name="connsiteY122" fmla="*/ 5329480 h 6858000"/>
              <a:gd name="connsiteX123" fmla="*/ 6037236 w 6128435"/>
              <a:gd name="connsiteY123" fmla="*/ 5329634 h 6858000"/>
              <a:gd name="connsiteX124" fmla="*/ 6038019 w 6128435"/>
              <a:gd name="connsiteY124" fmla="*/ 5336764 h 6858000"/>
              <a:gd name="connsiteX125" fmla="*/ 6037298 w 6128435"/>
              <a:gd name="connsiteY125" fmla="*/ 5341753 h 6858000"/>
              <a:gd name="connsiteX126" fmla="*/ 6037677 w 6128435"/>
              <a:gd name="connsiteY126" fmla="*/ 5354807 h 6858000"/>
              <a:gd name="connsiteX127" fmla="*/ 6039728 w 6128435"/>
              <a:gd name="connsiteY127" fmla="*/ 5359416 h 6858000"/>
              <a:gd name="connsiteX128" fmla="*/ 6043311 w 6128435"/>
              <a:gd name="connsiteY128" fmla="*/ 5361407 h 6858000"/>
              <a:gd name="connsiteX129" fmla="*/ 6042954 w 6128435"/>
              <a:gd name="connsiteY129" fmla="*/ 5362576 h 6858000"/>
              <a:gd name="connsiteX130" fmla="*/ 6053435 w 6128435"/>
              <a:gd name="connsiteY130" fmla="*/ 5387547 h 6858000"/>
              <a:gd name="connsiteX131" fmla="*/ 6065933 w 6128435"/>
              <a:gd name="connsiteY131" fmla="*/ 5443002 h 6858000"/>
              <a:gd name="connsiteX132" fmla="*/ 6068640 w 6128435"/>
              <a:gd name="connsiteY132" fmla="*/ 5474503 h 6858000"/>
              <a:gd name="connsiteX133" fmla="*/ 6080922 w 6128435"/>
              <a:gd name="connsiteY133" fmla="*/ 5561070 h 6858000"/>
              <a:gd name="connsiteX134" fmla="*/ 6096949 w 6128435"/>
              <a:gd name="connsiteY134" fmla="*/ 5648179 h 6858000"/>
              <a:gd name="connsiteX135" fmla="*/ 6125703 w 6128435"/>
              <a:gd name="connsiteY135" fmla="*/ 5692894 h 6858000"/>
              <a:gd name="connsiteX136" fmla="*/ 6126670 w 6128435"/>
              <a:gd name="connsiteY136" fmla="*/ 5697882 h 6858000"/>
              <a:gd name="connsiteX137" fmla="*/ 6124061 w 6128435"/>
              <a:gd name="connsiteY137" fmla="*/ 5710294 h 6858000"/>
              <a:gd name="connsiteX138" fmla="*/ 6122213 w 6128435"/>
              <a:gd name="connsiteY138" fmla="*/ 5714762 h 6858000"/>
              <a:gd name="connsiteX139" fmla="*/ 6121353 w 6128435"/>
              <a:gd name="connsiteY139" fmla="*/ 5721725 h 6858000"/>
              <a:gd name="connsiteX140" fmla="*/ 6121607 w 6128435"/>
              <a:gd name="connsiteY140" fmla="*/ 5721959 h 6858000"/>
              <a:gd name="connsiteX141" fmla="*/ 6120262 w 6128435"/>
              <a:gd name="connsiteY141" fmla="*/ 5728358 h 6858000"/>
              <a:gd name="connsiteX142" fmla="*/ 6110194 w 6128435"/>
              <a:gd name="connsiteY142" fmla="*/ 5758853 h 6858000"/>
              <a:gd name="connsiteX143" fmla="*/ 6127519 w 6128435"/>
              <a:gd name="connsiteY143" fmla="*/ 5865775 h 6858000"/>
              <a:gd name="connsiteX144" fmla="*/ 6128435 w 6128435"/>
              <a:gd name="connsiteY144" fmla="*/ 5870164 h 6858000"/>
              <a:gd name="connsiteX145" fmla="*/ 6119217 w 6128435"/>
              <a:gd name="connsiteY145" fmla="*/ 5888542 h 6858000"/>
              <a:gd name="connsiteX146" fmla="*/ 6115966 w 6128435"/>
              <a:gd name="connsiteY146" fmla="*/ 5898387 h 6858000"/>
              <a:gd name="connsiteX147" fmla="*/ 6111924 w 6128435"/>
              <a:gd name="connsiteY147" fmla="*/ 5900444 h 6858000"/>
              <a:gd name="connsiteX148" fmla="*/ 6108716 w 6128435"/>
              <a:gd name="connsiteY148" fmla="*/ 5915345 h 6858000"/>
              <a:gd name="connsiteX149" fmla="*/ 6109524 w 6128435"/>
              <a:gd name="connsiteY149" fmla="*/ 5917328 h 6858000"/>
              <a:gd name="connsiteX150" fmla="*/ 6102493 w 6128435"/>
              <a:gd name="connsiteY150" fmla="*/ 5928602 h 6858000"/>
              <a:gd name="connsiteX151" fmla="*/ 6056863 w 6128435"/>
              <a:gd name="connsiteY151" fmla="*/ 6000643 h 6858000"/>
              <a:gd name="connsiteX152" fmla="*/ 6045436 w 6128435"/>
              <a:gd name="connsiteY152" fmla="*/ 6124480 h 6858000"/>
              <a:gd name="connsiteX153" fmla="*/ 6030489 w 6128435"/>
              <a:gd name="connsiteY153" fmla="*/ 6317666 h 6858000"/>
              <a:gd name="connsiteX154" fmla="*/ 6007492 w 6128435"/>
              <a:gd name="connsiteY154" fmla="*/ 6440818 h 6858000"/>
              <a:gd name="connsiteX155" fmla="*/ 6009467 w 6128435"/>
              <a:gd name="connsiteY155" fmla="*/ 6487076 h 6858000"/>
              <a:gd name="connsiteX156" fmla="*/ 5995064 w 6128435"/>
              <a:gd name="connsiteY156" fmla="*/ 6540791 h 6858000"/>
              <a:gd name="connsiteX157" fmla="*/ 5996309 w 6128435"/>
              <a:gd name="connsiteY157" fmla="*/ 6543961 h 6858000"/>
              <a:gd name="connsiteX158" fmla="*/ 5996048 w 6128435"/>
              <a:gd name="connsiteY158" fmla="*/ 6555444 h 6858000"/>
              <a:gd name="connsiteX159" fmla="*/ 6002524 w 6128435"/>
              <a:gd name="connsiteY159" fmla="*/ 6560188 h 6858000"/>
              <a:gd name="connsiteX160" fmla="*/ 6006823 w 6128435"/>
              <a:gd name="connsiteY160" fmla="*/ 6578546 h 6858000"/>
              <a:gd name="connsiteX161" fmla="*/ 6004510 w 6128435"/>
              <a:gd name="connsiteY161" fmla="*/ 6599256 h 6858000"/>
              <a:gd name="connsiteX162" fmla="*/ 5986207 w 6128435"/>
              <a:gd name="connsiteY162" fmla="*/ 6695855 h 6858000"/>
              <a:gd name="connsiteX163" fmla="*/ 5979428 w 6128435"/>
              <a:gd name="connsiteY163" fmla="*/ 6754678 h 6858000"/>
              <a:gd name="connsiteX164" fmla="*/ 5983398 w 6128435"/>
              <a:gd name="connsiteY164" fmla="*/ 6778641 h 6858000"/>
              <a:gd name="connsiteX165" fmla="*/ 5984543 w 6128435"/>
              <a:gd name="connsiteY165" fmla="*/ 6811016 h 6858000"/>
              <a:gd name="connsiteX166" fmla="*/ 5981802 w 6128435"/>
              <a:gd name="connsiteY166" fmla="*/ 6838578 h 6858000"/>
              <a:gd name="connsiteX167" fmla="*/ 5979671 w 6128435"/>
              <a:gd name="connsiteY167" fmla="*/ 6858000 h 6858000"/>
              <a:gd name="connsiteX168" fmla="*/ 0 w 6128435"/>
              <a:gd name="connsiteY168" fmla="*/ 6858000 h 6858000"/>
              <a:gd name="connsiteX169" fmla="*/ 0 w 6128435"/>
              <a:gd name="connsiteY16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57023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903513 w 6128435"/>
              <a:gd name="connsiteY93" fmla="*/ 4187661 h 6858000"/>
              <a:gd name="connsiteX94" fmla="*/ 5917114 w 6128435"/>
              <a:gd name="connsiteY94" fmla="*/ 4213096 h 6858000"/>
              <a:gd name="connsiteX95" fmla="*/ 5921153 w 6128435"/>
              <a:gd name="connsiteY95" fmla="*/ 4236222 h 6858000"/>
              <a:gd name="connsiteX96" fmla="*/ 5924233 w 6128435"/>
              <a:gd name="connsiteY96" fmla="*/ 4242060 h 6858000"/>
              <a:gd name="connsiteX97" fmla="*/ 5928910 w 6128435"/>
              <a:gd name="connsiteY97" fmla="*/ 4300973 h 6858000"/>
              <a:gd name="connsiteX98" fmla="*/ 5939320 w 6128435"/>
              <a:gd name="connsiteY98" fmla="*/ 4340435 h 6858000"/>
              <a:gd name="connsiteX99" fmla="*/ 5946705 w 6128435"/>
              <a:gd name="connsiteY99" fmla="*/ 4428051 h 6858000"/>
              <a:gd name="connsiteX100" fmla="*/ 5949261 w 6128435"/>
              <a:gd name="connsiteY100" fmla="*/ 4449185 h 6858000"/>
              <a:gd name="connsiteX101" fmla="*/ 5957504 w 6128435"/>
              <a:gd name="connsiteY101" fmla="*/ 4465911 h 6858000"/>
              <a:gd name="connsiteX102" fmla="*/ 5964689 w 6128435"/>
              <a:gd name="connsiteY102" fmla="*/ 4468532 h 6858000"/>
              <a:gd name="connsiteX103" fmla="*/ 5967062 w 6128435"/>
              <a:gd name="connsiteY103" fmla="*/ 4479923 h 6858000"/>
              <a:gd name="connsiteX104" fmla="*/ 5968960 w 6128435"/>
              <a:gd name="connsiteY104" fmla="*/ 4482655 h 6858000"/>
              <a:gd name="connsiteX105" fmla="*/ 5978567 w 6128435"/>
              <a:gd name="connsiteY105" fmla="*/ 4498605 h 6858000"/>
              <a:gd name="connsiteX106" fmla="*/ 5980106 w 6128435"/>
              <a:gd name="connsiteY106" fmla="*/ 4585087 h 6858000"/>
              <a:gd name="connsiteX107" fmla="*/ 5998138 w 6128435"/>
              <a:gd name="connsiteY107" fmla="*/ 4697518 h 6858000"/>
              <a:gd name="connsiteX108" fmla="*/ 6013516 w 6128435"/>
              <a:gd name="connsiteY108" fmla="*/ 4786619 h 6858000"/>
              <a:gd name="connsiteX109" fmla="*/ 6025404 w 6128435"/>
              <a:gd name="connsiteY109" fmla="*/ 4858148 h 6858000"/>
              <a:gd name="connsiteX110" fmla="*/ 6007749 w 6128435"/>
              <a:gd name="connsiteY110" fmla="*/ 4964715 h 6858000"/>
              <a:gd name="connsiteX111" fmla="*/ 6005269 w 6128435"/>
              <a:gd name="connsiteY111" fmla="*/ 5150567 h 6858000"/>
              <a:gd name="connsiteX112" fmla="*/ 6001127 w 6128435"/>
              <a:gd name="connsiteY112" fmla="*/ 5164609 h 6858000"/>
              <a:gd name="connsiteX113" fmla="*/ 5996647 w 6128435"/>
              <a:gd name="connsiteY113" fmla="*/ 5185640 h 6858000"/>
              <a:gd name="connsiteX114" fmla="*/ 5998514 w 6128435"/>
              <a:gd name="connsiteY114" fmla="*/ 5189673 h 6858000"/>
              <a:gd name="connsiteX115" fmla="*/ 5995970 w 6128435"/>
              <a:gd name="connsiteY115" fmla="*/ 5221547 h 6858000"/>
              <a:gd name="connsiteX116" fmla="*/ 5997218 w 6128435"/>
              <a:gd name="connsiteY116" fmla="*/ 5222031 h 6858000"/>
              <a:gd name="connsiteX117" fmla="*/ 6002116 w 6128435"/>
              <a:gd name="connsiteY117" fmla="*/ 5231223 h 6858000"/>
              <a:gd name="connsiteX118" fmla="*/ 6008541 w 6128435"/>
              <a:gd name="connsiteY118" fmla="*/ 5248680 h 6858000"/>
              <a:gd name="connsiteX119" fmla="*/ 6039260 w 6128435"/>
              <a:gd name="connsiteY119" fmla="*/ 5289518 h 6858000"/>
              <a:gd name="connsiteX120" fmla="*/ 6036748 w 6128435"/>
              <a:gd name="connsiteY120" fmla="*/ 5322752 h 6858000"/>
              <a:gd name="connsiteX121" fmla="*/ 6036943 w 6128435"/>
              <a:gd name="connsiteY121" fmla="*/ 5329480 h 6858000"/>
              <a:gd name="connsiteX122" fmla="*/ 6037236 w 6128435"/>
              <a:gd name="connsiteY122" fmla="*/ 5329634 h 6858000"/>
              <a:gd name="connsiteX123" fmla="*/ 6038019 w 6128435"/>
              <a:gd name="connsiteY123" fmla="*/ 5336764 h 6858000"/>
              <a:gd name="connsiteX124" fmla="*/ 6037298 w 6128435"/>
              <a:gd name="connsiteY124" fmla="*/ 5341753 h 6858000"/>
              <a:gd name="connsiteX125" fmla="*/ 6037677 w 6128435"/>
              <a:gd name="connsiteY125" fmla="*/ 5354807 h 6858000"/>
              <a:gd name="connsiteX126" fmla="*/ 6039728 w 6128435"/>
              <a:gd name="connsiteY126" fmla="*/ 5359416 h 6858000"/>
              <a:gd name="connsiteX127" fmla="*/ 6043311 w 6128435"/>
              <a:gd name="connsiteY127" fmla="*/ 5361407 h 6858000"/>
              <a:gd name="connsiteX128" fmla="*/ 6042954 w 6128435"/>
              <a:gd name="connsiteY128" fmla="*/ 5362576 h 6858000"/>
              <a:gd name="connsiteX129" fmla="*/ 6053435 w 6128435"/>
              <a:gd name="connsiteY129" fmla="*/ 5387547 h 6858000"/>
              <a:gd name="connsiteX130" fmla="*/ 6065933 w 6128435"/>
              <a:gd name="connsiteY130" fmla="*/ 5443002 h 6858000"/>
              <a:gd name="connsiteX131" fmla="*/ 6068640 w 6128435"/>
              <a:gd name="connsiteY131" fmla="*/ 5474503 h 6858000"/>
              <a:gd name="connsiteX132" fmla="*/ 6080922 w 6128435"/>
              <a:gd name="connsiteY132" fmla="*/ 5561070 h 6858000"/>
              <a:gd name="connsiteX133" fmla="*/ 6096949 w 6128435"/>
              <a:gd name="connsiteY133" fmla="*/ 5648179 h 6858000"/>
              <a:gd name="connsiteX134" fmla="*/ 6125703 w 6128435"/>
              <a:gd name="connsiteY134" fmla="*/ 5692894 h 6858000"/>
              <a:gd name="connsiteX135" fmla="*/ 6126670 w 6128435"/>
              <a:gd name="connsiteY135" fmla="*/ 5697882 h 6858000"/>
              <a:gd name="connsiteX136" fmla="*/ 6124061 w 6128435"/>
              <a:gd name="connsiteY136" fmla="*/ 5710294 h 6858000"/>
              <a:gd name="connsiteX137" fmla="*/ 6122213 w 6128435"/>
              <a:gd name="connsiteY137" fmla="*/ 5714762 h 6858000"/>
              <a:gd name="connsiteX138" fmla="*/ 6121353 w 6128435"/>
              <a:gd name="connsiteY138" fmla="*/ 5721725 h 6858000"/>
              <a:gd name="connsiteX139" fmla="*/ 6121607 w 6128435"/>
              <a:gd name="connsiteY139" fmla="*/ 5721959 h 6858000"/>
              <a:gd name="connsiteX140" fmla="*/ 6120262 w 6128435"/>
              <a:gd name="connsiteY140" fmla="*/ 5728358 h 6858000"/>
              <a:gd name="connsiteX141" fmla="*/ 6110194 w 6128435"/>
              <a:gd name="connsiteY141" fmla="*/ 5758853 h 6858000"/>
              <a:gd name="connsiteX142" fmla="*/ 6127519 w 6128435"/>
              <a:gd name="connsiteY142" fmla="*/ 5865775 h 6858000"/>
              <a:gd name="connsiteX143" fmla="*/ 6128435 w 6128435"/>
              <a:gd name="connsiteY143" fmla="*/ 5870164 h 6858000"/>
              <a:gd name="connsiteX144" fmla="*/ 6119217 w 6128435"/>
              <a:gd name="connsiteY144" fmla="*/ 5888542 h 6858000"/>
              <a:gd name="connsiteX145" fmla="*/ 6115966 w 6128435"/>
              <a:gd name="connsiteY145" fmla="*/ 5898387 h 6858000"/>
              <a:gd name="connsiteX146" fmla="*/ 6111924 w 6128435"/>
              <a:gd name="connsiteY146" fmla="*/ 5900444 h 6858000"/>
              <a:gd name="connsiteX147" fmla="*/ 6108716 w 6128435"/>
              <a:gd name="connsiteY147" fmla="*/ 5915345 h 6858000"/>
              <a:gd name="connsiteX148" fmla="*/ 6109524 w 6128435"/>
              <a:gd name="connsiteY148" fmla="*/ 5917328 h 6858000"/>
              <a:gd name="connsiteX149" fmla="*/ 6102493 w 6128435"/>
              <a:gd name="connsiteY149" fmla="*/ 5928602 h 6858000"/>
              <a:gd name="connsiteX150" fmla="*/ 6056863 w 6128435"/>
              <a:gd name="connsiteY150" fmla="*/ 6000643 h 6858000"/>
              <a:gd name="connsiteX151" fmla="*/ 6045436 w 6128435"/>
              <a:gd name="connsiteY151" fmla="*/ 6124480 h 6858000"/>
              <a:gd name="connsiteX152" fmla="*/ 6030489 w 6128435"/>
              <a:gd name="connsiteY152" fmla="*/ 6317666 h 6858000"/>
              <a:gd name="connsiteX153" fmla="*/ 6007492 w 6128435"/>
              <a:gd name="connsiteY153" fmla="*/ 6440818 h 6858000"/>
              <a:gd name="connsiteX154" fmla="*/ 6009467 w 6128435"/>
              <a:gd name="connsiteY154" fmla="*/ 6487076 h 6858000"/>
              <a:gd name="connsiteX155" fmla="*/ 5995064 w 6128435"/>
              <a:gd name="connsiteY155" fmla="*/ 6540791 h 6858000"/>
              <a:gd name="connsiteX156" fmla="*/ 5996309 w 6128435"/>
              <a:gd name="connsiteY156" fmla="*/ 6543961 h 6858000"/>
              <a:gd name="connsiteX157" fmla="*/ 5996048 w 6128435"/>
              <a:gd name="connsiteY157" fmla="*/ 6555444 h 6858000"/>
              <a:gd name="connsiteX158" fmla="*/ 6002524 w 6128435"/>
              <a:gd name="connsiteY158" fmla="*/ 6560188 h 6858000"/>
              <a:gd name="connsiteX159" fmla="*/ 6006823 w 6128435"/>
              <a:gd name="connsiteY159" fmla="*/ 6578546 h 6858000"/>
              <a:gd name="connsiteX160" fmla="*/ 6004510 w 6128435"/>
              <a:gd name="connsiteY160" fmla="*/ 6599256 h 6858000"/>
              <a:gd name="connsiteX161" fmla="*/ 5986207 w 6128435"/>
              <a:gd name="connsiteY161" fmla="*/ 6695855 h 6858000"/>
              <a:gd name="connsiteX162" fmla="*/ 5979428 w 6128435"/>
              <a:gd name="connsiteY162" fmla="*/ 6754678 h 6858000"/>
              <a:gd name="connsiteX163" fmla="*/ 5983398 w 6128435"/>
              <a:gd name="connsiteY163" fmla="*/ 6778641 h 6858000"/>
              <a:gd name="connsiteX164" fmla="*/ 5984543 w 6128435"/>
              <a:gd name="connsiteY164" fmla="*/ 6811016 h 6858000"/>
              <a:gd name="connsiteX165" fmla="*/ 5981802 w 6128435"/>
              <a:gd name="connsiteY165" fmla="*/ 6838578 h 6858000"/>
              <a:gd name="connsiteX166" fmla="*/ 5979671 w 6128435"/>
              <a:gd name="connsiteY166" fmla="*/ 6858000 h 6858000"/>
              <a:gd name="connsiteX167" fmla="*/ 0 w 6128435"/>
              <a:gd name="connsiteY167" fmla="*/ 6858000 h 6858000"/>
              <a:gd name="connsiteX168" fmla="*/ 0 w 6128435"/>
              <a:gd name="connsiteY16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9051 w 6128435"/>
              <a:gd name="connsiteY13" fmla="*/ 782518 h 6858000"/>
              <a:gd name="connsiteX14" fmla="*/ 5210428 w 6128435"/>
              <a:gd name="connsiteY14" fmla="*/ 815772 h 6858000"/>
              <a:gd name="connsiteX15" fmla="*/ 5221088 w 6128435"/>
              <a:gd name="connsiteY15" fmla="*/ 860193 h 6858000"/>
              <a:gd name="connsiteX16" fmla="*/ 5227653 w 6128435"/>
              <a:gd name="connsiteY16" fmla="*/ 886709 h 6858000"/>
              <a:gd name="connsiteX17" fmla="*/ 5230806 w 6128435"/>
              <a:gd name="connsiteY17" fmla="*/ 961354 h 6858000"/>
              <a:gd name="connsiteX18" fmla="*/ 5201018 w 6128435"/>
              <a:gd name="connsiteY18" fmla="*/ 1095027 h 6858000"/>
              <a:gd name="connsiteX19" fmla="*/ 5202153 w 6128435"/>
              <a:gd name="connsiteY19" fmla="*/ 1133224 h 6858000"/>
              <a:gd name="connsiteX20" fmla="*/ 5207370 w 6128435"/>
              <a:gd name="connsiteY20" fmla="*/ 1138097 h 6858000"/>
              <a:gd name="connsiteX21" fmla="*/ 5189234 w 6128435"/>
              <a:gd name="connsiteY21" fmla="*/ 1193495 h 6858000"/>
              <a:gd name="connsiteX22" fmla="*/ 5202769 w 6128435"/>
              <a:gd name="connsiteY22" fmla="*/ 1269450 h 6858000"/>
              <a:gd name="connsiteX23" fmla="*/ 5225968 w 6128435"/>
              <a:gd name="connsiteY23" fmla="*/ 1357994 h 6858000"/>
              <a:gd name="connsiteX24" fmla="*/ 5233819 w 6128435"/>
              <a:gd name="connsiteY24" fmla="*/ 1380922 h 6858000"/>
              <a:gd name="connsiteX25" fmla="*/ 5237226 w 6128435"/>
              <a:gd name="connsiteY25" fmla="*/ 1441327 h 6858000"/>
              <a:gd name="connsiteX26" fmla="*/ 5244434 w 6128435"/>
              <a:gd name="connsiteY26" fmla="*/ 1580810 h 6858000"/>
              <a:gd name="connsiteX27" fmla="*/ 5251453 w 6128435"/>
              <a:gd name="connsiteY27" fmla="*/ 1583934 h 6858000"/>
              <a:gd name="connsiteX28" fmla="*/ 5253136 w 6128435"/>
              <a:gd name="connsiteY28" fmla="*/ 1595457 h 6858000"/>
              <a:gd name="connsiteX29" fmla="*/ 5254863 w 6128435"/>
              <a:gd name="connsiteY29" fmla="*/ 1598311 h 6858000"/>
              <a:gd name="connsiteX30" fmla="*/ 5263491 w 6128435"/>
              <a:gd name="connsiteY30" fmla="*/ 1642938 h 6858000"/>
              <a:gd name="connsiteX31" fmla="*/ 5261314 w 6128435"/>
              <a:gd name="connsiteY31" fmla="*/ 1689177 h 6858000"/>
              <a:gd name="connsiteX32" fmla="*/ 5259788 w 6128435"/>
              <a:gd name="connsiteY32" fmla="*/ 1768516 h 6858000"/>
              <a:gd name="connsiteX33" fmla="*/ 5255696 w 6128435"/>
              <a:gd name="connsiteY33" fmla="*/ 1953770 h 6858000"/>
              <a:gd name="connsiteX34" fmla="*/ 5252592 w 6128435"/>
              <a:gd name="connsiteY34" fmla="*/ 2092210 h 6858000"/>
              <a:gd name="connsiteX35" fmla="*/ 5264303 w 6128435"/>
              <a:gd name="connsiteY35" fmla="*/ 2225157 h 6858000"/>
              <a:gd name="connsiteX36" fmla="*/ 5254949 w 6128435"/>
              <a:gd name="connsiteY36" fmla="*/ 2236160 h 6858000"/>
              <a:gd name="connsiteX37" fmla="*/ 5250104 w 6128435"/>
              <a:gd name="connsiteY37" fmla="*/ 2249166 h 6858000"/>
              <a:gd name="connsiteX38" fmla="*/ 5251214 w 6128435"/>
              <a:gd name="connsiteY38" fmla="*/ 2250944 h 6858000"/>
              <a:gd name="connsiteX39" fmla="*/ 5250644 w 6128435"/>
              <a:gd name="connsiteY39" fmla="*/ 2266619 h 6858000"/>
              <a:gd name="connsiteX40" fmla="*/ 5247111 w 6128435"/>
              <a:gd name="connsiteY40" fmla="*/ 2269679 h 6858000"/>
              <a:gd name="connsiteX41" fmla="*/ 5279312 w 6128435"/>
              <a:gd name="connsiteY41" fmla="*/ 2302757 h 6858000"/>
              <a:gd name="connsiteX42" fmla="*/ 5293877 w 6128435"/>
              <a:gd name="connsiteY42" fmla="*/ 2368649 h 6858000"/>
              <a:gd name="connsiteX43" fmla="*/ 5311338 w 6128435"/>
              <a:gd name="connsiteY43" fmla="*/ 2404034 h 6858000"/>
              <a:gd name="connsiteX44" fmla="*/ 5338366 w 6128435"/>
              <a:gd name="connsiteY44" fmla="*/ 2465052 h 6858000"/>
              <a:gd name="connsiteX45" fmla="*/ 5371263 w 6128435"/>
              <a:gd name="connsiteY45" fmla="*/ 2586413 h 6858000"/>
              <a:gd name="connsiteX46" fmla="*/ 5407503 w 6128435"/>
              <a:gd name="connsiteY46" fmla="*/ 2786290 h 6858000"/>
              <a:gd name="connsiteX47" fmla="*/ 5407356 w 6128435"/>
              <a:gd name="connsiteY47" fmla="*/ 2787545 h 6858000"/>
              <a:gd name="connsiteX48" fmla="*/ 5411130 w 6128435"/>
              <a:gd name="connsiteY48" fmla="*/ 2788640 h 6858000"/>
              <a:gd name="connsiteX49" fmla="*/ 5416439 w 6128435"/>
              <a:gd name="connsiteY49" fmla="*/ 2805666 h 6858000"/>
              <a:gd name="connsiteX50" fmla="*/ 5416589 w 6128435"/>
              <a:gd name="connsiteY50" fmla="*/ 2810822 h 6858000"/>
              <a:gd name="connsiteX51" fmla="*/ 5418542 w 6128435"/>
              <a:gd name="connsiteY51" fmla="*/ 2817745 h 6858000"/>
              <a:gd name="connsiteX52" fmla="*/ 5418847 w 6128435"/>
              <a:gd name="connsiteY52" fmla="*/ 2817825 h 6858000"/>
              <a:gd name="connsiteX53" fmla="*/ 5457023 w 6128435"/>
              <a:gd name="connsiteY53" fmla="*/ 2858292 h 6858000"/>
              <a:gd name="connsiteX54" fmla="*/ 5479298 w 6128435"/>
              <a:gd name="connsiteY54" fmla="*/ 2947791 h 6858000"/>
              <a:gd name="connsiteX55" fmla="*/ 5481770 w 6128435"/>
              <a:gd name="connsiteY55" fmla="*/ 2951352 h 6858000"/>
              <a:gd name="connsiteX56" fmla="*/ 5482045 w 6128435"/>
              <a:gd name="connsiteY56" fmla="*/ 2984371 h 6858000"/>
              <a:gd name="connsiteX57" fmla="*/ 5482415 w 6128435"/>
              <a:gd name="connsiteY57" fmla="*/ 3004079 h 6858000"/>
              <a:gd name="connsiteX58" fmla="*/ 5483865 w 6128435"/>
              <a:gd name="connsiteY58" fmla="*/ 3005467 h 6858000"/>
              <a:gd name="connsiteX59" fmla="*/ 5482236 w 6128435"/>
              <a:gd name="connsiteY59" fmla="*/ 3019791 h 6858000"/>
              <a:gd name="connsiteX60" fmla="*/ 5481505 w 6128435"/>
              <a:gd name="connsiteY60" fmla="*/ 3095286 h 6858000"/>
              <a:gd name="connsiteX61" fmla="*/ 5477595 w 6128435"/>
              <a:gd name="connsiteY61" fmla="*/ 3250534 h 6858000"/>
              <a:gd name="connsiteX62" fmla="*/ 5532836 w 6128435"/>
              <a:gd name="connsiteY62" fmla="*/ 3353840 h 6858000"/>
              <a:gd name="connsiteX63" fmla="*/ 5561229 w 6128435"/>
              <a:gd name="connsiteY63" fmla="*/ 3395784 h 6858000"/>
              <a:gd name="connsiteX64" fmla="*/ 5589758 w 6128435"/>
              <a:gd name="connsiteY64" fmla="*/ 3506453 h 6858000"/>
              <a:gd name="connsiteX65" fmla="*/ 5596144 w 6128435"/>
              <a:gd name="connsiteY65" fmla="*/ 3534624 h 6858000"/>
              <a:gd name="connsiteX66" fmla="*/ 5597750 w 6128435"/>
              <a:gd name="connsiteY66" fmla="*/ 3534129 h 6858000"/>
              <a:gd name="connsiteX67" fmla="*/ 5599700 w 6128435"/>
              <a:gd name="connsiteY67" fmla="*/ 3547221 h 6858000"/>
              <a:gd name="connsiteX68" fmla="*/ 5615031 w 6128435"/>
              <a:gd name="connsiteY68" fmla="*/ 3557482 h 6858000"/>
              <a:gd name="connsiteX69" fmla="*/ 5618377 w 6128435"/>
              <a:gd name="connsiteY69" fmla="*/ 3588431 h 6858000"/>
              <a:gd name="connsiteX70" fmla="*/ 5612155 w 6128435"/>
              <a:gd name="connsiteY70" fmla="*/ 3589869 h 6858000"/>
              <a:gd name="connsiteX71" fmla="*/ 5620843 w 6128435"/>
              <a:gd name="connsiteY71" fmla="*/ 3606745 h 6858000"/>
              <a:gd name="connsiteX72" fmla="*/ 5655472 w 6128435"/>
              <a:gd name="connsiteY72" fmla="*/ 3678877 h 6858000"/>
              <a:gd name="connsiteX73" fmla="*/ 5680448 w 6128435"/>
              <a:gd name="connsiteY73" fmla="*/ 3717760 h 6858000"/>
              <a:gd name="connsiteX74" fmla="*/ 5683015 w 6128435"/>
              <a:gd name="connsiteY74" fmla="*/ 3762025 h 6858000"/>
              <a:gd name="connsiteX75" fmla="*/ 5696643 w 6128435"/>
              <a:gd name="connsiteY75" fmla="*/ 3773888 h 6858000"/>
              <a:gd name="connsiteX76" fmla="*/ 5699203 w 6128435"/>
              <a:gd name="connsiteY76" fmla="*/ 3775823 h 6858000"/>
              <a:gd name="connsiteX77" fmla="*/ 5704824 w 6128435"/>
              <a:gd name="connsiteY77" fmla="*/ 3785966 h 6858000"/>
              <a:gd name="connsiteX78" fmla="*/ 5712204 w 6128435"/>
              <a:gd name="connsiteY78" fmla="*/ 3785830 h 6858000"/>
              <a:gd name="connsiteX79" fmla="*/ 5724816 w 6128435"/>
              <a:gd name="connsiteY79" fmla="*/ 3798949 h 6858000"/>
              <a:gd name="connsiteX80" fmla="*/ 5733539 w 6128435"/>
              <a:gd name="connsiteY80" fmla="*/ 3818457 h 6858000"/>
              <a:gd name="connsiteX81" fmla="*/ 5768491 w 6128435"/>
              <a:gd name="connsiteY81" fmla="*/ 3914399 h 6858000"/>
              <a:gd name="connsiteX82" fmla="*/ 5793123 w 6128435"/>
              <a:gd name="connsiteY82" fmla="*/ 3969952 h 6858000"/>
              <a:gd name="connsiteX83" fmla="*/ 5808321 w 6128435"/>
              <a:gd name="connsiteY83" fmla="*/ 3988153 h 6858000"/>
              <a:gd name="connsiteX84" fmla="*/ 5825621 w 6128435"/>
              <a:gd name="connsiteY84" fmla="*/ 4015525 h 6858000"/>
              <a:gd name="connsiteX85" fmla="*/ 5860672 w 6128435"/>
              <a:gd name="connsiteY85" fmla="*/ 4061579 h 6858000"/>
              <a:gd name="connsiteX86" fmla="*/ 5872173 w 6128435"/>
              <a:gd name="connsiteY86" fmla="*/ 4088497 h 6858000"/>
              <a:gd name="connsiteX87" fmla="*/ 5883705 w 6128435"/>
              <a:gd name="connsiteY87" fmla="*/ 4101899 h 6858000"/>
              <a:gd name="connsiteX88" fmla="*/ 5885314 w 6128435"/>
              <a:gd name="connsiteY88" fmla="*/ 4108387 h 6858000"/>
              <a:gd name="connsiteX89" fmla="*/ 5894095 w 6128435"/>
              <a:gd name="connsiteY89" fmla="*/ 4128857 h 6858000"/>
              <a:gd name="connsiteX90" fmla="*/ 5898339 w 6128435"/>
              <a:gd name="connsiteY90" fmla="*/ 4140800 h 6858000"/>
              <a:gd name="connsiteX91" fmla="*/ 5899734 w 6128435"/>
              <a:gd name="connsiteY91" fmla="*/ 4145632 h 6858000"/>
              <a:gd name="connsiteX92" fmla="*/ 5903513 w 6128435"/>
              <a:gd name="connsiteY92" fmla="*/ 4187661 h 6858000"/>
              <a:gd name="connsiteX93" fmla="*/ 5917114 w 6128435"/>
              <a:gd name="connsiteY93" fmla="*/ 4213096 h 6858000"/>
              <a:gd name="connsiteX94" fmla="*/ 5921153 w 6128435"/>
              <a:gd name="connsiteY94" fmla="*/ 4236222 h 6858000"/>
              <a:gd name="connsiteX95" fmla="*/ 5924233 w 6128435"/>
              <a:gd name="connsiteY95" fmla="*/ 4242060 h 6858000"/>
              <a:gd name="connsiteX96" fmla="*/ 5928910 w 6128435"/>
              <a:gd name="connsiteY96" fmla="*/ 4300973 h 6858000"/>
              <a:gd name="connsiteX97" fmla="*/ 5939320 w 6128435"/>
              <a:gd name="connsiteY97" fmla="*/ 4340435 h 6858000"/>
              <a:gd name="connsiteX98" fmla="*/ 5946705 w 6128435"/>
              <a:gd name="connsiteY98" fmla="*/ 4428051 h 6858000"/>
              <a:gd name="connsiteX99" fmla="*/ 5949261 w 6128435"/>
              <a:gd name="connsiteY99" fmla="*/ 4449185 h 6858000"/>
              <a:gd name="connsiteX100" fmla="*/ 5957504 w 6128435"/>
              <a:gd name="connsiteY100" fmla="*/ 4465911 h 6858000"/>
              <a:gd name="connsiteX101" fmla="*/ 5964689 w 6128435"/>
              <a:gd name="connsiteY101" fmla="*/ 4468532 h 6858000"/>
              <a:gd name="connsiteX102" fmla="*/ 5967062 w 6128435"/>
              <a:gd name="connsiteY102" fmla="*/ 4479923 h 6858000"/>
              <a:gd name="connsiteX103" fmla="*/ 5968960 w 6128435"/>
              <a:gd name="connsiteY103" fmla="*/ 4482655 h 6858000"/>
              <a:gd name="connsiteX104" fmla="*/ 5978567 w 6128435"/>
              <a:gd name="connsiteY104" fmla="*/ 4498605 h 6858000"/>
              <a:gd name="connsiteX105" fmla="*/ 5980106 w 6128435"/>
              <a:gd name="connsiteY105" fmla="*/ 4585087 h 6858000"/>
              <a:gd name="connsiteX106" fmla="*/ 5998138 w 6128435"/>
              <a:gd name="connsiteY106" fmla="*/ 4697518 h 6858000"/>
              <a:gd name="connsiteX107" fmla="*/ 6013516 w 6128435"/>
              <a:gd name="connsiteY107" fmla="*/ 4786619 h 6858000"/>
              <a:gd name="connsiteX108" fmla="*/ 6025404 w 6128435"/>
              <a:gd name="connsiteY108" fmla="*/ 4858148 h 6858000"/>
              <a:gd name="connsiteX109" fmla="*/ 6007749 w 6128435"/>
              <a:gd name="connsiteY109" fmla="*/ 4964715 h 6858000"/>
              <a:gd name="connsiteX110" fmla="*/ 6005269 w 6128435"/>
              <a:gd name="connsiteY110" fmla="*/ 5150567 h 6858000"/>
              <a:gd name="connsiteX111" fmla="*/ 6001127 w 6128435"/>
              <a:gd name="connsiteY111" fmla="*/ 5164609 h 6858000"/>
              <a:gd name="connsiteX112" fmla="*/ 5996647 w 6128435"/>
              <a:gd name="connsiteY112" fmla="*/ 5185640 h 6858000"/>
              <a:gd name="connsiteX113" fmla="*/ 5998514 w 6128435"/>
              <a:gd name="connsiteY113" fmla="*/ 5189673 h 6858000"/>
              <a:gd name="connsiteX114" fmla="*/ 5995970 w 6128435"/>
              <a:gd name="connsiteY114" fmla="*/ 5221547 h 6858000"/>
              <a:gd name="connsiteX115" fmla="*/ 5997218 w 6128435"/>
              <a:gd name="connsiteY115" fmla="*/ 5222031 h 6858000"/>
              <a:gd name="connsiteX116" fmla="*/ 6002116 w 6128435"/>
              <a:gd name="connsiteY116" fmla="*/ 5231223 h 6858000"/>
              <a:gd name="connsiteX117" fmla="*/ 6008541 w 6128435"/>
              <a:gd name="connsiteY117" fmla="*/ 5248680 h 6858000"/>
              <a:gd name="connsiteX118" fmla="*/ 6039260 w 6128435"/>
              <a:gd name="connsiteY118" fmla="*/ 5289518 h 6858000"/>
              <a:gd name="connsiteX119" fmla="*/ 6036748 w 6128435"/>
              <a:gd name="connsiteY119" fmla="*/ 5322752 h 6858000"/>
              <a:gd name="connsiteX120" fmla="*/ 6036943 w 6128435"/>
              <a:gd name="connsiteY120" fmla="*/ 5329480 h 6858000"/>
              <a:gd name="connsiteX121" fmla="*/ 6037236 w 6128435"/>
              <a:gd name="connsiteY121" fmla="*/ 5329634 h 6858000"/>
              <a:gd name="connsiteX122" fmla="*/ 6038019 w 6128435"/>
              <a:gd name="connsiteY122" fmla="*/ 5336764 h 6858000"/>
              <a:gd name="connsiteX123" fmla="*/ 6037298 w 6128435"/>
              <a:gd name="connsiteY123" fmla="*/ 5341753 h 6858000"/>
              <a:gd name="connsiteX124" fmla="*/ 6037677 w 6128435"/>
              <a:gd name="connsiteY124" fmla="*/ 5354807 h 6858000"/>
              <a:gd name="connsiteX125" fmla="*/ 6039728 w 6128435"/>
              <a:gd name="connsiteY125" fmla="*/ 5359416 h 6858000"/>
              <a:gd name="connsiteX126" fmla="*/ 6043311 w 6128435"/>
              <a:gd name="connsiteY126" fmla="*/ 5361407 h 6858000"/>
              <a:gd name="connsiteX127" fmla="*/ 6042954 w 6128435"/>
              <a:gd name="connsiteY127" fmla="*/ 5362576 h 6858000"/>
              <a:gd name="connsiteX128" fmla="*/ 6053435 w 6128435"/>
              <a:gd name="connsiteY128" fmla="*/ 5387547 h 6858000"/>
              <a:gd name="connsiteX129" fmla="*/ 6065933 w 6128435"/>
              <a:gd name="connsiteY129" fmla="*/ 5443002 h 6858000"/>
              <a:gd name="connsiteX130" fmla="*/ 6068640 w 6128435"/>
              <a:gd name="connsiteY130" fmla="*/ 5474503 h 6858000"/>
              <a:gd name="connsiteX131" fmla="*/ 6080922 w 6128435"/>
              <a:gd name="connsiteY131" fmla="*/ 5561070 h 6858000"/>
              <a:gd name="connsiteX132" fmla="*/ 6096949 w 6128435"/>
              <a:gd name="connsiteY132" fmla="*/ 5648179 h 6858000"/>
              <a:gd name="connsiteX133" fmla="*/ 6125703 w 6128435"/>
              <a:gd name="connsiteY133" fmla="*/ 5692894 h 6858000"/>
              <a:gd name="connsiteX134" fmla="*/ 6126670 w 6128435"/>
              <a:gd name="connsiteY134" fmla="*/ 5697882 h 6858000"/>
              <a:gd name="connsiteX135" fmla="*/ 6124061 w 6128435"/>
              <a:gd name="connsiteY135" fmla="*/ 5710294 h 6858000"/>
              <a:gd name="connsiteX136" fmla="*/ 6122213 w 6128435"/>
              <a:gd name="connsiteY136" fmla="*/ 5714762 h 6858000"/>
              <a:gd name="connsiteX137" fmla="*/ 6121353 w 6128435"/>
              <a:gd name="connsiteY137" fmla="*/ 5721725 h 6858000"/>
              <a:gd name="connsiteX138" fmla="*/ 6121607 w 6128435"/>
              <a:gd name="connsiteY138" fmla="*/ 5721959 h 6858000"/>
              <a:gd name="connsiteX139" fmla="*/ 6120262 w 6128435"/>
              <a:gd name="connsiteY139" fmla="*/ 5728358 h 6858000"/>
              <a:gd name="connsiteX140" fmla="*/ 6110194 w 6128435"/>
              <a:gd name="connsiteY140" fmla="*/ 5758853 h 6858000"/>
              <a:gd name="connsiteX141" fmla="*/ 6127519 w 6128435"/>
              <a:gd name="connsiteY141" fmla="*/ 5865775 h 6858000"/>
              <a:gd name="connsiteX142" fmla="*/ 6128435 w 6128435"/>
              <a:gd name="connsiteY142" fmla="*/ 5870164 h 6858000"/>
              <a:gd name="connsiteX143" fmla="*/ 6119217 w 6128435"/>
              <a:gd name="connsiteY143" fmla="*/ 5888542 h 6858000"/>
              <a:gd name="connsiteX144" fmla="*/ 6115966 w 6128435"/>
              <a:gd name="connsiteY144" fmla="*/ 5898387 h 6858000"/>
              <a:gd name="connsiteX145" fmla="*/ 6111924 w 6128435"/>
              <a:gd name="connsiteY145" fmla="*/ 5900444 h 6858000"/>
              <a:gd name="connsiteX146" fmla="*/ 6108716 w 6128435"/>
              <a:gd name="connsiteY146" fmla="*/ 5915345 h 6858000"/>
              <a:gd name="connsiteX147" fmla="*/ 6109524 w 6128435"/>
              <a:gd name="connsiteY147" fmla="*/ 5917328 h 6858000"/>
              <a:gd name="connsiteX148" fmla="*/ 6102493 w 6128435"/>
              <a:gd name="connsiteY148" fmla="*/ 5928602 h 6858000"/>
              <a:gd name="connsiteX149" fmla="*/ 6056863 w 6128435"/>
              <a:gd name="connsiteY149" fmla="*/ 6000643 h 6858000"/>
              <a:gd name="connsiteX150" fmla="*/ 6045436 w 6128435"/>
              <a:gd name="connsiteY150" fmla="*/ 6124480 h 6858000"/>
              <a:gd name="connsiteX151" fmla="*/ 6030489 w 6128435"/>
              <a:gd name="connsiteY151" fmla="*/ 6317666 h 6858000"/>
              <a:gd name="connsiteX152" fmla="*/ 6007492 w 6128435"/>
              <a:gd name="connsiteY152" fmla="*/ 6440818 h 6858000"/>
              <a:gd name="connsiteX153" fmla="*/ 6009467 w 6128435"/>
              <a:gd name="connsiteY153" fmla="*/ 6487076 h 6858000"/>
              <a:gd name="connsiteX154" fmla="*/ 5995064 w 6128435"/>
              <a:gd name="connsiteY154" fmla="*/ 6540791 h 6858000"/>
              <a:gd name="connsiteX155" fmla="*/ 5996309 w 6128435"/>
              <a:gd name="connsiteY155" fmla="*/ 6543961 h 6858000"/>
              <a:gd name="connsiteX156" fmla="*/ 5996048 w 6128435"/>
              <a:gd name="connsiteY156" fmla="*/ 6555444 h 6858000"/>
              <a:gd name="connsiteX157" fmla="*/ 6002524 w 6128435"/>
              <a:gd name="connsiteY157" fmla="*/ 6560188 h 6858000"/>
              <a:gd name="connsiteX158" fmla="*/ 6006823 w 6128435"/>
              <a:gd name="connsiteY158" fmla="*/ 6578546 h 6858000"/>
              <a:gd name="connsiteX159" fmla="*/ 6004510 w 6128435"/>
              <a:gd name="connsiteY159" fmla="*/ 6599256 h 6858000"/>
              <a:gd name="connsiteX160" fmla="*/ 5986207 w 6128435"/>
              <a:gd name="connsiteY160" fmla="*/ 6695855 h 6858000"/>
              <a:gd name="connsiteX161" fmla="*/ 5979428 w 6128435"/>
              <a:gd name="connsiteY161" fmla="*/ 6754678 h 6858000"/>
              <a:gd name="connsiteX162" fmla="*/ 5983398 w 6128435"/>
              <a:gd name="connsiteY162" fmla="*/ 6778641 h 6858000"/>
              <a:gd name="connsiteX163" fmla="*/ 5984543 w 6128435"/>
              <a:gd name="connsiteY163" fmla="*/ 6811016 h 6858000"/>
              <a:gd name="connsiteX164" fmla="*/ 5981802 w 6128435"/>
              <a:gd name="connsiteY164" fmla="*/ 6838578 h 6858000"/>
              <a:gd name="connsiteX165" fmla="*/ 5979671 w 6128435"/>
              <a:gd name="connsiteY165" fmla="*/ 6858000 h 6858000"/>
              <a:gd name="connsiteX166" fmla="*/ 0 w 6128435"/>
              <a:gd name="connsiteY166" fmla="*/ 6858000 h 6858000"/>
              <a:gd name="connsiteX167" fmla="*/ 0 w 6128435"/>
              <a:gd name="connsiteY16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27653 w 6128435"/>
              <a:gd name="connsiteY15" fmla="*/ 886709 h 6858000"/>
              <a:gd name="connsiteX16" fmla="*/ 5230806 w 6128435"/>
              <a:gd name="connsiteY16" fmla="*/ 961354 h 6858000"/>
              <a:gd name="connsiteX17" fmla="*/ 5201018 w 6128435"/>
              <a:gd name="connsiteY17" fmla="*/ 1095027 h 6858000"/>
              <a:gd name="connsiteX18" fmla="*/ 5202153 w 6128435"/>
              <a:gd name="connsiteY18" fmla="*/ 1133224 h 6858000"/>
              <a:gd name="connsiteX19" fmla="*/ 5207370 w 6128435"/>
              <a:gd name="connsiteY19" fmla="*/ 1138097 h 6858000"/>
              <a:gd name="connsiteX20" fmla="*/ 5189234 w 6128435"/>
              <a:gd name="connsiteY20" fmla="*/ 1193495 h 6858000"/>
              <a:gd name="connsiteX21" fmla="*/ 5202769 w 6128435"/>
              <a:gd name="connsiteY21" fmla="*/ 1269450 h 6858000"/>
              <a:gd name="connsiteX22" fmla="*/ 5225968 w 6128435"/>
              <a:gd name="connsiteY22" fmla="*/ 1357994 h 6858000"/>
              <a:gd name="connsiteX23" fmla="*/ 5233819 w 6128435"/>
              <a:gd name="connsiteY23" fmla="*/ 1380922 h 6858000"/>
              <a:gd name="connsiteX24" fmla="*/ 5237226 w 6128435"/>
              <a:gd name="connsiteY24" fmla="*/ 1441327 h 6858000"/>
              <a:gd name="connsiteX25" fmla="*/ 5244434 w 6128435"/>
              <a:gd name="connsiteY25" fmla="*/ 1580810 h 6858000"/>
              <a:gd name="connsiteX26" fmla="*/ 5251453 w 6128435"/>
              <a:gd name="connsiteY26" fmla="*/ 1583934 h 6858000"/>
              <a:gd name="connsiteX27" fmla="*/ 5253136 w 6128435"/>
              <a:gd name="connsiteY27" fmla="*/ 1595457 h 6858000"/>
              <a:gd name="connsiteX28" fmla="*/ 5254863 w 6128435"/>
              <a:gd name="connsiteY28" fmla="*/ 1598311 h 6858000"/>
              <a:gd name="connsiteX29" fmla="*/ 5263491 w 6128435"/>
              <a:gd name="connsiteY29" fmla="*/ 1642938 h 6858000"/>
              <a:gd name="connsiteX30" fmla="*/ 5261314 w 6128435"/>
              <a:gd name="connsiteY30" fmla="*/ 1689177 h 6858000"/>
              <a:gd name="connsiteX31" fmla="*/ 5259788 w 6128435"/>
              <a:gd name="connsiteY31" fmla="*/ 1768516 h 6858000"/>
              <a:gd name="connsiteX32" fmla="*/ 5255696 w 6128435"/>
              <a:gd name="connsiteY32" fmla="*/ 1953770 h 6858000"/>
              <a:gd name="connsiteX33" fmla="*/ 5252592 w 6128435"/>
              <a:gd name="connsiteY33" fmla="*/ 2092210 h 6858000"/>
              <a:gd name="connsiteX34" fmla="*/ 5264303 w 6128435"/>
              <a:gd name="connsiteY34" fmla="*/ 2225157 h 6858000"/>
              <a:gd name="connsiteX35" fmla="*/ 5254949 w 6128435"/>
              <a:gd name="connsiteY35" fmla="*/ 2236160 h 6858000"/>
              <a:gd name="connsiteX36" fmla="*/ 5250104 w 6128435"/>
              <a:gd name="connsiteY36" fmla="*/ 2249166 h 6858000"/>
              <a:gd name="connsiteX37" fmla="*/ 5251214 w 6128435"/>
              <a:gd name="connsiteY37" fmla="*/ 2250944 h 6858000"/>
              <a:gd name="connsiteX38" fmla="*/ 5250644 w 6128435"/>
              <a:gd name="connsiteY38" fmla="*/ 2266619 h 6858000"/>
              <a:gd name="connsiteX39" fmla="*/ 5247111 w 6128435"/>
              <a:gd name="connsiteY39" fmla="*/ 2269679 h 6858000"/>
              <a:gd name="connsiteX40" fmla="*/ 5279312 w 6128435"/>
              <a:gd name="connsiteY40" fmla="*/ 2302757 h 6858000"/>
              <a:gd name="connsiteX41" fmla="*/ 5293877 w 6128435"/>
              <a:gd name="connsiteY41" fmla="*/ 2368649 h 6858000"/>
              <a:gd name="connsiteX42" fmla="*/ 5311338 w 6128435"/>
              <a:gd name="connsiteY42" fmla="*/ 2404034 h 6858000"/>
              <a:gd name="connsiteX43" fmla="*/ 5338366 w 6128435"/>
              <a:gd name="connsiteY43" fmla="*/ 2465052 h 6858000"/>
              <a:gd name="connsiteX44" fmla="*/ 5371263 w 6128435"/>
              <a:gd name="connsiteY44" fmla="*/ 2586413 h 6858000"/>
              <a:gd name="connsiteX45" fmla="*/ 5407503 w 6128435"/>
              <a:gd name="connsiteY45" fmla="*/ 2786290 h 6858000"/>
              <a:gd name="connsiteX46" fmla="*/ 5407356 w 6128435"/>
              <a:gd name="connsiteY46" fmla="*/ 2787545 h 6858000"/>
              <a:gd name="connsiteX47" fmla="*/ 5411130 w 6128435"/>
              <a:gd name="connsiteY47" fmla="*/ 2788640 h 6858000"/>
              <a:gd name="connsiteX48" fmla="*/ 5416439 w 6128435"/>
              <a:gd name="connsiteY48" fmla="*/ 2805666 h 6858000"/>
              <a:gd name="connsiteX49" fmla="*/ 5416589 w 6128435"/>
              <a:gd name="connsiteY49" fmla="*/ 2810822 h 6858000"/>
              <a:gd name="connsiteX50" fmla="*/ 5418542 w 6128435"/>
              <a:gd name="connsiteY50" fmla="*/ 2817745 h 6858000"/>
              <a:gd name="connsiteX51" fmla="*/ 5418847 w 6128435"/>
              <a:gd name="connsiteY51" fmla="*/ 2817825 h 6858000"/>
              <a:gd name="connsiteX52" fmla="*/ 5457023 w 6128435"/>
              <a:gd name="connsiteY52" fmla="*/ 2858292 h 6858000"/>
              <a:gd name="connsiteX53" fmla="*/ 5479298 w 6128435"/>
              <a:gd name="connsiteY53" fmla="*/ 2947791 h 6858000"/>
              <a:gd name="connsiteX54" fmla="*/ 5481770 w 6128435"/>
              <a:gd name="connsiteY54" fmla="*/ 2951352 h 6858000"/>
              <a:gd name="connsiteX55" fmla="*/ 5482045 w 6128435"/>
              <a:gd name="connsiteY55" fmla="*/ 2984371 h 6858000"/>
              <a:gd name="connsiteX56" fmla="*/ 5482415 w 6128435"/>
              <a:gd name="connsiteY56" fmla="*/ 3004079 h 6858000"/>
              <a:gd name="connsiteX57" fmla="*/ 5483865 w 6128435"/>
              <a:gd name="connsiteY57" fmla="*/ 3005467 h 6858000"/>
              <a:gd name="connsiteX58" fmla="*/ 5482236 w 6128435"/>
              <a:gd name="connsiteY58" fmla="*/ 3019791 h 6858000"/>
              <a:gd name="connsiteX59" fmla="*/ 5481505 w 6128435"/>
              <a:gd name="connsiteY59" fmla="*/ 3095286 h 6858000"/>
              <a:gd name="connsiteX60" fmla="*/ 5477595 w 6128435"/>
              <a:gd name="connsiteY60" fmla="*/ 3250534 h 6858000"/>
              <a:gd name="connsiteX61" fmla="*/ 5532836 w 6128435"/>
              <a:gd name="connsiteY61" fmla="*/ 3353840 h 6858000"/>
              <a:gd name="connsiteX62" fmla="*/ 5561229 w 6128435"/>
              <a:gd name="connsiteY62" fmla="*/ 3395784 h 6858000"/>
              <a:gd name="connsiteX63" fmla="*/ 5589758 w 6128435"/>
              <a:gd name="connsiteY63" fmla="*/ 3506453 h 6858000"/>
              <a:gd name="connsiteX64" fmla="*/ 5596144 w 6128435"/>
              <a:gd name="connsiteY64" fmla="*/ 3534624 h 6858000"/>
              <a:gd name="connsiteX65" fmla="*/ 5597750 w 6128435"/>
              <a:gd name="connsiteY65" fmla="*/ 3534129 h 6858000"/>
              <a:gd name="connsiteX66" fmla="*/ 5599700 w 6128435"/>
              <a:gd name="connsiteY66" fmla="*/ 3547221 h 6858000"/>
              <a:gd name="connsiteX67" fmla="*/ 5615031 w 6128435"/>
              <a:gd name="connsiteY67" fmla="*/ 3557482 h 6858000"/>
              <a:gd name="connsiteX68" fmla="*/ 5618377 w 6128435"/>
              <a:gd name="connsiteY68" fmla="*/ 3588431 h 6858000"/>
              <a:gd name="connsiteX69" fmla="*/ 5612155 w 6128435"/>
              <a:gd name="connsiteY69" fmla="*/ 3589869 h 6858000"/>
              <a:gd name="connsiteX70" fmla="*/ 5620843 w 6128435"/>
              <a:gd name="connsiteY70" fmla="*/ 3606745 h 6858000"/>
              <a:gd name="connsiteX71" fmla="*/ 5655472 w 6128435"/>
              <a:gd name="connsiteY71" fmla="*/ 3678877 h 6858000"/>
              <a:gd name="connsiteX72" fmla="*/ 5680448 w 6128435"/>
              <a:gd name="connsiteY72" fmla="*/ 3717760 h 6858000"/>
              <a:gd name="connsiteX73" fmla="*/ 5683015 w 6128435"/>
              <a:gd name="connsiteY73" fmla="*/ 3762025 h 6858000"/>
              <a:gd name="connsiteX74" fmla="*/ 5696643 w 6128435"/>
              <a:gd name="connsiteY74" fmla="*/ 3773888 h 6858000"/>
              <a:gd name="connsiteX75" fmla="*/ 5699203 w 6128435"/>
              <a:gd name="connsiteY75" fmla="*/ 3775823 h 6858000"/>
              <a:gd name="connsiteX76" fmla="*/ 5704824 w 6128435"/>
              <a:gd name="connsiteY76" fmla="*/ 3785966 h 6858000"/>
              <a:gd name="connsiteX77" fmla="*/ 5712204 w 6128435"/>
              <a:gd name="connsiteY77" fmla="*/ 3785830 h 6858000"/>
              <a:gd name="connsiteX78" fmla="*/ 5724816 w 6128435"/>
              <a:gd name="connsiteY78" fmla="*/ 3798949 h 6858000"/>
              <a:gd name="connsiteX79" fmla="*/ 5733539 w 6128435"/>
              <a:gd name="connsiteY79" fmla="*/ 3818457 h 6858000"/>
              <a:gd name="connsiteX80" fmla="*/ 5768491 w 6128435"/>
              <a:gd name="connsiteY80" fmla="*/ 3914399 h 6858000"/>
              <a:gd name="connsiteX81" fmla="*/ 5793123 w 6128435"/>
              <a:gd name="connsiteY81" fmla="*/ 3969952 h 6858000"/>
              <a:gd name="connsiteX82" fmla="*/ 5808321 w 6128435"/>
              <a:gd name="connsiteY82" fmla="*/ 3988153 h 6858000"/>
              <a:gd name="connsiteX83" fmla="*/ 5825621 w 6128435"/>
              <a:gd name="connsiteY83" fmla="*/ 4015525 h 6858000"/>
              <a:gd name="connsiteX84" fmla="*/ 5860672 w 6128435"/>
              <a:gd name="connsiteY84" fmla="*/ 4061579 h 6858000"/>
              <a:gd name="connsiteX85" fmla="*/ 5872173 w 6128435"/>
              <a:gd name="connsiteY85" fmla="*/ 4088497 h 6858000"/>
              <a:gd name="connsiteX86" fmla="*/ 5883705 w 6128435"/>
              <a:gd name="connsiteY86" fmla="*/ 4101899 h 6858000"/>
              <a:gd name="connsiteX87" fmla="*/ 5885314 w 6128435"/>
              <a:gd name="connsiteY87" fmla="*/ 4108387 h 6858000"/>
              <a:gd name="connsiteX88" fmla="*/ 5894095 w 6128435"/>
              <a:gd name="connsiteY88" fmla="*/ 4128857 h 6858000"/>
              <a:gd name="connsiteX89" fmla="*/ 5898339 w 6128435"/>
              <a:gd name="connsiteY89" fmla="*/ 4140800 h 6858000"/>
              <a:gd name="connsiteX90" fmla="*/ 5899734 w 6128435"/>
              <a:gd name="connsiteY90" fmla="*/ 4145632 h 6858000"/>
              <a:gd name="connsiteX91" fmla="*/ 5903513 w 6128435"/>
              <a:gd name="connsiteY91" fmla="*/ 4187661 h 6858000"/>
              <a:gd name="connsiteX92" fmla="*/ 5917114 w 6128435"/>
              <a:gd name="connsiteY92" fmla="*/ 4213096 h 6858000"/>
              <a:gd name="connsiteX93" fmla="*/ 5921153 w 6128435"/>
              <a:gd name="connsiteY93" fmla="*/ 4236222 h 6858000"/>
              <a:gd name="connsiteX94" fmla="*/ 5924233 w 6128435"/>
              <a:gd name="connsiteY94" fmla="*/ 4242060 h 6858000"/>
              <a:gd name="connsiteX95" fmla="*/ 5928910 w 6128435"/>
              <a:gd name="connsiteY95" fmla="*/ 4300973 h 6858000"/>
              <a:gd name="connsiteX96" fmla="*/ 5939320 w 6128435"/>
              <a:gd name="connsiteY96" fmla="*/ 4340435 h 6858000"/>
              <a:gd name="connsiteX97" fmla="*/ 5946705 w 6128435"/>
              <a:gd name="connsiteY97" fmla="*/ 4428051 h 6858000"/>
              <a:gd name="connsiteX98" fmla="*/ 5949261 w 6128435"/>
              <a:gd name="connsiteY98" fmla="*/ 4449185 h 6858000"/>
              <a:gd name="connsiteX99" fmla="*/ 5957504 w 6128435"/>
              <a:gd name="connsiteY99" fmla="*/ 4465911 h 6858000"/>
              <a:gd name="connsiteX100" fmla="*/ 5964689 w 6128435"/>
              <a:gd name="connsiteY100" fmla="*/ 4468532 h 6858000"/>
              <a:gd name="connsiteX101" fmla="*/ 5967062 w 6128435"/>
              <a:gd name="connsiteY101" fmla="*/ 4479923 h 6858000"/>
              <a:gd name="connsiteX102" fmla="*/ 5968960 w 6128435"/>
              <a:gd name="connsiteY102" fmla="*/ 4482655 h 6858000"/>
              <a:gd name="connsiteX103" fmla="*/ 5978567 w 6128435"/>
              <a:gd name="connsiteY103" fmla="*/ 4498605 h 6858000"/>
              <a:gd name="connsiteX104" fmla="*/ 5980106 w 6128435"/>
              <a:gd name="connsiteY104" fmla="*/ 4585087 h 6858000"/>
              <a:gd name="connsiteX105" fmla="*/ 5998138 w 6128435"/>
              <a:gd name="connsiteY105" fmla="*/ 4697518 h 6858000"/>
              <a:gd name="connsiteX106" fmla="*/ 6013516 w 6128435"/>
              <a:gd name="connsiteY106" fmla="*/ 4786619 h 6858000"/>
              <a:gd name="connsiteX107" fmla="*/ 6025404 w 6128435"/>
              <a:gd name="connsiteY107" fmla="*/ 4858148 h 6858000"/>
              <a:gd name="connsiteX108" fmla="*/ 6007749 w 6128435"/>
              <a:gd name="connsiteY108" fmla="*/ 4964715 h 6858000"/>
              <a:gd name="connsiteX109" fmla="*/ 6005269 w 6128435"/>
              <a:gd name="connsiteY109" fmla="*/ 5150567 h 6858000"/>
              <a:gd name="connsiteX110" fmla="*/ 6001127 w 6128435"/>
              <a:gd name="connsiteY110" fmla="*/ 5164609 h 6858000"/>
              <a:gd name="connsiteX111" fmla="*/ 5996647 w 6128435"/>
              <a:gd name="connsiteY111" fmla="*/ 5185640 h 6858000"/>
              <a:gd name="connsiteX112" fmla="*/ 5998514 w 6128435"/>
              <a:gd name="connsiteY112" fmla="*/ 5189673 h 6858000"/>
              <a:gd name="connsiteX113" fmla="*/ 5995970 w 6128435"/>
              <a:gd name="connsiteY113" fmla="*/ 5221547 h 6858000"/>
              <a:gd name="connsiteX114" fmla="*/ 5997218 w 6128435"/>
              <a:gd name="connsiteY114" fmla="*/ 5222031 h 6858000"/>
              <a:gd name="connsiteX115" fmla="*/ 6002116 w 6128435"/>
              <a:gd name="connsiteY115" fmla="*/ 5231223 h 6858000"/>
              <a:gd name="connsiteX116" fmla="*/ 6008541 w 6128435"/>
              <a:gd name="connsiteY116" fmla="*/ 5248680 h 6858000"/>
              <a:gd name="connsiteX117" fmla="*/ 6039260 w 6128435"/>
              <a:gd name="connsiteY117" fmla="*/ 5289518 h 6858000"/>
              <a:gd name="connsiteX118" fmla="*/ 6036748 w 6128435"/>
              <a:gd name="connsiteY118" fmla="*/ 5322752 h 6858000"/>
              <a:gd name="connsiteX119" fmla="*/ 6036943 w 6128435"/>
              <a:gd name="connsiteY119" fmla="*/ 5329480 h 6858000"/>
              <a:gd name="connsiteX120" fmla="*/ 6037236 w 6128435"/>
              <a:gd name="connsiteY120" fmla="*/ 5329634 h 6858000"/>
              <a:gd name="connsiteX121" fmla="*/ 6038019 w 6128435"/>
              <a:gd name="connsiteY121" fmla="*/ 5336764 h 6858000"/>
              <a:gd name="connsiteX122" fmla="*/ 6037298 w 6128435"/>
              <a:gd name="connsiteY122" fmla="*/ 5341753 h 6858000"/>
              <a:gd name="connsiteX123" fmla="*/ 6037677 w 6128435"/>
              <a:gd name="connsiteY123" fmla="*/ 5354807 h 6858000"/>
              <a:gd name="connsiteX124" fmla="*/ 6039728 w 6128435"/>
              <a:gd name="connsiteY124" fmla="*/ 5359416 h 6858000"/>
              <a:gd name="connsiteX125" fmla="*/ 6043311 w 6128435"/>
              <a:gd name="connsiteY125" fmla="*/ 5361407 h 6858000"/>
              <a:gd name="connsiteX126" fmla="*/ 6042954 w 6128435"/>
              <a:gd name="connsiteY126" fmla="*/ 5362576 h 6858000"/>
              <a:gd name="connsiteX127" fmla="*/ 6053435 w 6128435"/>
              <a:gd name="connsiteY127" fmla="*/ 5387547 h 6858000"/>
              <a:gd name="connsiteX128" fmla="*/ 6065933 w 6128435"/>
              <a:gd name="connsiteY128" fmla="*/ 5443002 h 6858000"/>
              <a:gd name="connsiteX129" fmla="*/ 6068640 w 6128435"/>
              <a:gd name="connsiteY129" fmla="*/ 5474503 h 6858000"/>
              <a:gd name="connsiteX130" fmla="*/ 6080922 w 6128435"/>
              <a:gd name="connsiteY130" fmla="*/ 5561070 h 6858000"/>
              <a:gd name="connsiteX131" fmla="*/ 6096949 w 6128435"/>
              <a:gd name="connsiteY131" fmla="*/ 5648179 h 6858000"/>
              <a:gd name="connsiteX132" fmla="*/ 6125703 w 6128435"/>
              <a:gd name="connsiteY132" fmla="*/ 5692894 h 6858000"/>
              <a:gd name="connsiteX133" fmla="*/ 6126670 w 6128435"/>
              <a:gd name="connsiteY133" fmla="*/ 5697882 h 6858000"/>
              <a:gd name="connsiteX134" fmla="*/ 6124061 w 6128435"/>
              <a:gd name="connsiteY134" fmla="*/ 5710294 h 6858000"/>
              <a:gd name="connsiteX135" fmla="*/ 6122213 w 6128435"/>
              <a:gd name="connsiteY135" fmla="*/ 5714762 h 6858000"/>
              <a:gd name="connsiteX136" fmla="*/ 6121353 w 6128435"/>
              <a:gd name="connsiteY136" fmla="*/ 5721725 h 6858000"/>
              <a:gd name="connsiteX137" fmla="*/ 6121607 w 6128435"/>
              <a:gd name="connsiteY137" fmla="*/ 5721959 h 6858000"/>
              <a:gd name="connsiteX138" fmla="*/ 6120262 w 6128435"/>
              <a:gd name="connsiteY138" fmla="*/ 5728358 h 6858000"/>
              <a:gd name="connsiteX139" fmla="*/ 6110194 w 6128435"/>
              <a:gd name="connsiteY139" fmla="*/ 5758853 h 6858000"/>
              <a:gd name="connsiteX140" fmla="*/ 6127519 w 6128435"/>
              <a:gd name="connsiteY140" fmla="*/ 5865775 h 6858000"/>
              <a:gd name="connsiteX141" fmla="*/ 6128435 w 6128435"/>
              <a:gd name="connsiteY141" fmla="*/ 5870164 h 6858000"/>
              <a:gd name="connsiteX142" fmla="*/ 6119217 w 6128435"/>
              <a:gd name="connsiteY142" fmla="*/ 5888542 h 6858000"/>
              <a:gd name="connsiteX143" fmla="*/ 6115966 w 6128435"/>
              <a:gd name="connsiteY143" fmla="*/ 5898387 h 6858000"/>
              <a:gd name="connsiteX144" fmla="*/ 6111924 w 6128435"/>
              <a:gd name="connsiteY144" fmla="*/ 5900444 h 6858000"/>
              <a:gd name="connsiteX145" fmla="*/ 6108716 w 6128435"/>
              <a:gd name="connsiteY145" fmla="*/ 5915345 h 6858000"/>
              <a:gd name="connsiteX146" fmla="*/ 6109524 w 6128435"/>
              <a:gd name="connsiteY146" fmla="*/ 5917328 h 6858000"/>
              <a:gd name="connsiteX147" fmla="*/ 6102493 w 6128435"/>
              <a:gd name="connsiteY147" fmla="*/ 5928602 h 6858000"/>
              <a:gd name="connsiteX148" fmla="*/ 6056863 w 6128435"/>
              <a:gd name="connsiteY148" fmla="*/ 6000643 h 6858000"/>
              <a:gd name="connsiteX149" fmla="*/ 6045436 w 6128435"/>
              <a:gd name="connsiteY149" fmla="*/ 6124480 h 6858000"/>
              <a:gd name="connsiteX150" fmla="*/ 6030489 w 6128435"/>
              <a:gd name="connsiteY150" fmla="*/ 6317666 h 6858000"/>
              <a:gd name="connsiteX151" fmla="*/ 6007492 w 6128435"/>
              <a:gd name="connsiteY151" fmla="*/ 6440818 h 6858000"/>
              <a:gd name="connsiteX152" fmla="*/ 6009467 w 6128435"/>
              <a:gd name="connsiteY152" fmla="*/ 6487076 h 6858000"/>
              <a:gd name="connsiteX153" fmla="*/ 5995064 w 6128435"/>
              <a:gd name="connsiteY153" fmla="*/ 6540791 h 6858000"/>
              <a:gd name="connsiteX154" fmla="*/ 5996309 w 6128435"/>
              <a:gd name="connsiteY154" fmla="*/ 6543961 h 6858000"/>
              <a:gd name="connsiteX155" fmla="*/ 5996048 w 6128435"/>
              <a:gd name="connsiteY155" fmla="*/ 6555444 h 6858000"/>
              <a:gd name="connsiteX156" fmla="*/ 6002524 w 6128435"/>
              <a:gd name="connsiteY156" fmla="*/ 6560188 h 6858000"/>
              <a:gd name="connsiteX157" fmla="*/ 6006823 w 6128435"/>
              <a:gd name="connsiteY157" fmla="*/ 6578546 h 6858000"/>
              <a:gd name="connsiteX158" fmla="*/ 6004510 w 6128435"/>
              <a:gd name="connsiteY158" fmla="*/ 6599256 h 6858000"/>
              <a:gd name="connsiteX159" fmla="*/ 5986207 w 6128435"/>
              <a:gd name="connsiteY159" fmla="*/ 6695855 h 6858000"/>
              <a:gd name="connsiteX160" fmla="*/ 5979428 w 6128435"/>
              <a:gd name="connsiteY160" fmla="*/ 6754678 h 6858000"/>
              <a:gd name="connsiteX161" fmla="*/ 5983398 w 6128435"/>
              <a:gd name="connsiteY161" fmla="*/ 6778641 h 6858000"/>
              <a:gd name="connsiteX162" fmla="*/ 5984543 w 6128435"/>
              <a:gd name="connsiteY162" fmla="*/ 6811016 h 6858000"/>
              <a:gd name="connsiteX163" fmla="*/ 5981802 w 6128435"/>
              <a:gd name="connsiteY163" fmla="*/ 6838578 h 6858000"/>
              <a:gd name="connsiteX164" fmla="*/ 5979671 w 6128435"/>
              <a:gd name="connsiteY164" fmla="*/ 6858000 h 6858000"/>
              <a:gd name="connsiteX165" fmla="*/ 0 w 6128435"/>
              <a:gd name="connsiteY165" fmla="*/ 6858000 h 6858000"/>
              <a:gd name="connsiteX166" fmla="*/ 0 w 6128435"/>
              <a:gd name="connsiteY16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53136 w 6128435"/>
              <a:gd name="connsiteY26" fmla="*/ 1595457 h 6858000"/>
              <a:gd name="connsiteX27" fmla="*/ 5254863 w 6128435"/>
              <a:gd name="connsiteY27" fmla="*/ 1598311 h 6858000"/>
              <a:gd name="connsiteX28" fmla="*/ 5263491 w 6128435"/>
              <a:gd name="connsiteY28" fmla="*/ 1642938 h 6858000"/>
              <a:gd name="connsiteX29" fmla="*/ 5261314 w 6128435"/>
              <a:gd name="connsiteY29" fmla="*/ 1689177 h 6858000"/>
              <a:gd name="connsiteX30" fmla="*/ 5259788 w 6128435"/>
              <a:gd name="connsiteY30" fmla="*/ 1768516 h 6858000"/>
              <a:gd name="connsiteX31" fmla="*/ 5255696 w 6128435"/>
              <a:gd name="connsiteY31" fmla="*/ 1953770 h 6858000"/>
              <a:gd name="connsiteX32" fmla="*/ 5252592 w 6128435"/>
              <a:gd name="connsiteY32" fmla="*/ 2092210 h 6858000"/>
              <a:gd name="connsiteX33" fmla="*/ 5264303 w 6128435"/>
              <a:gd name="connsiteY33" fmla="*/ 2225157 h 6858000"/>
              <a:gd name="connsiteX34" fmla="*/ 5254949 w 6128435"/>
              <a:gd name="connsiteY34" fmla="*/ 2236160 h 6858000"/>
              <a:gd name="connsiteX35" fmla="*/ 5250104 w 6128435"/>
              <a:gd name="connsiteY35" fmla="*/ 2249166 h 6858000"/>
              <a:gd name="connsiteX36" fmla="*/ 5251214 w 6128435"/>
              <a:gd name="connsiteY36" fmla="*/ 2250944 h 6858000"/>
              <a:gd name="connsiteX37" fmla="*/ 5250644 w 6128435"/>
              <a:gd name="connsiteY37" fmla="*/ 2266619 h 6858000"/>
              <a:gd name="connsiteX38" fmla="*/ 5247111 w 6128435"/>
              <a:gd name="connsiteY38" fmla="*/ 2269679 h 6858000"/>
              <a:gd name="connsiteX39" fmla="*/ 5279312 w 6128435"/>
              <a:gd name="connsiteY39" fmla="*/ 2302757 h 6858000"/>
              <a:gd name="connsiteX40" fmla="*/ 5293877 w 6128435"/>
              <a:gd name="connsiteY40" fmla="*/ 2368649 h 6858000"/>
              <a:gd name="connsiteX41" fmla="*/ 5311338 w 6128435"/>
              <a:gd name="connsiteY41" fmla="*/ 2404034 h 6858000"/>
              <a:gd name="connsiteX42" fmla="*/ 5338366 w 6128435"/>
              <a:gd name="connsiteY42" fmla="*/ 2465052 h 6858000"/>
              <a:gd name="connsiteX43" fmla="*/ 5371263 w 6128435"/>
              <a:gd name="connsiteY43" fmla="*/ 2586413 h 6858000"/>
              <a:gd name="connsiteX44" fmla="*/ 5407503 w 6128435"/>
              <a:gd name="connsiteY44" fmla="*/ 2786290 h 6858000"/>
              <a:gd name="connsiteX45" fmla="*/ 5407356 w 6128435"/>
              <a:gd name="connsiteY45" fmla="*/ 2787545 h 6858000"/>
              <a:gd name="connsiteX46" fmla="*/ 5411130 w 6128435"/>
              <a:gd name="connsiteY46" fmla="*/ 2788640 h 6858000"/>
              <a:gd name="connsiteX47" fmla="*/ 5416439 w 6128435"/>
              <a:gd name="connsiteY47" fmla="*/ 2805666 h 6858000"/>
              <a:gd name="connsiteX48" fmla="*/ 5416589 w 6128435"/>
              <a:gd name="connsiteY48" fmla="*/ 2810822 h 6858000"/>
              <a:gd name="connsiteX49" fmla="*/ 5418542 w 6128435"/>
              <a:gd name="connsiteY49" fmla="*/ 2817745 h 6858000"/>
              <a:gd name="connsiteX50" fmla="*/ 5418847 w 6128435"/>
              <a:gd name="connsiteY50" fmla="*/ 2817825 h 6858000"/>
              <a:gd name="connsiteX51" fmla="*/ 5457023 w 6128435"/>
              <a:gd name="connsiteY51" fmla="*/ 2858292 h 6858000"/>
              <a:gd name="connsiteX52" fmla="*/ 5479298 w 6128435"/>
              <a:gd name="connsiteY52" fmla="*/ 2947791 h 6858000"/>
              <a:gd name="connsiteX53" fmla="*/ 5481770 w 6128435"/>
              <a:gd name="connsiteY53" fmla="*/ 2951352 h 6858000"/>
              <a:gd name="connsiteX54" fmla="*/ 5482045 w 6128435"/>
              <a:gd name="connsiteY54" fmla="*/ 2984371 h 6858000"/>
              <a:gd name="connsiteX55" fmla="*/ 5482415 w 6128435"/>
              <a:gd name="connsiteY55" fmla="*/ 3004079 h 6858000"/>
              <a:gd name="connsiteX56" fmla="*/ 5483865 w 6128435"/>
              <a:gd name="connsiteY56" fmla="*/ 3005467 h 6858000"/>
              <a:gd name="connsiteX57" fmla="*/ 5482236 w 6128435"/>
              <a:gd name="connsiteY57" fmla="*/ 3019791 h 6858000"/>
              <a:gd name="connsiteX58" fmla="*/ 5481505 w 6128435"/>
              <a:gd name="connsiteY58" fmla="*/ 3095286 h 6858000"/>
              <a:gd name="connsiteX59" fmla="*/ 5477595 w 6128435"/>
              <a:gd name="connsiteY59" fmla="*/ 3250534 h 6858000"/>
              <a:gd name="connsiteX60" fmla="*/ 5532836 w 6128435"/>
              <a:gd name="connsiteY60" fmla="*/ 3353840 h 6858000"/>
              <a:gd name="connsiteX61" fmla="*/ 5561229 w 6128435"/>
              <a:gd name="connsiteY61" fmla="*/ 3395784 h 6858000"/>
              <a:gd name="connsiteX62" fmla="*/ 5589758 w 6128435"/>
              <a:gd name="connsiteY62" fmla="*/ 3506453 h 6858000"/>
              <a:gd name="connsiteX63" fmla="*/ 5596144 w 6128435"/>
              <a:gd name="connsiteY63" fmla="*/ 3534624 h 6858000"/>
              <a:gd name="connsiteX64" fmla="*/ 5597750 w 6128435"/>
              <a:gd name="connsiteY64" fmla="*/ 3534129 h 6858000"/>
              <a:gd name="connsiteX65" fmla="*/ 5599700 w 6128435"/>
              <a:gd name="connsiteY65" fmla="*/ 3547221 h 6858000"/>
              <a:gd name="connsiteX66" fmla="*/ 5615031 w 6128435"/>
              <a:gd name="connsiteY66" fmla="*/ 3557482 h 6858000"/>
              <a:gd name="connsiteX67" fmla="*/ 5618377 w 6128435"/>
              <a:gd name="connsiteY67" fmla="*/ 3588431 h 6858000"/>
              <a:gd name="connsiteX68" fmla="*/ 5612155 w 6128435"/>
              <a:gd name="connsiteY68" fmla="*/ 3589869 h 6858000"/>
              <a:gd name="connsiteX69" fmla="*/ 5620843 w 6128435"/>
              <a:gd name="connsiteY69" fmla="*/ 3606745 h 6858000"/>
              <a:gd name="connsiteX70" fmla="*/ 5655472 w 6128435"/>
              <a:gd name="connsiteY70" fmla="*/ 3678877 h 6858000"/>
              <a:gd name="connsiteX71" fmla="*/ 5680448 w 6128435"/>
              <a:gd name="connsiteY71" fmla="*/ 3717760 h 6858000"/>
              <a:gd name="connsiteX72" fmla="*/ 5683015 w 6128435"/>
              <a:gd name="connsiteY72" fmla="*/ 3762025 h 6858000"/>
              <a:gd name="connsiteX73" fmla="*/ 5696643 w 6128435"/>
              <a:gd name="connsiteY73" fmla="*/ 3773888 h 6858000"/>
              <a:gd name="connsiteX74" fmla="*/ 5699203 w 6128435"/>
              <a:gd name="connsiteY74" fmla="*/ 3775823 h 6858000"/>
              <a:gd name="connsiteX75" fmla="*/ 5704824 w 6128435"/>
              <a:gd name="connsiteY75" fmla="*/ 3785966 h 6858000"/>
              <a:gd name="connsiteX76" fmla="*/ 5712204 w 6128435"/>
              <a:gd name="connsiteY76" fmla="*/ 3785830 h 6858000"/>
              <a:gd name="connsiteX77" fmla="*/ 5724816 w 6128435"/>
              <a:gd name="connsiteY77" fmla="*/ 3798949 h 6858000"/>
              <a:gd name="connsiteX78" fmla="*/ 5733539 w 6128435"/>
              <a:gd name="connsiteY78" fmla="*/ 3818457 h 6858000"/>
              <a:gd name="connsiteX79" fmla="*/ 5768491 w 6128435"/>
              <a:gd name="connsiteY79" fmla="*/ 3914399 h 6858000"/>
              <a:gd name="connsiteX80" fmla="*/ 5793123 w 6128435"/>
              <a:gd name="connsiteY80" fmla="*/ 3969952 h 6858000"/>
              <a:gd name="connsiteX81" fmla="*/ 5808321 w 6128435"/>
              <a:gd name="connsiteY81" fmla="*/ 3988153 h 6858000"/>
              <a:gd name="connsiteX82" fmla="*/ 5825621 w 6128435"/>
              <a:gd name="connsiteY82" fmla="*/ 4015525 h 6858000"/>
              <a:gd name="connsiteX83" fmla="*/ 5860672 w 6128435"/>
              <a:gd name="connsiteY83" fmla="*/ 4061579 h 6858000"/>
              <a:gd name="connsiteX84" fmla="*/ 5872173 w 6128435"/>
              <a:gd name="connsiteY84" fmla="*/ 4088497 h 6858000"/>
              <a:gd name="connsiteX85" fmla="*/ 5883705 w 6128435"/>
              <a:gd name="connsiteY85" fmla="*/ 4101899 h 6858000"/>
              <a:gd name="connsiteX86" fmla="*/ 5885314 w 6128435"/>
              <a:gd name="connsiteY86" fmla="*/ 4108387 h 6858000"/>
              <a:gd name="connsiteX87" fmla="*/ 5894095 w 6128435"/>
              <a:gd name="connsiteY87" fmla="*/ 4128857 h 6858000"/>
              <a:gd name="connsiteX88" fmla="*/ 5898339 w 6128435"/>
              <a:gd name="connsiteY88" fmla="*/ 4140800 h 6858000"/>
              <a:gd name="connsiteX89" fmla="*/ 5899734 w 6128435"/>
              <a:gd name="connsiteY89" fmla="*/ 4145632 h 6858000"/>
              <a:gd name="connsiteX90" fmla="*/ 5903513 w 6128435"/>
              <a:gd name="connsiteY90" fmla="*/ 4187661 h 6858000"/>
              <a:gd name="connsiteX91" fmla="*/ 5917114 w 6128435"/>
              <a:gd name="connsiteY91" fmla="*/ 4213096 h 6858000"/>
              <a:gd name="connsiteX92" fmla="*/ 5921153 w 6128435"/>
              <a:gd name="connsiteY92" fmla="*/ 4236222 h 6858000"/>
              <a:gd name="connsiteX93" fmla="*/ 5924233 w 6128435"/>
              <a:gd name="connsiteY93" fmla="*/ 4242060 h 6858000"/>
              <a:gd name="connsiteX94" fmla="*/ 5928910 w 6128435"/>
              <a:gd name="connsiteY94" fmla="*/ 4300973 h 6858000"/>
              <a:gd name="connsiteX95" fmla="*/ 5939320 w 6128435"/>
              <a:gd name="connsiteY95" fmla="*/ 4340435 h 6858000"/>
              <a:gd name="connsiteX96" fmla="*/ 5946705 w 6128435"/>
              <a:gd name="connsiteY96" fmla="*/ 4428051 h 6858000"/>
              <a:gd name="connsiteX97" fmla="*/ 5949261 w 6128435"/>
              <a:gd name="connsiteY97" fmla="*/ 4449185 h 6858000"/>
              <a:gd name="connsiteX98" fmla="*/ 5957504 w 6128435"/>
              <a:gd name="connsiteY98" fmla="*/ 4465911 h 6858000"/>
              <a:gd name="connsiteX99" fmla="*/ 5964689 w 6128435"/>
              <a:gd name="connsiteY99" fmla="*/ 4468532 h 6858000"/>
              <a:gd name="connsiteX100" fmla="*/ 5967062 w 6128435"/>
              <a:gd name="connsiteY100" fmla="*/ 4479923 h 6858000"/>
              <a:gd name="connsiteX101" fmla="*/ 5968960 w 6128435"/>
              <a:gd name="connsiteY101" fmla="*/ 4482655 h 6858000"/>
              <a:gd name="connsiteX102" fmla="*/ 5978567 w 6128435"/>
              <a:gd name="connsiteY102" fmla="*/ 4498605 h 6858000"/>
              <a:gd name="connsiteX103" fmla="*/ 5980106 w 6128435"/>
              <a:gd name="connsiteY103" fmla="*/ 4585087 h 6858000"/>
              <a:gd name="connsiteX104" fmla="*/ 5998138 w 6128435"/>
              <a:gd name="connsiteY104" fmla="*/ 4697518 h 6858000"/>
              <a:gd name="connsiteX105" fmla="*/ 6013516 w 6128435"/>
              <a:gd name="connsiteY105" fmla="*/ 4786619 h 6858000"/>
              <a:gd name="connsiteX106" fmla="*/ 6025404 w 6128435"/>
              <a:gd name="connsiteY106" fmla="*/ 4858148 h 6858000"/>
              <a:gd name="connsiteX107" fmla="*/ 6007749 w 6128435"/>
              <a:gd name="connsiteY107" fmla="*/ 4964715 h 6858000"/>
              <a:gd name="connsiteX108" fmla="*/ 6005269 w 6128435"/>
              <a:gd name="connsiteY108" fmla="*/ 5150567 h 6858000"/>
              <a:gd name="connsiteX109" fmla="*/ 6001127 w 6128435"/>
              <a:gd name="connsiteY109" fmla="*/ 5164609 h 6858000"/>
              <a:gd name="connsiteX110" fmla="*/ 5996647 w 6128435"/>
              <a:gd name="connsiteY110" fmla="*/ 5185640 h 6858000"/>
              <a:gd name="connsiteX111" fmla="*/ 5998514 w 6128435"/>
              <a:gd name="connsiteY111" fmla="*/ 5189673 h 6858000"/>
              <a:gd name="connsiteX112" fmla="*/ 5995970 w 6128435"/>
              <a:gd name="connsiteY112" fmla="*/ 5221547 h 6858000"/>
              <a:gd name="connsiteX113" fmla="*/ 5997218 w 6128435"/>
              <a:gd name="connsiteY113" fmla="*/ 5222031 h 6858000"/>
              <a:gd name="connsiteX114" fmla="*/ 6002116 w 6128435"/>
              <a:gd name="connsiteY114" fmla="*/ 5231223 h 6858000"/>
              <a:gd name="connsiteX115" fmla="*/ 6008541 w 6128435"/>
              <a:gd name="connsiteY115" fmla="*/ 5248680 h 6858000"/>
              <a:gd name="connsiteX116" fmla="*/ 6039260 w 6128435"/>
              <a:gd name="connsiteY116" fmla="*/ 5289518 h 6858000"/>
              <a:gd name="connsiteX117" fmla="*/ 6036748 w 6128435"/>
              <a:gd name="connsiteY117" fmla="*/ 5322752 h 6858000"/>
              <a:gd name="connsiteX118" fmla="*/ 6036943 w 6128435"/>
              <a:gd name="connsiteY118" fmla="*/ 5329480 h 6858000"/>
              <a:gd name="connsiteX119" fmla="*/ 6037236 w 6128435"/>
              <a:gd name="connsiteY119" fmla="*/ 5329634 h 6858000"/>
              <a:gd name="connsiteX120" fmla="*/ 6038019 w 6128435"/>
              <a:gd name="connsiteY120" fmla="*/ 5336764 h 6858000"/>
              <a:gd name="connsiteX121" fmla="*/ 6037298 w 6128435"/>
              <a:gd name="connsiteY121" fmla="*/ 5341753 h 6858000"/>
              <a:gd name="connsiteX122" fmla="*/ 6037677 w 6128435"/>
              <a:gd name="connsiteY122" fmla="*/ 5354807 h 6858000"/>
              <a:gd name="connsiteX123" fmla="*/ 6039728 w 6128435"/>
              <a:gd name="connsiteY123" fmla="*/ 5359416 h 6858000"/>
              <a:gd name="connsiteX124" fmla="*/ 6043311 w 6128435"/>
              <a:gd name="connsiteY124" fmla="*/ 5361407 h 6858000"/>
              <a:gd name="connsiteX125" fmla="*/ 6042954 w 6128435"/>
              <a:gd name="connsiteY125" fmla="*/ 5362576 h 6858000"/>
              <a:gd name="connsiteX126" fmla="*/ 6053435 w 6128435"/>
              <a:gd name="connsiteY126" fmla="*/ 5387547 h 6858000"/>
              <a:gd name="connsiteX127" fmla="*/ 6065933 w 6128435"/>
              <a:gd name="connsiteY127" fmla="*/ 5443002 h 6858000"/>
              <a:gd name="connsiteX128" fmla="*/ 6068640 w 6128435"/>
              <a:gd name="connsiteY128" fmla="*/ 5474503 h 6858000"/>
              <a:gd name="connsiteX129" fmla="*/ 6080922 w 6128435"/>
              <a:gd name="connsiteY129" fmla="*/ 5561070 h 6858000"/>
              <a:gd name="connsiteX130" fmla="*/ 6096949 w 6128435"/>
              <a:gd name="connsiteY130" fmla="*/ 5648179 h 6858000"/>
              <a:gd name="connsiteX131" fmla="*/ 6125703 w 6128435"/>
              <a:gd name="connsiteY131" fmla="*/ 5692894 h 6858000"/>
              <a:gd name="connsiteX132" fmla="*/ 6126670 w 6128435"/>
              <a:gd name="connsiteY132" fmla="*/ 5697882 h 6858000"/>
              <a:gd name="connsiteX133" fmla="*/ 6124061 w 6128435"/>
              <a:gd name="connsiteY133" fmla="*/ 5710294 h 6858000"/>
              <a:gd name="connsiteX134" fmla="*/ 6122213 w 6128435"/>
              <a:gd name="connsiteY134" fmla="*/ 5714762 h 6858000"/>
              <a:gd name="connsiteX135" fmla="*/ 6121353 w 6128435"/>
              <a:gd name="connsiteY135" fmla="*/ 5721725 h 6858000"/>
              <a:gd name="connsiteX136" fmla="*/ 6121607 w 6128435"/>
              <a:gd name="connsiteY136" fmla="*/ 5721959 h 6858000"/>
              <a:gd name="connsiteX137" fmla="*/ 6120262 w 6128435"/>
              <a:gd name="connsiteY137" fmla="*/ 5728358 h 6858000"/>
              <a:gd name="connsiteX138" fmla="*/ 6110194 w 6128435"/>
              <a:gd name="connsiteY138" fmla="*/ 5758853 h 6858000"/>
              <a:gd name="connsiteX139" fmla="*/ 6127519 w 6128435"/>
              <a:gd name="connsiteY139" fmla="*/ 5865775 h 6858000"/>
              <a:gd name="connsiteX140" fmla="*/ 6128435 w 6128435"/>
              <a:gd name="connsiteY140" fmla="*/ 5870164 h 6858000"/>
              <a:gd name="connsiteX141" fmla="*/ 6119217 w 6128435"/>
              <a:gd name="connsiteY141" fmla="*/ 5888542 h 6858000"/>
              <a:gd name="connsiteX142" fmla="*/ 6115966 w 6128435"/>
              <a:gd name="connsiteY142" fmla="*/ 5898387 h 6858000"/>
              <a:gd name="connsiteX143" fmla="*/ 6111924 w 6128435"/>
              <a:gd name="connsiteY143" fmla="*/ 5900444 h 6858000"/>
              <a:gd name="connsiteX144" fmla="*/ 6108716 w 6128435"/>
              <a:gd name="connsiteY144" fmla="*/ 5915345 h 6858000"/>
              <a:gd name="connsiteX145" fmla="*/ 6109524 w 6128435"/>
              <a:gd name="connsiteY145" fmla="*/ 5917328 h 6858000"/>
              <a:gd name="connsiteX146" fmla="*/ 6102493 w 6128435"/>
              <a:gd name="connsiteY146" fmla="*/ 5928602 h 6858000"/>
              <a:gd name="connsiteX147" fmla="*/ 6056863 w 6128435"/>
              <a:gd name="connsiteY147" fmla="*/ 6000643 h 6858000"/>
              <a:gd name="connsiteX148" fmla="*/ 6045436 w 6128435"/>
              <a:gd name="connsiteY148" fmla="*/ 6124480 h 6858000"/>
              <a:gd name="connsiteX149" fmla="*/ 6030489 w 6128435"/>
              <a:gd name="connsiteY149" fmla="*/ 6317666 h 6858000"/>
              <a:gd name="connsiteX150" fmla="*/ 6007492 w 6128435"/>
              <a:gd name="connsiteY150" fmla="*/ 6440818 h 6858000"/>
              <a:gd name="connsiteX151" fmla="*/ 6009467 w 6128435"/>
              <a:gd name="connsiteY151" fmla="*/ 6487076 h 6858000"/>
              <a:gd name="connsiteX152" fmla="*/ 5995064 w 6128435"/>
              <a:gd name="connsiteY152" fmla="*/ 6540791 h 6858000"/>
              <a:gd name="connsiteX153" fmla="*/ 5996309 w 6128435"/>
              <a:gd name="connsiteY153" fmla="*/ 6543961 h 6858000"/>
              <a:gd name="connsiteX154" fmla="*/ 5996048 w 6128435"/>
              <a:gd name="connsiteY154" fmla="*/ 6555444 h 6858000"/>
              <a:gd name="connsiteX155" fmla="*/ 6002524 w 6128435"/>
              <a:gd name="connsiteY155" fmla="*/ 6560188 h 6858000"/>
              <a:gd name="connsiteX156" fmla="*/ 6006823 w 6128435"/>
              <a:gd name="connsiteY156" fmla="*/ 6578546 h 6858000"/>
              <a:gd name="connsiteX157" fmla="*/ 6004510 w 6128435"/>
              <a:gd name="connsiteY157" fmla="*/ 6599256 h 6858000"/>
              <a:gd name="connsiteX158" fmla="*/ 5986207 w 6128435"/>
              <a:gd name="connsiteY158" fmla="*/ 6695855 h 6858000"/>
              <a:gd name="connsiteX159" fmla="*/ 5979428 w 6128435"/>
              <a:gd name="connsiteY159" fmla="*/ 6754678 h 6858000"/>
              <a:gd name="connsiteX160" fmla="*/ 5983398 w 6128435"/>
              <a:gd name="connsiteY160" fmla="*/ 6778641 h 6858000"/>
              <a:gd name="connsiteX161" fmla="*/ 5984543 w 6128435"/>
              <a:gd name="connsiteY161" fmla="*/ 6811016 h 6858000"/>
              <a:gd name="connsiteX162" fmla="*/ 5981802 w 6128435"/>
              <a:gd name="connsiteY162" fmla="*/ 6838578 h 6858000"/>
              <a:gd name="connsiteX163" fmla="*/ 5979671 w 6128435"/>
              <a:gd name="connsiteY163" fmla="*/ 6858000 h 6858000"/>
              <a:gd name="connsiteX164" fmla="*/ 0 w 6128435"/>
              <a:gd name="connsiteY164" fmla="*/ 6858000 h 6858000"/>
              <a:gd name="connsiteX165" fmla="*/ 0 w 6128435"/>
              <a:gd name="connsiteY16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53136 w 6128435"/>
              <a:gd name="connsiteY26" fmla="*/ 1595457 h 6858000"/>
              <a:gd name="connsiteX27" fmla="*/ 5263491 w 6128435"/>
              <a:gd name="connsiteY27" fmla="*/ 1642938 h 6858000"/>
              <a:gd name="connsiteX28" fmla="*/ 5261314 w 6128435"/>
              <a:gd name="connsiteY28" fmla="*/ 1689177 h 6858000"/>
              <a:gd name="connsiteX29" fmla="*/ 5259788 w 6128435"/>
              <a:gd name="connsiteY29" fmla="*/ 1768516 h 6858000"/>
              <a:gd name="connsiteX30" fmla="*/ 5255696 w 6128435"/>
              <a:gd name="connsiteY30" fmla="*/ 1953770 h 6858000"/>
              <a:gd name="connsiteX31" fmla="*/ 5252592 w 6128435"/>
              <a:gd name="connsiteY31" fmla="*/ 2092210 h 6858000"/>
              <a:gd name="connsiteX32" fmla="*/ 5264303 w 6128435"/>
              <a:gd name="connsiteY32" fmla="*/ 2225157 h 6858000"/>
              <a:gd name="connsiteX33" fmla="*/ 5254949 w 6128435"/>
              <a:gd name="connsiteY33" fmla="*/ 2236160 h 6858000"/>
              <a:gd name="connsiteX34" fmla="*/ 5250104 w 6128435"/>
              <a:gd name="connsiteY34" fmla="*/ 2249166 h 6858000"/>
              <a:gd name="connsiteX35" fmla="*/ 5251214 w 6128435"/>
              <a:gd name="connsiteY35" fmla="*/ 2250944 h 6858000"/>
              <a:gd name="connsiteX36" fmla="*/ 5250644 w 6128435"/>
              <a:gd name="connsiteY36" fmla="*/ 2266619 h 6858000"/>
              <a:gd name="connsiteX37" fmla="*/ 5247111 w 6128435"/>
              <a:gd name="connsiteY37" fmla="*/ 2269679 h 6858000"/>
              <a:gd name="connsiteX38" fmla="*/ 5279312 w 6128435"/>
              <a:gd name="connsiteY38" fmla="*/ 2302757 h 6858000"/>
              <a:gd name="connsiteX39" fmla="*/ 5293877 w 6128435"/>
              <a:gd name="connsiteY39" fmla="*/ 2368649 h 6858000"/>
              <a:gd name="connsiteX40" fmla="*/ 5311338 w 6128435"/>
              <a:gd name="connsiteY40" fmla="*/ 2404034 h 6858000"/>
              <a:gd name="connsiteX41" fmla="*/ 5338366 w 6128435"/>
              <a:gd name="connsiteY41" fmla="*/ 2465052 h 6858000"/>
              <a:gd name="connsiteX42" fmla="*/ 5371263 w 6128435"/>
              <a:gd name="connsiteY42" fmla="*/ 2586413 h 6858000"/>
              <a:gd name="connsiteX43" fmla="*/ 5407503 w 6128435"/>
              <a:gd name="connsiteY43" fmla="*/ 2786290 h 6858000"/>
              <a:gd name="connsiteX44" fmla="*/ 5407356 w 6128435"/>
              <a:gd name="connsiteY44" fmla="*/ 2787545 h 6858000"/>
              <a:gd name="connsiteX45" fmla="*/ 5411130 w 6128435"/>
              <a:gd name="connsiteY45" fmla="*/ 2788640 h 6858000"/>
              <a:gd name="connsiteX46" fmla="*/ 5416439 w 6128435"/>
              <a:gd name="connsiteY46" fmla="*/ 2805666 h 6858000"/>
              <a:gd name="connsiteX47" fmla="*/ 5416589 w 6128435"/>
              <a:gd name="connsiteY47" fmla="*/ 2810822 h 6858000"/>
              <a:gd name="connsiteX48" fmla="*/ 5418542 w 6128435"/>
              <a:gd name="connsiteY48" fmla="*/ 2817745 h 6858000"/>
              <a:gd name="connsiteX49" fmla="*/ 5418847 w 6128435"/>
              <a:gd name="connsiteY49" fmla="*/ 2817825 h 6858000"/>
              <a:gd name="connsiteX50" fmla="*/ 5457023 w 6128435"/>
              <a:gd name="connsiteY50" fmla="*/ 2858292 h 6858000"/>
              <a:gd name="connsiteX51" fmla="*/ 5479298 w 6128435"/>
              <a:gd name="connsiteY51" fmla="*/ 2947791 h 6858000"/>
              <a:gd name="connsiteX52" fmla="*/ 5481770 w 6128435"/>
              <a:gd name="connsiteY52" fmla="*/ 2951352 h 6858000"/>
              <a:gd name="connsiteX53" fmla="*/ 5482045 w 6128435"/>
              <a:gd name="connsiteY53" fmla="*/ 2984371 h 6858000"/>
              <a:gd name="connsiteX54" fmla="*/ 5482415 w 6128435"/>
              <a:gd name="connsiteY54" fmla="*/ 3004079 h 6858000"/>
              <a:gd name="connsiteX55" fmla="*/ 5483865 w 6128435"/>
              <a:gd name="connsiteY55" fmla="*/ 3005467 h 6858000"/>
              <a:gd name="connsiteX56" fmla="*/ 5482236 w 6128435"/>
              <a:gd name="connsiteY56" fmla="*/ 3019791 h 6858000"/>
              <a:gd name="connsiteX57" fmla="*/ 5481505 w 6128435"/>
              <a:gd name="connsiteY57" fmla="*/ 3095286 h 6858000"/>
              <a:gd name="connsiteX58" fmla="*/ 5477595 w 6128435"/>
              <a:gd name="connsiteY58" fmla="*/ 3250534 h 6858000"/>
              <a:gd name="connsiteX59" fmla="*/ 5532836 w 6128435"/>
              <a:gd name="connsiteY59" fmla="*/ 3353840 h 6858000"/>
              <a:gd name="connsiteX60" fmla="*/ 5561229 w 6128435"/>
              <a:gd name="connsiteY60" fmla="*/ 3395784 h 6858000"/>
              <a:gd name="connsiteX61" fmla="*/ 5589758 w 6128435"/>
              <a:gd name="connsiteY61" fmla="*/ 3506453 h 6858000"/>
              <a:gd name="connsiteX62" fmla="*/ 5596144 w 6128435"/>
              <a:gd name="connsiteY62" fmla="*/ 3534624 h 6858000"/>
              <a:gd name="connsiteX63" fmla="*/ 5597750 w 6128435"/>
              <a:gd name="connsiteY63" fmla="*/ 3534129 h 6858000"/>
              <a:gd name="connsiteX64" fmla="*/ 5599700 w 6128435"/>
              <a:gd name="connsiteY64" fmla="*/ 3547221 h 6858000"/>
              <a:gd name="connsiteX65" fmla="*/ 5615031 w 6128435"/>
              <a:gd name="connsiteY65" fmla="*/ 3557482 h 6858000"/>
              <a:gd name="connsiteX66" fmla="*/ 5618377 w 6128435"/>
              <a:gd name="connsiteY66" fmla="*/ 3588431 h 6858000"/>
              <a:gd name="connsiteX67" fmla="*/ 5612155 w 6128435"/>
              <a:gd name="connsiteY67" fmla="*/ 3589869 h 6858000"/>
              <a:gd name="connsiteX68" fmla="*/ 5620843 w 6128435"/>
              <a:gd name="connsiteY68" fmla="*/ 3606745 h 6858000"/>
              <a:gd name="connsiteX69" fmla="*/ 5655472 w 6128435"/>
              <a:gd name="connsiteY69" fmla="*/ 3678877 h 6858000"/>
              <a:gd name="connsiteX70" fmla="*/ 5680448 w 6128435"/>
              <a:gd name="connsiteY70" fmla="*/ 3717760 h 6858000"/>
              <a:gd name="connsiteX71" fmla="*/ 5683015 w 6128435"/>
              <a:gd name="connsiteY71" fmla="*/ 3762025 h 6858000"/>
              <a:gd name="connsiteX72" fmla="*/ 5696643 w 6128435"/>
              <a:gd name="connsiteY72" fmla="*/ 3773888 h 6858000"/>
              <a:gd name="connsiteX73" fmla="*/ 5699203 w 6128435"/>
              <a:gd name="connsiteY73" fmla="*/ 3775823 h 6858000"/>
              <a:gd name="connsiteX74" fmla="*/ 5704824 w 6128435"/>
              <a:gd name="connsiteY74" fmla="*/ 3785966 h 6858000"/>
              <a:gd name="connsiteX75" fmla="*/ 5712204 w 6128435"/>
              <a:gd name="connsiteY75" fmla="*/ 3785830 h 6858000"/>
              <a:gd name="connsiteX76" fmla="*/ 5724816 w 6128435"/>
              <a:gd name="connsiteY76" fmla="*/ 3798949 h 6858000"/>
              <a:gd name="connsiteX77" fmla="*/ 5733539 w 6128435"/>
              <a:gd name="connsiteY77" fmla="*/ 3818457 h 6858000"/>
              <a:gd name="connsiteX78" fmla="*/ 5768491 w 6128435"/>
              <a:gd name="connsiteY78" fmla="*/ 3914399 h 6858000"/>
              <a:gd name="connsiteX79" fmla="*/ 5793123 w 6128435"/>
              <a:gd name="connsiteY79" fmla="*/ 3969952 h 6858000"/>
              <a:gd name="connsiteX80" fmla="*/ 5808321 w 6128435"/>
              <a:gd name="connsiteY80" fmla="*/ 3988153 h 6858000"/>
              <a:gd name="connsiteX81" fmla="*/ 5825621 w 6128435"/>
              <a:gd name="connsiteY81" fmla="*/ 4015525 h 6858000"/>
              <a:gd name="connsiteX82" fmla="*/ 5860672 w 6128435"/>
              <a:gd name="connsiteY82" fmla="*/ 4061579 h 6858000"/>
              <a:gd name="connsiteX83" fmla="*/ 5872173 w 6128435"/>
              <a:gd name="connsiteY83" fmla="*/ 4088497 h 6858000"/>
              <a:gd name="connsiteX84" fmla="*/ 5883705 w 6128435"/>
              <a:gd name="connsiteY84" fmla="*/ 4101899 h 6858000"/>
              <a:gd name="connsiteX85" fmla="*/ 5885314 w 6128435"/>
              <a:gd name="connsiteY85" fmla="*/ 4108387 h 6858000"/>
              <a:gd name="connsiteX86" fmla="*/ 5894095 w 6128435"/>
              <a:gd name="connsiteY86" fmla="*/ 4128857 h 6858000"/>
              <a:gd name="connsiteX87" fmla="*/ 5898339 w 6128435"/>
              <a:gd name="connsiteY87" fmla="*/ 4140800 h 6858000"/>
              <a:gd name="connsiteX88" fmla="*/ 5899734 w 6128435"/>
              <a:gd name="connsiteY88" fmla="*/ 4145632 h 6858000"/>
              <a:gd name="connsiteX89" fmla="*/ 5903513 w 6128435"/>
              <a:gd name="connsiteY89" fmla="*/ 4187661 h 6858000"/>
              <a:gd name="connsiteX90" fmla="*/ 5917114 w 6128435"/>
              <a:gd name="connsiteY90" fmla="*/ 4213096 h 6858000"/>
              <a:gd name="connsiteX91" fmla="*/ 5921153 w 6128435"/>
              <a:gd name="connsiteY91" fmla="*/ 4236222 h 6858000"/>
              <a:gd name="connsiteX92" fmla="*/ 5924233 w 6128435"/>
              <a:gd name="connsiteY92" fmla="*/ 4242060 h 6858000"/>
              <a:gd name="connsiteX93" fmla="*/ 5928910 w 6128435"/>
              <a:gd name="connsiteY93" fmla="*/ 4300973 h 6858000"/>
              <a:gd name="connsiteX94" fmla="*/ 5939320 w 6128435"/>
              <a:gd name="connsiteY94" fmla="*/ 4340435 h 6858000"/>
              <a:gd name="connsiteX95" fmla="*/ 5946705 w 6128435"/>
              <a:gd name="connsiteY95" fmla="*/ 4428051 h 6858000"/>
              <a:gd name="connsiteX96" fmla="*/ 5949261 w 6128435"/>
              <a:gd name="connsiteY96" fmla="*/ 4449185 h 6858000"/>
              <a:gd name="connsiteX97" fmla="*/ 5957504 w 6128435"/>
              <a:gd name="connsiteY97" fmla="*/ 4465911 h 6858000"/>
              <a:gd name="connsiteX98" fmla="*/ 5964689 w 6128435"/>
              <a:gd name="connsiteY98" fmla="*/ 4468532 h 6858000"/>
              <a:gd name="connsiteX99" fmla="*/ 5967062 w 6128435"/>
              <a:gd name="connsiteY99" fmla="*/ 4479923 h 6858000"/>
              <a:gd name="connsiteX100" fmla="*/ 5968960 w 6128435"/>
              <a:gd name="connsiteY100" fmla="*/ 4482655 h 6858000"/>
              <a:gd name="connsiteX101" fmla="*/ 5978567 w 6128435"/>
              <a:gd name="connsiteY101" fmla="*/ 4498605 h 6858000"/>
              <a:gd name="connsiteX102" fmla="*/ 5980106 w 6128435"/>
              <a:gd name="connsiteY102" fmla="*/ 4585087 h 6858000"/>
              <a:gd name="connsiteX103" fmla="*/ 5998138 w 6128435"/>
              <a:gd name="connsiteY103" fmla="*/ 4697518 h 6858000"/>
              <a:gd name="connsiteX104" fmla="*/ 6013516 w 6128435"/>
              <a:gd name="connsiteY104" fmla="*/ 4786619 h 6858000"/>
              <a:gd name="connsiteX105" fmla="*/ 6025404 w 6128435"/>
              <a:gd name="connsiteY105" fmla="*/ 4858148 h 6858000"/>
              <a:gd name="connsiteX106" fmla="*/ 6007749 w 6128435"/>
              <a:gd name="connsiteY106" fmla="*/ 4964715 h 6858000"/>
              <a:gd name="connsiteX107" fmla="*/ 6005269 w 6128435"/>
              <a:gd name="connsiteY107" fmla="*/ 5150567 h 6858000"/>
              <a:gd name="connsiteX108" fmla="*/ 6001127 w 6128435"/>
              <a:gd name="connsiteY108" fmla="*/ 5164609 h 6858000"/>
              <a:gd name="connsiteX109" fmla="*/ 5996647 w 6128435"/>
              <a:gd name="connsiteY109" fmla="*/ 5185640 h 6858000"/>
              <a:gd name="connsiteX110" fmla="*/ 5998514 w 6128435"/>
              <a:gd name="connsiteY110" fmla="*/ 5189673 h 6858000"/>
              <a:gd name="connsiteX111" fmla="*/ 5995970 w 6128435"/>
              <a:gd name="connsiteY111" fmla="*/ 5221547 h 6858000"/>
              <a:gd name="connsiteX112" fmla="*/ 5997218 w 6128435"/>
              <a:gd name="connsiteY112" fmla="*/ 5222031 h 6858000"/>
              <a:gd name="connsiteX113" fmla="*/ 6002116 w 6128435"/>
              <a:gd name="connsiteY113" fmla="*/ 5231223 h 6858000"/>
              <a:gd name="connsiteX114" fmla="*/ 6008541 w 6128435"/>
              <a:gd name="connsiteY114" fmla="*/ 5248680 h 6858000"/>
              <a:gd name="connsiteX115" fmla="*/ 6039260 w 6128435"/>
              <a:gd name="connsiteY115" fmla="*/ 5289518 h 6858000"/>
              <a:gd name="connsiteX116" fmla="*/ 6036748 w 6128435"/>
              <a:gd name="connsiteY116" fmla="*/ 5322752 h 6858000"/>
              <a:gd name="connsiteX117" fmla="*/ 6036943 w 6128435"/>
              <a:gd name="connsiteY117" fmla="*/ 5329480 h 6858000"/>
              <a:gd name="connsiteX118" fmla="*/ 6037236 w 6128435"/>
              <a:gd name="connsiteY118" fmla="*/ 5329634 h 6858000"/>
              <a:gd name="connsiteX119" fmla="*/ 6038019 w 6128435"/>
              <a:gd name="connsiteY119" fmla="*/ 5336764 h 6858000"/>
              <a:gd name="connsiteX120" fmla="*/ 6037298 w 6128435"/>
              <a:gd name="connsiteY120" fmla="*/ 5341753 h 6858000"/>
              <a:gd name="connsiteX121" fmla="*/ 6037677 w 6128435"/>
              <a:gd name="connsiteY121" fmla="*/ 5354807 h 6858000"/>
              <a:gd name="connsiteX122" fmla="*/ 6039728 w 6128435"/>
              <a:gd name="connsiteY122" fmla="*/ 5359416 h 6858000"/>
              <a:gd name="connsiteX123" fmla="*/ 6043311 w 6128435"/>
              <a:gd name="connsiteY123" fmla="*/ 5361407 h 6858000"/>
              <a:gd name="connsiteX124" fmla="*/ 6042954 w 6128435"/>
              <a:gd name="connsiteY124" fmla="*/ 5362576 h 6858000"/>
              <a:gd name="connsiteX125" fmla="*/ 6053435 w 6128435"/>
              <a:gd name="connsiteY125" fmla="*/ 5387547 h 6858000"/>
              <a:gd name="connsiteX126" fmla="*/ 6065933 w 6128435"/>
              <a:gd name="connsiteY126" fmla="*/ 5443002 h 6858000"/>
              <a:gd name="connsiteX127" fmla="*/ 6068640 w 6128435"/>
              <a:gd name="connsiteY127" fmla="*/ 5474503 h 6858000"/>
              <a:gd name="connsiteX128" fmla="*/ 6080922 w 6128435"/>
              <a:gd name="connsiteY128" fmla="*/ 5561070 h 6858000"/>
              <a:gd name="connsiteX129" fmla="*/ 6096949 w 6128435"/>
              <a:gd name="connsiteY129" fmla="*/ 5648179 h 6858000"/>
              <a:gd name="connsiteX130" fmla="*/ 6125703 w 6128435"/>
              <a:gd name="connsiteY130" fmla="*/ 5692894 h 6858000"/>
              <a:gd name="connsiteX131" fmla="*/ 6126670 w 6128435"/>
              <a:gd name="connsiteY131" fmla="*/ 5697882 h 6858000"/>
              <a:gd name="connsiteX132" fmla="*/ 6124061 w 6128435"/>
              <a:gd name="connsiteY132" fmla="*/ 5710294 h 6858000"/>
              <a:gd name="connsiteX133" fmla="*/ 6122213 w 6128435"/>
              <a:gd name="connsiteY133" fmla="*/ 5714762 h 6858000"/>
              <a:gd name="connsiteX134" fmla="*/ 6121353 w 6128435"/>
              <a:gd name="connsiteY134" fmla="*/ 5721725 h 6858000"/>
              <a:gd name="connsiteX135" fmla="*/ 6121607 w 6128435"/>
              <a:gd name="connsiteY135" fmla="*/ 5721959 h 6858000"/>
              <a:gd name="connsiteX136" fmla="*/ 6120262 w 6128435"/>
              <a:gd name="connsiteY136" fmla="*/ 5728358 h 6858000"/>
              <a:gd name="connsiteX137" fmla="*/ 6110194 w 6128435"/>
              <a:gd name="connsiteY137" fmla="*/ 5758853 h 6858000"/>
              <a:gd name="connsiteX138" fmla="*/ 6127519 w 6128435"/>
              <a:gd name="connsiteY138" fmla="*/ 5865775 h 6858000"/>
              <a:gd name="connsiteX139" fmla="*/ 6128435 w 6128435"/>
              <a:gd name="connsiteY139" fmla="*/ 5870164 h 6858000"/>
              <a:gd name="connsiteX140" fmla="*/ 6119217 w 6128435"/>
              <a:gd name="connsiteY140" fmla="*/ 5888542 h 6858000"/>
              <a:gd name="connsiteX141" fmla="*/ 6115966 w 6128435"/>
              <a:gd name="connsiteY141" fmla="*/ 5898387 h 6858000"/>
              <a:gd name="connsiteX142" fmla="*/ 6111924 w 6128435"/>
              <a:gd name="connsiteY142" fmla="*/ 5900444 h 6858000"/>
              <a:gd name="connsiteX143" fmla="*/ 6108716 w 6128435"/>
              <a:gd name="connsiteY143" fmla="*/ 5915345 h 6858000"/>
              <a:gd name="connsiteX144" fmla="*/ 6109524 w 6128435"/>
              <a:gd name="connsiteY144" fmla="*/ 5917328 h 6858000"/>
              <a:gd name="connsiteX145" fmla="*/ 6102493 w 6128435"/>
              <a:gd name="connsiteY145" fmla="*/ 5928602 h 6858000"/>
              <a:gd name="connsiteX146" fmla="*/ 6056863 w 6128435"/>
              <a:gd name="connsiteY146" fmla="*/ 6000643 h 6858000"/>
              <a:gd name="connsiteX147" fmla="*/ 6045436 w 6128435"/>
              <a:gd name="connsiteY147" fmla="*/ 6124480 h 6858000"/>
              <a:gd name="connsiteX148" fmla="*/ 6030489 w 6128435"/>
              <a:gd name="connsiteY148" fmla="*/ 6317666 h 6858000"/>
              <a:gd name="connsiteX149" fmla="*/ 6007492 w 6128435"/>
              <a:gd name="connsiteY149" fmla="*/ 6440818 h 6858000"/>
              <a:gd name="connsiteX150" fmla="*/ 6009467 w 6128435"/>
              <a:gd name="connsiteY150" fmla="*/ 6487076 h 6858000"/>
              <a:gd name="connsiteX151" fmla="*/ 5995064 w 6128435"/>
              <a:gd name="connsiteY151" fmla="*/ 6540791 h 6858000"/>
              <a:gd name="connsiteX152" fmla="*/ 5996309 w 6128435"/>
              <a:gd name="connsiteY152" fmla="*/ 6543961 h 6858000"/>
              <a:gd name="connsiteX153" fmla="*/ 5996048 w 6128435"/>
              <a:gd name="connsiteY153" fmla="*/ 6555444 h 6858000"/>
              <a:gd name="connsiteX154" fmla="*/ 6002524 w 6128435"/>
              <a:gd name="connsiteY154" fmla="*/ 6560188 h 6858000"/>
              <a:gd name="connsiteX155" fmla="*/ 6006823 w 6128435"/>
              <a:gd name="connsiteY155" fmla="*/ 6578546 h 6858000"/>
              <a:gd name="connsiteX156" fmla="*/ 6004510 w 6128435"/>
              <a:gd name="connsiteY156" fmla="*/ 6599256 h 6858000"/>
              <a:gd name="connsiteX157" fmla="*/ 5986207 w 6128435"/>
              <a:gd name="connsiteY157" fmla="*/ 6695855 h 6858000"/>
              <a:gd name="connsiteX158" fmla="*/ 5979428 w 6128435"/>
              <a:gd name="connsiteY158" fmla="*/ 6754678 h 6858000"/>
              <a:gd name="connsiteX159" fmla="*/ 5983398 w 6128435"/>
              <a:gd name="connsiteY159" fmla="*/ 6778641 h 6858000"/>
              <a:gd name="connsiteX160" fmla="*/ 5984543 w 6128435"/>
              <a:gd name="connsiteY160" fmla="*/ 6811016 h 6858000"/>
              <a:gd name="connsiteX161" fmla="*/ 5981802 w 6128435"/>
              <a:gd name="connsiteY161" fmla="*/ 6838578 h 6858000"/>
              <a:gd name="connsiteX162" fmla="*/ 5979671 w 6128435"/>
              <a:gd name="connsiteY162" fmla="*/ 6858000 h 6858000"/>
              <a:gd name="connsiteX163" fmla="*/ 0 w 6128435"/>
              <a:gd name="connsiteY163" fmla="*/ 6858000 h 6858000"/>
              <a:gd name="connsiteX164" fmla="*/ 0 w 6128435"/>
              <a:gd name="connsiteY16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63491 w 6128435"/>
              <a:gd name="connsiteY26" fmla="*/ 1642938 h 6858000"/>
              <a:gd name="connsiteX27" fmla="*/ 5261314 w 6128435"/>
              <a:gd name="connsiteY27" fmla="*/ 1689177 h 6858000"/>
              <a:gd name="connsiteX28" fmla="*/ 5259788 w 6128435"/>
              <a:gd name="connsiteY28" fmla="*/ 1768516 h 6858000"/>
              <a:gd name="connsiteX29" fmla="*/ 5255696 w 6128435"/>
              <a:gd name="connsiteY29" fmla="*/ 1953770 h 6858000"/>
              <a:gd name="connsiteX30" fmla="*/ 5252592 w 6128435"/>
              <a:gd name="connsiteY30" fmla="*/ 2092210 h 6858000"/>
              <a:gd name="connsiteX31" fmla="*/ 5264303 w 6128435"/>
              <a:gd name="connsiteY31" fmla="*/ 2225157 h 6858000"/>
              <a:gd name="connsiteX32" fmla="*/ 5254949 w 6128435"/>
              <a:gd name="connsiteY32" fmla="*/ 2236160 h 6858000"/>
              <a:gd name="connsiteX33" fmla="*/ 5250104 w 6128435"/>
              <a:gd name="connsiteY33" fmla="*/ 2249166 h 6858000"/>
              <a:gd name="connsiteX34" fmla="*/ 5251214 w 6128435"/>
              <a:gd name="connsiteY34" fmla="*/ 2250944 h 6858000"/>
              <a:gd name="connsiteX35" fmla="*/ 5250644 w 6128435"/>
              <a:gd name="connsiteY35" fmla="*/ 2266619 h 6858000"/>
              <a:gd name="connsiteX36" fmla="*/ 5247111 w 6128435"/>
              <a:gd name="connsiteY36" fmla="*/ 2269679 h 6858000"/>
              <a:gd name="connsiteX37" fmla="*/ 5279312 w 6128435"/>
              <a:gd name="connsiteY37" fmla="*/ 2302757 h 6858000"/>
              <a:gd name="connsiteX38" fmla="*/ 5293877 w 6128435"/>
              <a:gd name="connsiteY38" fmla="*/ 2368649 h 6858000"/>
              <a:gd name="connsiteX39" fmla="*/ 5311338 w 6128435"/>
              <a:gd name="connsiteY39" fmla="*/ 2404034 h 6858000"/>
              <a:gd name="connsiteX40" fmla="*/ 5338366 w 6128435"/>
              <a:gd name="connsiteY40" fmla="*/ 2465052 h 6858000"/>
              <a:gd name="connsiteX41" fmla="*/ 5371263 w 6128435"/>
              <a:gd name="connsiteY41" fmla="*/ 2586413 h 6858000"/>
              <a:gd name="connsiteX42" fmla="*/ 5407503 w 6128435"/>
              <a:gd name="connsiteY42" fmla="*/ 2786290 h 6858000"/>
              <a:gd name="connsiteX43" fmla="*/ 5407356 w 6128435"/>
              <a:gd name="connsiteY43" fmla="*/ 2787545 h 6858000"/>
              <a:gd name="connsiteX44" fmla="*/ 5411130 w 6128435"/>
              <a:gd name="connsiteY44" fmla="*/ 2788640 h 6858000"/>
              <a:gd name="connsiteX45" fmla="*/ 5416439 w 6128435"/>
              <a:gd name="connsiteY45" fmla="*/ 2805666 h 6858000"/>
              <a:gd name="connsiteX46" fmla="*/ 5416589 w 6128435"/>
              <a:gd name="connsiteY46" fmla="*/ 2810822 h 6858000"/>
              <a:gd name="connsiteX47" fmla="*/ 5418542 w 6128435"/>
              <a:gd name="connsiteY47" fmla="*/ 2817745 h 6858000"/>
              <a:gd name="connsiteX48" fmla="*/ 5418847 w 6128435"/>
              <a:gd name="connsiteY48" fmla="*/ 2817825 h 6858000"/>
              <a:gd name="connsiteX49" fmla="*/ 5457023 w 6128435"/>
              <a:gd name="connsiteY49" fmla="*/ 2858292 h 6858000"/>
              <a:gd name="connsiteX50" fmla="*/ 5479298 w 6128435"/>
              <a:gd name="connsiteY50" fmla="*/ 2947791 h 6858000"/>
              <a:gd name="connsiteX51" fmla="*/ 5481770 w 6128435"/>
              <a:gd name="connsiteY51" fmla="*/ 2951352 h 6858000"/>
              <a:gd name="connsiteX52" fmla="*/ 5482045 w 6128435"/>
              <a:gd name="connsiteY52" fmla="*/ 2984371 h 6858000"/>
              <a:gd name="connsiteX53" fmla="*/ 5482415 w 6128435"/>
              <a:gd name="connsiteY53" fmla="*/ 3004079 h 6858000"/>
              <a:gd name="connsiteX54" fmla="*/ 5483865 w 6128435"/>
              <a:gd name="connsiteY54" fmla="*/ 3005467 h 6858000"/>
              <a:gd name="connsiteX55" fmla="*/ 5482236 w 6128435"/>
              <a:gd name="connsiteY55" fmla="*/ 3019791 h 6858000"/>
              <a:gd name="connsiteX56" fmla="*/ 5481505 w 6128435"/>
              <a:gd name="connsiteY56" fmla="*/ 3095286 h 6858000"/>
              <a:gd name="connsiteX57" fmla="*/ 5477595 w 6128435"/>
              <a:gd name="connsiteY57" fmla="*/ 3250534 h 6858000"/>
              <a:gd name="connsiteX58" fmla="*/ 5532836 w 6128435"/>
              <a:gd name="connsiteY58" fmla="*/ 3353840 h 6858000"/>
              <a:gd name="connsiteX59" fmla="*/ 5561229 w 6128435"/>
              <a:gd name="connsiteY59" fmla="*/ 3395784 h 6858000"/>
              <a:gd name="connsiteX60" fmla="*/ 5589758 w 6128435"/>
              <a:gd name="connsiteY60" fmla="*/ 3506453 h 6858000"/>
              <a:gd name="connsiteX61" fmla="*/ 5596144 w 6128435"/>
              <a:gd name="connsiteY61" fmla="*/ 3534624 h 6858000"/>
              <a:gd name="connsiteX62" fmla="*/ 5597750 w 6128435"/>
              <a:gd name="connsiteY62" fmla="*/ 3534129 h 6858000"/>
              <a:gd name="connsiteX63" fmla="*/ 5599700 w 6128435"/>
              <a:gd name="connsiteY63" fmla="*/ 3547221 h 6858000"/>
              <a:gd name="connsiteX64" fmla="*/ 5615031 w 6128435"/>
              <a:gd name="connsiteY64" fmla="*/ 3557482 h 6858000"/>
              <a:gd name="connsiteX65" fmla="*/ 5618377 w 6128435"/>
              <a:gd name="connsiteY65" fmla="*/ 3588431 h 6858000"/>
              <a:gd name="connsiteX66" fmla="*/ 5612155 w 6128435"/>
              <a:gd name="connsiteY66" fmla="*/ 3589869 h 6858000"/>
              <a:gd name="connsiteX67" fmla="*/ 5620843 w 6128435"/>
              <a:gd name="connsiteY67" fmla="*/ 3606745 h 6858000"/>
              <a:gd name="connsiteX68" fmla="*/ 5655472 w 6128435"/>
              <a:gd name="connsiteY68" fmla="*/ 3678877 h 6858000"/>
              <a:gd name="connsiteX69" fmla="*/ 5680448 w 6128435"/>
              <a:gd name="connsiteY69" fmla="*/ 3717760 h 6858000"/>
              <a:gd name="connsiteX70" fmla="*/ 5683015 w 6128435"/>
              <a:gd name="connsiteY70" fmla="*/ 3762025 h 6858000"/>
              <a:gd name="connsiteX71" fmla="*/ 5696643 w 6128435"/>
              <a:gd name="connsiteY71" fmla="*/ 3773888 h 6858000"/>
              <a:gd name="connsiteX72" fmla="*/ 5699203 w 6128435"/>
              <a:gd name="connsiteY72" fmla="*/ 3775823 h 6858000"/>
              <a:gd name="connsiteX73" fmla="*/ 5704824 w 6128435"/>
              <a:gd name="connsiteY73" fmla="*/ 3785966 h 6858000"/>
              <a:gd name="connsiteX74" fmla="*/ 5712204 w 6128435"/>
              <a:gd name="connsiteY74" fmla="*/ 3785830 h 6858000"/>
              <a:gd name="connsiteX75" fmla="*/ 5724816 w 6128435"/>
              <a:gd name="connsiteY75" fmla="*/ 3798949 h 6858000"/>
              <a:gd name="connsiteX76" fmla="*/ 5733539 w 6128435"/>
              <a:gd name="connsiteY76" fmla="*/ 3818457 h 6858000"/>
              <a:gd name="connsiteX77" fmla="*/ 5768491 w 6128435"/>
              <a:gd name="connsiteY77" fmla="*/ 3914399 h 6858000"/>
              <a:gd name="connsiteX78" fmla="*/ 5793123 w 6128435"/>
              <a:gd name="connsiteY78" fmla="*/ 3969952 h 6858000"/>
              <a:gd name="connsiteX79" fmla="*/ 5808321 w 6128435"/>
              <a:gd name="connsiteY79" fmla="*/ 3988153 h 6858000"/>
              <a:gd name="connsiteX80" fmla="*/ 5825621 w 6128435"/>
              <a:gd name="connsiteY80" fmla="*/ 4015525 h 6858000"/>
              <a:gd name="connsiteX81" fmla="*/ 5860672 w 6128435"/>
              <a:gd name="connsiteY81" fmla="*/ 4061579 h 6858000"/>
              <a:gd name="connsiteX82" fmla="*/ 5872173 w 6128435"/>
              <a:gd name="connsiteY82" fmla="*/ 4088497 h 6858000"/>
              <a:gd name="connsiteX83" fmla="*/ 5883705 w 6128435"/>
              <a:gd name="connsiteY83" fmla="*/ 4101899 h 6858000"/>
              <a:gd name="connsiteX84" fmla="*/ 5885314 w 6128435"/>
              <a:gd name="connsiteY84" fmla="*/ 4108387 h 6858000"/>
              <a:gd name="connsiteX85" fmla="*/ 5894095 w 6128435"/>
              <a:gd name="connsiteY85" fmla="*/ 4128857 h 6858000"/>
              <a:gd name="connsiteX86" fmla="*/ 5898339 w 6128435"/>
              <a:gd name="connsiteY86" fmla="*/ 4140800 h 6858000"/>
              <a:gd name="connsiteX87" fmla="*/ 5899734 w 6128435"/>
              <a:gd name="connsiteY87" fmla="*/ 4145632 h 6858000"/>
              <a:gd name="connsiteX88" fmla="*/ 5903513 w 6128435"/>
              <a:gd name="connsiteY88" fmla="*/ 4187661 h 6858000"/>
              <a:gd name="connsiteX89" fmla="*/ 5917114 w 6128435"/>
              <a:gd name="connsiteY89" fmla="*/ 4213096 h 6858000"/>
              <a:gd name="connsiteX90" fmla="*/ 5921153 w 6128435"/>
              <a:gd name="connsiteY90" fmla="*/ 4236222 h 6858000"/>
              <a:gd name="connsiteX91" fmla="*/ 5924233 w 6128435"/>
              <a:gd name="connsiteY91" fmla="*/ 4242060 h 6858000"/>
              <a:gd name="connsiteX92" fmla="*/ 5928910 w 6128435"/>
              <a:gd name="connsiteY92" fmla="*/ 4300973 h 6858000"/>
              <a:gd name="connsiteX93" fmla="*/ 5939320 w 6128435"/>
              <a:gd name="connsiteY93" fmla="*/ 4340435 h 6858000"/>
              <a:gd name="connsiteX94" fmla="*/ 5946705 w 6128435"/>
              <a:gd name="connsiteY94" fmla="*/ 4428051 h 6858000"/>
              <a:gd name="connsiteX95" fmla="*/ 5949261 w 6128435"/>
              <a:gd name="connsiteY95" fmla="*/ 4449185 h 6858000"/>
              <a:gd name="connsiteX96" fmla="*/ 5957504 w 6128435"/>
              <a:gd name="connsiteY96" fmla="*/ 4465911 h 6858000"/>
              <a:gd name="connsiteX97" fmla="*/ 5964689 w 6128435"/>
              <a:gd name="connsiteY97" fmla="*/ 4468532 h 6858000"/>
              <a:gd name="connsiteX98" fmla="*/ 5967062 w 6128435"/>
              <a:gd name="connsiteY98" fmla="*/ 4479923 h 6858000"/>
              <a:gd name="connsiteX99" fmla="*/ 5968960 w 6128435"/>
              <a:gd name="connsiteY99" fmla="*/ 4482655 h 6858000"/>
              <a:gd name="connsiteX100" fmla="*/ 5978567 w 6128435"/>
              <a:gd name="connsiteY100" fmla="*/ 4498605 h 6858000"/>
              <a:gd name="connsiteX101" fmla="*/ 5980106 w 6128435"/>
              <a:gd name="connsiteY101" fmla="*/ 4585087 h 6858000"/>
              <a:gd name="connsiteX102" fmla="*/ 5998138 w 6128435"/>
              <a:gd name="connsiteY102" fmla="*/ 4697518 h 6858000"/>
              <a:gd name="connsiteX103" fmla="*/ 6013516 w 6128435"/>
              <a:gd name="connsiteY103" fmla="*/ 4786619 h 6858000"/>
              <a:gd name="connsiteX104" fmla="*/ 6025404 w 6128435"/>
              <a:gd name="connsiteY104" fmla="*/ 4858148 h 6858000"/>
              <a:gd name="connsiteX105" fmla="*/ 6007749 w 6128435"/>
              <a:gd name="connsiteY105" fmla="*/ 4964715 h 6858000"/>
              <a:gd name="connsiteX106" fmla="*/ 6005269 w 6128435"/>
              <a:gd name="connsiteY106" fmla="*/ 5150567 h 6858000"/>
              <a:gd name="connsiteX107" fmla="*/ 6001127 w 6128435"/>
              <a:gd name="connsiteY107" fmla="*/ 5164609 h 6858000"/>
              <a:gd name="connsiteX108" fmla="*/ 5996647 w 6128435"/>
              <a:gd name="connsiteY108" fmla="*/ 5185640 h 6858000"/>
              <a:gd name="connsiteX109" fmla="*/ 5998514 w 6128435"/>
              <a:gd name="connsiteY109" fmla="*/ 5189673 h 6858000"/>
              <a:gd name="connsiteX110" fmla="*/ 5995970 w 6128435"/>
              <a:gd name="connsiteY110" fmla="*/ 5221547 h 6858000"/>
              <a:gd name="connsiteX111" fmla="*/ 5997218 w 6128435"/>
              <a:gd name="connsiteY111" fmla="*/ 5222031 h 6858000"/>
              <a:gd name="connsiteX112" fmla="*/ 6002116 w 6128435"/>
              <a:gd name="connsiteY112" fmla="*/ 5231223 h 6858000"/>
              <a:gd name="connsiteX113" fmla="*/ 6008541 w 6128435"/>
              <a:gd name="connsiteY113" fmla="*/ 5248680 h 6858000"/>
              <a:gd name="connsiteX114" fmla="*/ 6039260 w 6128435"/>
              <a:gd name="connsiteY114" fmla="*/ 5289518 h 6858000"/>
              <a:gd name="connsiteX115" fmla="*/ 6036748 w 6128435"/>
              <a:gd name="connsiteY115" fmla="*/ 5322752 h 6858000"/>
              <a:gd name="connsiteX116" fmla="*/ 6036943 w 6128435"/>
              <a:gd name="connsiteY116" fmla="*/ 5329480 h 6858000"/>
              <a:gd name="connsiteX117" fmla="*/ 6037236 w 6128435"/>
              <a:gd name="connsiteY117" fmla="*/ 5329634 h 6858000"/>
              <a:gd name="connsiteX118" fmla="*/ 6038019 w 6128435"/>
              <a:gd name="connsiteY118" fmla="*/ 5336764 h 6858000"/>
              <a:gd name="connsiteX119" fmla="*/ 6037298 w 6128435"/>
              <a:gd name="connsiteY119" fmla="*/ 5341753 h 6858000"/>
              <a:gd name="connsiteX120" fmla="*/ 6037677 w 6128435"/>
              <a:gd name="connsiteY120" fmla="*/ 5354807 h 6858000"/>
              <a:gd name="connsiteX121" fmla="*/ 6039728 w 6128435"/>
              <a:gd name="connsiteY121" fmla="*/ 5359416 h 6858000"/>
              <a:gd name="connsiteX122" fmla="*/ 6043311 w 6128435"/>
              <a:gd name="connsiteY122" fmla="*/ 5361407 h 6858000"/>
              <a:gd name="connsiteX123" fmla="*/ 6042954 w 6128435"/>
              <a:gd name="connsiteY123" fmla="*/ 5362576 h 6858000"/>
              <a:gd name="connsiteX124" fmla="*/ 6053435 w 6128435"/>
              <a:gd name="connsiteY124" fmla="*/ 5387547 h 6858000"/>
              <a:gd name="connsiteX125" fmla="*/ 6065933 w 6128435"/>
              <a:gd name="connsiteY125" fmla="*/ 5443002 h 6858000"/>
              <a:gd name="connsiteX126" fmla="*/ 6068640 w 6128435"/>
              <a:gd name="connsiteY126" fmla="*/ 5474503 h 6858000"/>
              <a:gd name="connsiteX127" fmla="*/ 6080922 w 6128435"/>
              <a:gd name="connsiteY127" fmla="*/ 5561070 h 6858000"/>
              <a:gd name="connsiteX128" fmla="*/ 6096949 w 6128435"/>
              <a:gd name="connsiteY128" fmla="*/ 5648179 h 6858000"/>
              <a:gd name="connsiteX129" fmla="*/ 6125703 w 6128435"/>
              <a:gd name="connsiteY129" fmla="*/ 5692894 h 6858000"/>
              <a:gd name="connsiteX130" fmla="*/ 6126670 w 6128435"/>
              <a:gd name="connsiteY130" fmla="*/ 5697882 h 6858000"/>
              <a:gd name="connsiteX131" fmla="*/ 6124061 w 6128435"/>
              <a:gd name="connsiteY131" fmla="*/ 5710294 h 6858000"/>
              <a:gd name="connsiteX132" fmla="*/ 6122213 w 6128435"/>
              <a:gd name="connsiteY132" fmla="*/ 5714762 h 6858000"/>
              <a:gd name="connsiteX133" fmla="*/ 6121353 w 6128435"/>
              <a:gd name="connsiteY133" fmla="*/ 5721725 h 6858000"/>
              <a:gd name="connsiteX134" fmla="*/ 6121607 w 6128435"/>
              <a:gd name="connsiteY134" fmla="*/ 5721959 h 6858000"/>
              <a:gd name="connsiteX135" fmla="*/ 6120262 w 6128435"/>
              <a:gd name="connsiteY135" fmla="*/ 5728358 h 6858000"/>
              <a:gd name="connsiteX136" fmla="*/ 6110194 w 6128435"/>
              <a:gd name="connsiteY136" fmla="*/ 5758853 h 6858000"/>
              <a:gd name="connsiteX137" fmla="*/ 6127519 w 6128435"/>
              <a:gd name="connsiteY137" fmla="*/ 5865775 h 6858000"/>
              <a:gd name="connsiteX138" fmla="*/ 6128435 w 6128435"/>
              <a:gd name="connsiteY138" fmla="*/ 5870164 h 6858000"/>
              <a:gd name="connsiteX139" fmla="*/ 6119217 w 6128435"/>
              <a:gd name="connsiteY139" fmla="*/ 5888542 h 6858000"/>
              <a:gd name="connsiteX140" fmla="*/ 6115966 w 6128435"/>
              <a:gd name="connsiteY140" fmla="*/ 5898387 h 6858000"/>
              <a:gd name="connsiteX141" fmla="*/ 6111924 w 6128435"/>
              <a:gd name="connsiteY141" fmla="*/ 5900444 h 6858000"/>
              <a:gd name="connsiteX142" fmla="*/ 6108716 w 6128435"/>
              <a:gd name="connsiteY142" fmla="*/ 5915345 h 6858000"/>
              <a:gd name="connsiteX143" fmla="*/ 6109524 w 6128435"/>
              <a:gd name="connsiteY143" fmla="*/ 5917328 h 6858000"/>
              <a:gd name="connsiteX144" fmla="*/ 6102493 w 6128435"/>
              <a:gd name="connsiteY144" fmla="*/ 5928602 h 6858000"/>
              <a:gd name="connsiteX145" fmla="*/ 6056863 w 6128435"/>
              <a:gd name="connsiteY145" fmla="*/ 6000643 h 6858000"/>
              <a:gd name="connsiteX146" fmla="*/ 6045436 w 6128435"/>
              <a:gd name="connsiteY146" fmla="*/ 6124480 h 6858000"/>
              <a:gd name="connsiteX147" fmla="*/ 6030489 w 6128435"/>
              <a:gd name="connsiteY147" fmla="*/ 6317666 h 6858000"/>
              <a:gd name="connsiteX148" fmla="*/ 6007492 w 6128435"/>
              <a:gd name="connsiteY148" fmla="*/ 6440818 h 6858000"/>
              <a:gd name="connsiteX149" fmla="*/ 6009467 w 6128435"/>
              <a:gd name="connsiteY149" fmla="*/ 6487076 h 6858000"/>
              <a:gd name="connsiteX150" fmla="*/ 5995064 w 6128435"/>
              <a:gd name="connsiteY150" fmla="*/ 6540791 h 6858000"/>
              <a:gd name="connsiteX151" fmla="*/ 5996309 w 6128435"/>
              <a:gd name="connsiteY151" fmla="*/ 6543961 h 6858000"/>
              <a:gd name="connsiteX152" fmla="*/ 5996048 w 6128435"/>
              <a:gd name="connsiteY152" fmla="*/ 6555444 h 6858000"/>
              <a:gd name="connsiteX153" fmla="*/ 6002524 w 6128435"/>
              <a:gd name="connsiteY153" fmla="*/ 6560188 h 6858000"/>
              <a:gd name="connsiteX154" fmla="*/ 6006823 w 6128435"/>
              <a:gd name="connsiteY154" fmla="*/ 6578546 h 6858000"/>
              <a:gd name="connsiteX155" fmla="*/ 6004510 w 6128435"/>
              <a:gd name="connsiteY155" fmla="*/ 6599256 h 6858000"/>
              <a:gd name="connsiteX156" fmla="*/ 5986207 w 6128435"/>
              <a:gd name="connsiteY156" fmla="*/ 6695855 h 6858000"/>
              <a:gd name="connsiteX157" fmla="*/ 5979428 w 6128435"/>
              <a:gd name="connsiteY157" fmla="*/ 6754678 h 6858000"/>
              <a:gd name="connsiteX158" fmla="*/ 5983398 w 6128435"/>
              <a:gd name="connsiteY158" fmla="*/ 6778641 h 6858000"/>
              <a:gd name="connsiteX159" fmla="*/ 5984543 w 6128435"/>
              <a:gd name="connsiteY159" fmla="*/ 6811016 h 6858000"/>
              <a:gd name="connsiteX160" fmla="*/ 5981802 w 6128435"/>
              <a:gd name="connsiteY160" fmla="*/ 6838578 h 6858000"/>
              <a:gd name="connsiteX161" fmla="*/ 5979671 w 6128435"/>
              <a:gd name="connsiteY161" fmla="*/ 6858000 h 6858000"/>
              <a:gd name="connsiteX162" fmla="*/ 0 w 6128435"/>
              <a:gd name="connsiteY162" fmla="*/ 6858000 h 6858000"/>
              <a:gd name="connsiteX163" fmla="*/ 0 w 6128435"/>
              <a:gd name="connsiteY16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47111 w 6128435"/>
              <a:gd name="connsiteY35" fmla="*/ 2269679 h 6858000"/>
              <a:gd name="connsiteX36" fmla="*/ 5279312 w 6128435"/>
              <a:gd name="connsiteY36" fmla="*/ 2302757 h 6858000"/>
              <a:gd name="connsiteX37" fmla="*/ 5293877 w 6128435"/>
              <a:gd name="connsiteY37" fmla="*/ 2368649 h 6858000"/>
              <a:gd name="connsiteX38" fmla="*/ 5311338 w 6128435"/>
              <a:gd name="connsiteY38" fmla="*/ 2404034 h 6858000"/>
              <a:gd name="connsiteX39" fmla="*/ 5338366 w 6128435"/>
              <a:gd name="connsiteY39" fmla="*/ 2465052 h 6858000"/>
              <a:gd name="connsiteX40" fmla="*/ 5371263 w 6128435"/>
              <a:gd name="connsiteY40" fmla="*/ 2586413 h 6858000"/>
              <a:gd name="connsiteX41" fmla="*/ 5407503 w 6128435"/>
              <a:gd name="connsiteY41" fmla="*/ 2786290 h 6858000"/>
              <a:gd name="connsiteX42" fmla="*/ 5407356 w 6128435"/>
              <a:gd name="connsiteY42" fmla="*/ 2787545 h 6858000"/>
              <a:gd name="connsiteX43" fmla="*/ 5411130 w 6128435"/>
              <a:gd name="connsiteY43" fmla="*/ 2788640 h 6858000"/>
              <a:gd name="connsiteX44" fmla="*/ 5416439 w 6128435"/>
              <a:gd name="connsiteY44" fmla="*/ 2805666 h 6858000"/>
              <a:gd name="connsiteX45" fmla="*/ 5416589 w 6128435"/>
              <a:gd name="connsiteY45" fmla="*/ 2810822 h 6858000"/>
              <a:gd name="connsiteX46" fmla="*/ 5418542 w 6128435"/>
              <a:gd name="connsiteY46" fmla="*/ 2817745 h 6858000"/>
              <a:gd name="connsiteX47" fmla="*/ 5418847 w 6128435"/>
              <a:gd name="connsiteY47" fmla="*/ 2817825 h 6858000"/>
              <a:gd name="connsiteX48" fmla="*/ 5457023 w 6128435"/>
              <a:gd name="connsiteY48" fmla="*/ 2858292 h 6858000"/>
              <a:gd name="connsiteX49" fmla="*/ 5479298 w 6128435"/>
              <a:gd name="connsiteY49" fmla="*/ 2947791 h 6858000"/>
              <a:gd name="connsiteX50" fmla="*/ 5481770 w 6128435"/>
              <a:gd name="connsiteY50" fmla="*/ 2951352 h 6858000"/>
              <a:gd name="connsiteX51" fmla="*/ 5482045 w 6128435"/>
              <a:gd name="connsiteY51" fmla="*/ 2984371 h 6858000"/>
              <a:gd name="connsiteX52" fmla="*/ 5482415 w 6128435"/>
              <a:gd name="connsiteY52" fmla="*/ 3004079 h 6858000"/>
              <a:gd name="connsiteX53" fmla="*/ 5483865 w 6128435"/>
              <a:gd name="connsiteY53" fmla="*/ 3005467 h 6858000"/>
              <a:gd name="connsiteX54" fmla="*/ 5482236 w 6128435"/>
              <a:gd name="connsiteY54" fmla="*/ 3019791 h 6858000"/>
              <a:gd name="connsiteX55" fmla="*/ 5481505 w 6128435"/>
              <a:gd name="connsiteY55" fmla="*/ 3095286 h 6858000"/>
              <a:gd name="connsiteX56" fmla="*/ 5477595 w 6128435"/>
              <a:gd name="connsiteY56" fmla="*/ 3250534 h 6858000"/>
              <a:gd name="connsiteX57" fmla="*/ 5532836 w 6128435"/>
              <a:gd name="connsiteY57" fmla="*/ 3353840 h 6858000"/>
              <a:gd name="connsiteX58" fmla="*/ 5561229 w 6128435"/>
              <a:gd name="connsiteY58" fmla="*/ 3395784 h 6858000"/>
              <a:gd name="connsiteX59" fmla="*/ 5589758 w 6128435"/>
              <a:gd name="connsiteY59" fmla="*/ 3506453 h 6858000"/>
              <a:gd name="connsiteX60" fmla="*/ 5596144 w 6128435"/>
              <a:gd name="connsiteY60" fmla="*/ 3534624 h 6858000"/>
              <a:gd name="connsiteX61" fmla="*/ 5597750 w 6128435"/>
              <a:gd name="connsiteY61" fmla="*/ 3534129 h 6858000"/>
              <a:gd name="connsiteX62" fmla="*/ 5599700 w 6128435"/>
              <a:gd name="connsiteY62" fmla="*/ 3547221 h 6858000"/>
              <a:gd name="connsiteX63" fmla="*/ 5615031 w 6128435"/>
              <a:gd name="connsiteY63" fmla="*/ 3557482 h 6858000"/>
              <a:gd name="connsiteX64" fmla="*/ 5618377 w 6128435"/>
              <a:gd name="connsiteY64" fmla="*/ 3588431 h 6858000"/>
              <a:gd name="connsiteX65" fmla="*/ 5612155 w 6128435"/>
              <a:gd name="connsiteY65" fmla="*/ 3589869 h 6858000"/>
              <a:gd name="connsiteX66" fmla="*/ 5620843 w 6128435"/>
              <a:gd name="connsiteY66" fmla="*/ 3606745 h 6858000"/>
              <a:gd name="connsiteX67" fmla="*/ 5655472 w 6128435"/>
              <a:gd name="connsiteY67" fmla="*/ 3678877 h 6858000"/>
              <a:gd name="connsiteX68" fmla="*/ 5680448 w 6128435"/>
              <a:gd name="connsiteY68" fmla="*/ 3717760 h 6858000"/>
              <a:gd name="connsiteX69" fmla="*/ 5683015 w 6128435"/>
              <a:gd name="connsiteY69" fmla="*/ 3762025 h 6858000"/>
              <a:gd name="connsiteX70" fmla="*/ 5696643 w 6128435"/>
              <a:gd name="connsiteY70" fmla="*/ 3773888 h 6858000"/>
              <a:gd name="connsiteX71" fmla="*/ 5699203 w 6128435"/>
              <a:gd name="connsiteY71" fmla="*/ 3775823 h 6858000"/>
              <a:gd name="connsiteX72" fmla="*/ 5704824 w 6128435"/>
              <a:gd name="connsiteY72" fmla="*/ 3785966 h 6858000"/>
              <a:gd name="connsiteX73" fmla="*/ 5712204 w 6128435"/>
              <a:gd name="connsiteY73" fmla="*/ 3785830 h 6858000"/>
              <a:gd name="connsiteX74" fmla="*/ 5724816 w 6128435"/>
              <a:gd name="connsiteY74" fmla="*/ 3798949 h 6858000"/>
              <a:gd name="connsiteX75" fmla="*/ 5733539 w 6128435"/>
              <a:gd name="connsiteY75" fmla="*/ 3818457 h 6858000"/>
              <a:gd name="connsiteX76" fmla="*/ 5768491 w 6128435"/>
              <a:gd name="connsiteY76" fmla="*/ 3914399 h 6858000"/>
              <a:gd name="connsiteX77" fmla="*/ 5793123 w 6128435"/>
              <a:gd name="connsiteY77" fmla="*/ 3969952 h 6858000"/>
              <a:gd name="connsiteX78" fmla="*/ 5808321 w 6128435"/>
              <a:gd name="connsiteY78" fmla="*/ 3988153 h 6858000"/>
              <a:gd name="connsiteX79" fmla="*/ 5825621 w 6128435"/>
              <a:gd name="connsiteY79" fmla="*/ 4015525 h 6858000"/>
              <a:gd name="connsiteX80" fmla="*/ 5860672 w 6128435"/>
              <a:gd name="connsiteY80" fmla="*/ 4061579 h 6858000"/>
              <a:gd name="connsiteX81" fmla="*/ 5872173 w 6128435"/>
              <a:gd name="connsiteY81" fmla="*/ 4088497 h 6858000"/>
              <a:gd name="connsiteX82" fmla="*/ 5883705 w 6128435"/>
              <a:gd name="connsiteY82" fmla="*/ 4101899 h 6858000"/>
              <a:gd name="connsiteX83" fmla="*/ 5885314 w 6128435"/>
              <a:gd name="connsiteY83" fmla="*/ 4108387 h 6858000"/>
              <a:gd name="connsiteX84" fmla="*/ 5894095 w 6128435"/>
              <a:gd name="connsiteY84" fmla="*/ 4128857 h 6858000"/>
              <a:gd name="connsiteX85" fmla="*/ 5898339 w 6128435"/>
              <a:gd name="connsiteY85" fmla="*/ 4140800 h 6858000"/>
              <a:gd name="connsiteX86" fmla="*/ 5899734 w 6128435"/>
              <a:gd name="connsiteY86" fmla="*/ 4145632 h 6858000"/>
              <a:gd name="connsiteX87" fmla="*/ 5903513 w 6128435"/>
              <a:gd name="connsiteY87" fmla="*/ 4187661 h 6858000"/>
              <a:gd name="connsiteX88" fmla="*/ 5917114 w 6128435"/>
              <a:gd name="connsiteY88" fmla="*/ 4213096 h 6858000"/>
              <a:gd name="connsiteX89" fmla="*/ 5921153 w 6128435"/>
              <a:gd name="connsiteY89" fmla="*/ 4236222 h 6858000"/>
              <a:gd name="connsiteX90" fmla="*/ 5924233 w 6128435"/>
              <a:gd name="connsiteY90" fmla="*/ 4242060 h 6858000"/>
              <a:gd name="connsiteX91" fmla="*/ 5928910 w 6128435"/>
              <a:gd name="connsiteY91" fmla="*/ 4300973 h 6858000"/>
              <a:gd name="connsiteX92" fmla="*/ 5939320 w 6128435"/>
              <a:gd name="connsiteY92" fmla="*/ 4340435 h 6858000"/>
              <a:gd name="connsiteX93" fmla="*/ 5946705 w 6128435"/>
              <a:gd name="connsiteY93" fmla="*/ 4428051 h 6858000"/>
              <a:gd name="connsiteX94" fmla="*/ 5949261 w 6128435"/>
              <a:gd name="connsiteY94" fmla="*/ 4449185 h 6858000"/>
              <a:gd name="connsiteX95" fmla="*/ 5957504 w 6128435"/>
              <a:gd name="connsiteY95" fmla="*/ 4465911 h 6858000"/>
              <a:gd name="connsiteX96" fmla="*/ 5964689 w 6128435"/>
              <a:gd name="connsiteY96" fmla="*/ 4468532 h 6858000"/>
              <a:gd name="connsiteX97" fmla="*/ 5967062 w 6128435"/>
              <a:gd name="connsiteY97" fmla="*/ 4479923 h 6858000"/>
              <a:gd name="connsiteX98" fmla="*/ 5968960 w 6128435"/>
              <a:gd name="connsiteY98" fmla="*/ 4482655 h 6858000"/>
              <a:gd name="connsiteX99" fmla="*/ 5978567 w 6128435"/>
              <a:gd name="connsiteY99" fmla="*/ 4498605 h 6858000"/>
              <a:gd name="connsiteX100" fmla="*/ 5980106 w 6128435"/>
              <a:gd name="connsiteY100" fmla="*/ 4585087 h 6858000"/>
              <a:gd name="connsiteX101" fmla="*/ 5998138 w 6128435"/>
              <a:gd name="connsiteY101" fmla="*/ 4697518 h 6858000"/>
              <a:gd name="connsiteX102" fmla="*/ 6013516 w 6128435"/>
              <a:gd name="connsiteY102" fmla="*/ 4786619 h 6858000"/>
              <a:gd name="connsiteX103" fmla="*/ 6025404 w 6128435"/>
              <a:gd name="connsiteY103" fmla="*/ 4858148 h 6858000"/>
              <a:gd name="connsiteX104" fmla="*/ 6007749 w 6128435"/>
              <a:gd name="connsiteY104" fmla="*/ 4964715 h 6858000"/>
              <a:gd name="connsiteX105" fmla="*/ 6005269 w 6128435"/>
              <a:gd name="connsiteY105" fmla="*/ 5150567 h 6858000"/>
              <a:gd name="connsiteX106" fmla="*/ 6001127 w 6128435"/>
              <a:gd name="connsiteY106" fmla="*/ 5164609 h 6858000"/>
              <a:gd name="connsiteX107" fmla="*/ 5996647 w 6128435"/>
              <a:gd name="connsiteY107" fmla="*/ 5185640 h 6858000"/>
              <a:gd name="connsiteX108" fmla="*/ 5998514 w 6128435"/>
              <a:gd name="connsiteY108" fmla="*/ 5189673 h 6858000"/>
              <a:gd name="connsiteX109" fmla="*/ 5995970 w 6128435"/>
              <a:gd name="connsiteY109" fmla="*/ 5221547 h 6858000"/>
              <a:gd name="connsiteX110" fmla="*/ 5997218 w 6128435"/>
              <a:gd name="connsiteY110" fmla="*/ 5222031 h 6858000"/>
              <a:gd name="connsiteX111" fmla="*/ 6002116 w 6128435"/>
              <a:gd name="connsiteY111" fmla="*/ 5231223 h 6858000"/>
              <a:gd name="connsiteX112" fmla="*/ 6008541 w 6128435"/>
              <a:gd name="connsiteY112" fmla="*/ 5248680 h 6858000"/>
              <a:gd name="connsiteX113" fmla="*/ 6039260 w 6128435"/>
              <a:gd name="connsiteY113" fmla="*/ 5289518 h 6858000"/>
              <a:gd name="connsiteX114" fmla="*/ 6036748 w 6128435"/>
              <a:gd name="connsiteY114" fmla="*/ 5322752 h 6858000"/>
              <a:gd name="connsiteX115" fmla="*/ 6036943 w 6128435"/>
              <a:gd name="connsiteY115" fmla="*/ 5329480 h 6858000"/>
              <a:gd name="connsiteX116" fmla="*/ 6037236 w 6128435"/>
              <a:gd name="connsiteY116" fmla="*/ 5329634 h 6858000"/>
              <a:gd name="connsiteX117" fmla="*/ 6038019 w 6128435"/>
              <a:gd name="connsiteY117" fmla="*/ 5336764 h 6858000"/>
              <a:gd name="connsiteX118" fmla="*/ 6037298 w 6128435"/>
              <a:gd name="connsiteY118" fmla="*/ 5341753 h 6858000"/>
              <a:gd name="connsiteX119" fmla="*/ 6037677 w 6128435"/>
              <a:gd name="connsiteY119" fmla="*/ 5354807 h 6858000"/>
              <a:gd name="connsiteX120" fmla="*/ 6039728 w 6128435"/>
              <a:gd name="connsiteY120" fmla="*/ 5359416 h 6858000"/>
              <a:gd name="connsiteX121" fmla="*/ 6043311 w 6128435"/>
              <a:gd name="connsiteY121" fmla="*/ 5361407 h 6858000"/>
              <a:gd name="connsiteX122" fmla="*/ 6042954 w 6128435"/>
              <a:gd name="connsiteY122" fmla="*/ 5362576 h 6858000"/>
              <a:gd name="connsiteX123" fmla="*/ 6053435 w 6128435"/>
              <a:gd name="connsiteY123" fmla="*/ 5387547 h 6858000"/>
              <a:gd name="connsiteX124" fmla="*/ 6065933 w 6128435"/>
              <a:gd name="connsiteY124" fmla="*/ 5443002 h 6858000"/>
              <a:gd name="connsiteX125" fmla="*/ 6068640 w 6128435"/>
              <a:gd name="connsiteY125" fmla="*/ 5474503 h 6858000"/>
              <a:gd name="connsiteX126" fmla="*/ 6080922 w 6128435"/>
              <a:gd name="connsiteY126" fmla="*/ 5561070 h 6858000"/>
              <a:gd name="connsiteX127" fmla="*/ 6096949 w 6128435"/>
              <a:gd name="connsiteY127" fmla="*/ 5648179 h 6858000"/>
              <a:gd name="connsiteX128" fmla="*/ 6125703 w 6128435"/>
              <a:gd name="connsiteY128" fmla="*/ 5692894 h 6858000"/>
              <a:gd name="connsiteX129" fmla="*/ 6126670 w 6128435"/>
              <a:gd name="connsiteY129" fmla="*/ 5697882 h 6858000"/>
              <a:gd name="connsiteX130" fmla="*/ 6124061 w 6128435"/>
              <a:gd name="connsiteY130" fmla="*/ 5710294 h 6858000"/>
              <a:gd name="connsiteX131" fmla="*/ 6122213 w 6128435"/>
              <a:gd name="connsiteY131" fmla="*/ 5714762 h 6858000"/>
              <a:gd name="connsiteX132" fmla="*/ 6121353 w 6128435"/>
              <a:gd name="connsiteY132" fmla="*/ 5721725 h 6858000"/>
              <a:gd name="connsiteX133" fmla="*/ 6121607 w 6128435"/>
              <a:gd name="connsiteY133" fmla="*/ 5721959 h 6858000"/>
              <a:gd name="connsiteX134" fmla="*/ 6120262 w 6128435"/>
              <a:gd name="connsiteY134" fmla="*/ 5728358 h 6858000"/>
              <a:gd name="connsiteX135" fmla="*/ 6110194 w 6128435"/>
              <a:gd name="connsiteY135" fmla="*/ 5758853 h 6858000"/>
              <a:gd name="connsiteX136" fmla="*/ 6127519 w 6128435"/>
              <a:gd name="connsiteY136" fmla="*/ 5865775 h 6858000"/>
              <a:gd name="connsiteX137" fmla="*/ 6128435 w 6128435"/>
              <a:gd name="connsiteY137" fmla="*/ 5870164 h 6858000"/>
              <a:gd name="connsiteX138" fmla="*/ 6119217 w 6128435"/>
              <a:gd name="connsiteY138" fmla="*/ 5888542 h 6858000"/>
              <a:gd name="connsiteX139" fmla="*/ 6115966 w 6128435"/>
              <a:gd name="connsiteY139" fmla="*/ 5898387 h 6858000"/>
              <a:gd name="connsiteX140" fmla="*/ 6111924 w 6128435"/>
              <a:gd name="connsiteY140" fmla="*/ 5900444 h 6858000"/>
              <a:gd name="connsiteX141" fmla="*/ 6108716 w 6128435"/>
              <a:gd name="connsiteY141" fmla="*/ 5915345 h 6858000"/>
              <a:gd name="connsiteX142" fmla="*/ 6109524 w 6128435"/>
              <a:gd name="connsiteY142" fmla="*/ 5917328 h 6858000"/>
              <a:gd name="connsiteX143" fmla="*/ 6102493 w 6128435"/>
              <a:gd name="connsiteY143" fmla="*/ 5928602 h 6858000"/>
              <a:gd name="connsiteX144" fmla="*/ 6056863 w 6128435"/>
              <a:gd name="connsiteY144" fmla="*/ 6000643 h 6858000"/>
              <a:gd name="connsiteX145" fmla="*/ 6045436 w 6128435"/>
              <a:gd name="connsiteY145" fmla="*/ 6124480 h 6858000"/>
              <a:gd name="connsiteX146" fmla="*/ 6030489 w 6128435"/>
              <a:gd name="connsiteY146" fmla="*/ 6317666 h 6858000"/>
              <a:gd name="connsiteX147" fmla="*/ 6007492 w 6128435"/>
              <a:gd name="connsiteY147" fmla="*/ 6440818 h 6858000"/>
              <a:gd name="connsiteX148" fmla="*/ 6009467 w 6128435"/>
              <a:gd name="connsiteY148" fmla="*/ 6487076 h 6858000"/>
              <a:gd name="connsiteX149" fmla="*/ 5995064 w 6128435"/>
              <a:gd name="connsiteY149" fmla="*/ 6540791 h 6858000"/>
              <a:gd name="connsiteX150" fmla="*/ 5996309 w 6128435"/>
              <a:gd name="connsiteY150" fmla="*/ 6543961 h 6858000"/>
              <a:gd name="connsiteX151" fmla="*/ 5996048 w 6128435"/>
              <a:gd name="connsiteY151" fmla="*/ 6555444 h 6858000"/>
              <a:gd name="connsiteX152" fmla="*/ 6002524 w 6128435"/>
              <a:gd name="connsiteY152" fmla="*/ 6560188 h 6858000"/>
              <a:gd name="connsiteX153" fmla="*/ 6006823 w 6128435"/>
              <a:gd name="connsiteY153" fmla="*/ 6578546 h 6858000"/>
              <a:gd name="connsiteX154" fmla="*/ 6004510 w 6128435"/>
              <a:gd name="connsiteY154" fmla="*/ 6599256 h 6858000"/>
              <a:gd name="connsiteX155" fmla="*/ 5986207 w 6128435"/>
              <a:gd name="connsiteY155" fmla="*/ 6695855 h 6858000"/>
              <a:gd name="connsiteX156" fmla="*/ 5979428 w 6128435"/>
              <a:gd name="connsiteY156" fmla="*/ 6754678 h 6858000"/>
              <a:gd name="connsiteX157" fmla="*/ 5983398 w 6128435"/>
              <a:gd name="connsiteY157" fmla="*/ 6778641 h 6858000"/>
              <a:gd name="connsiteX158" fmla="*/ 5984543 w 6128435"/>
              <a:gd name="connsiteY158" fmla="*/ 6811016 h 6858000"/>
              <a:gd name="connsiteX159" fmla="*/ 5981802 w 6128435"/>
              <a:gd name="connsiteY159" fmla="*/ 6838578 h 6858000"/>
              <a:gd name="connsiteX160" fmla="*/ 5979671 w 6128435"/>
              <a:gd name="connsiteY160" fmla="*/ 6858000 h 6858000"/>
              <a:gd name="connsiteX161" fmla="*/ 0 w 6128435"/>
              <a:gd name="connsiteY161" fmla="*/ 6858000 h 6858000"/>
              <a:gd name="connsiteX162" fmla="*/ 0 w 6128435"/>
              <a:gd name="connsiteY16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47111 w 6128435"/>
              <a:gd name="connsiteY35" fmla="*/ 2269679 h 6858000"/>
              <a:gd name="connsiteX36" fmla="*/ 5279312 w 6128435"/>
              <a:gd name="connsiteY36" fmla="*/ 2302757 h 6858000"/>
              <a:gd name="connsiteX37" fmla="*/ 5293877 w 6128435"/>
              <a:gd name="connsiteY37" fmla="*/ 2368649 h 6858000"/>
              <a:gd name="connsiteX38" fmla="*/ 5311338 w 6128435"/>
              <a:gd name="connsiteY38" fmla="*/ 2404034 h 6858000"/>
              <a:gd name="connsiteX39" fmla="*/ 5338366 w 6128435"/>
              <a:gd name="connsiteY39" fmla="*/ 2465052 h 6858000"/>
              <a:gd name="connsiteX40" fmla="*/ 5371263 w 6128435"/>
              <a:gd name="connsiteY40" fmla="*/ 2586413 h 6858000"/>
              <a:gd name="connsiteX41" fmla="*/ 5407503 w 6128435"/>
              <a:gd name="connsiteY41" fmla="*/ 2786290 h 6858000"/>
              <a:gd name="connsiteX42" fmla="*/ 5407356 w 6128435"/>
              <a:gd name="connsiteY42" fmla="*/ 2787545 h 6858000"/>
              <a:gd name="connsiteX43" fmla="*/ 5411130 w 6128435"/>
              <a:gd name="connsiteY43" fmla="*/ 2788640 h 6858000"/>
              <a:gd name="connsiteX44" fmla="*/ 5416439 w 6128435"/>
              <a:gd name="connsiteY44" fmla="*/ 2805666 h 6858000"/>
              <a:gd name="connsiteX45" fmla="*/ 5416589 w 6128435"/>
              <a:gd name="connsiteY45" fmla="*/ 2810822 h 6858000"/>
              <a:gd name="connsiteX46" fmla="*/ 5418542 w 6128435"/>
              <a:gd name="connsiteY46" fmla="*/ 2817745 h 6858000"/>
              <a:gd name="connsiteX47" fmla="*/ 5418847 w 6128435"/>
              <a:gd name="connsiteY47" fmla="*/ 2817825 h 6858000"/>
              <a:gd name="connsiteX48" fmla="*/ 5457023 w 6128435"/>
              <a:gd name="connsiteY48" fmla="*/ 2858292 h 6858000"/>
              <a:gd name="connsiteX49" fmla="*/ 5479298 w 6128435"/>
              <a:gd name="connsiteY49" fmla="*/ 2947791 h 6858000"/>
              <a:gd name="connsiteX50" fmla="*/ 5481770 w 6128435"/>
              <a:gd name="connsiteY50" fmla="*/ 2951352 h 6858000"/>
              <a:gd name="connsiteX51" fmla="*/ 5482045 w 6128435"/>
              <a:gd name="connsiteY51" fmla="*/ 2984371 h 6858000"/>
              <a:gd name="connsiteX52" fmla="*/ 5482415 w 6128435"/>
              <a:gd name="connsiteY52" fmla="*/ 3004079 h 6858000"/>
              <a:gd name="connsiteX53" fmla="*/ 5483865 w 6128435"/>
              <a:gd name="connsiteY53" fmla="*/ 3005467 h 6858000"/>
              <a:gd name="connsiteX54" fmla="*/ 5482236 w 6128435"/>
              <a:gd name="connsiteY54" fmla="*/ 3019791 h 6858000"/>
              <a:gd name="connsiteX55" fmla="*/ 5481505 w 6128435"/>
              <a:gd name="connsiteY55" fmla="*/ 3095286 h 6858000"/>
              <a:gd name="connsiteX56" fmla="*/ 5477595 w 6128435"/>
              <a:gd name="connsiteY56" fmla="*/ 3250534 h 6858000"/>
              <a:gd name="connsiteX57" fmla="*/ 5532836 w 6128435"/>
              <a:gd name="connsiteY57" fmla="*/ 3353840 h 6858000"/>
              <a:gd name="connsiteX58" fmla="*/ 5561229 w 6128435"/>
              <a:gd name="connsiteY58" fmla="*/ 3395784 h 6858000"/>
              <a:gd name="connsiteX59" fmla="*/ 5589758 w 6128435"/>
              <a:gd name="connsiteY59" fmla="*/ 3506453 h 6858000"/>
              <a:gd name="connsiteX60" fmla="*/ 5596144 w 6128435"/>
              <a:gd name="connsiteY60" fmla="*/ 3534624 h 6858000"/>
              <a:gd name="connsiteX61" fmla="*/ 5597750 w 6128435"/>
              <a:gd name="connsiteY61" fmla="*/ 3534129 h 6858000"/>
              <a:gd name="connsiteX62" fmla="*/ 5599700 w 6128435"/>
              <a:gd name="connsiteY62" fmla="*/ 3547221 h 6858000"/>
              <a:gd name="connsiteX63" fmla="*/ 5615031 w 6128435"/>
              <a:gd name="connsiteY63" fmla="*/ 3557482 h 6858000"/>
              <a:gd name="connsiteX64" fmla="*/ 5618377 w 6128435"/>
              <a:gd name="connsiteY64" fmla="*/ 3588431 h 6858000"/>
              <a:gd name="connsiteX65" fmla="*/ 5612155 w 6128435"/>
              <a:gd name="connsiteY65" fmla="*/ 3589869 h 6858000"/>
              <a:gd name="connsiteX66" fmla="*/ 5620843 w 6128435"/>
              <a:gd name="connsiteY66" fmla="*/ 3606745 h 6858000"/>
              <a:gd name="connsiteX67" fmla="*/ 5655472 w 6128435"/>
              <a:gd name="connsiteY67" fmla="*/ 3678877 h 6858000"/>
              <a:gd name="connsiteX68" fmla="*/ 5680448 w 6128435"/>
              <a:gd name="connsiteY68" fmla="*/ 3717760 h 6858000"/>
              <a:gd name="connsiteX69" fmla="*/ 5683015 w 6128435"/>
              <a:gd name="connsiteY69" fmla="*/ 3762025 h 6858000"/>
              <a:gd name="connsiteX70" fmla="*/ 5696643 w 6128435"/>
              <a:gd name="connsiteY70" fmla="*/ 3773888 h 6858000"/>
              <a:gd name="connsiteX71" fmla="*/ 5699203 w 6128435"/>
              <a:gd name="connsiteY71" fmla="*/ 3775823 h 6858000"/>
              <a:gd name="connsiteX72" fmla="*/ 5704824 w 6128435"/>
              <a:gd name="connsiteY72" fmla="*/ 3785966 h 6858000"/>
              <a:gd name="connsiteX73" fmla="*/ 5712204 w 6128435"/>
              <a:gd name="connsiteY73" fmla="*/ 3785830 h 6858000"/>
              <a:gd name="connsiteX74" fmla="*/ 5724816 w 6128435"/>
              <a:gd name="connsiteY74" fmla="*/ 3798949 h 6858000"/>
              <a:gd name="connsiteX75" fmla="*/ 5733539 w 6128435"/>
              <a:gd name="connsiteY75" fmla="*/ 3818457 h 6858000"/>
              <a:gd name="connsiteX76" fmla="*/ 5768491 w 6128435"/>
              <a:gd name="connsiteY76" fmla="*/ 3914399 h 6858000"/>
              <a:gd name="connsiteX77" fmla="*/ 5793123 w 6128435"/>
              <a:gd name="connsiteY77" fmla="*/ 3969952 h 6858000"/>
              <a:gd name="connsiteX78" fmla="*/ 5808321 w 6128435"/>
              <a:gd name="connsiteY78" fmla="*/ 3988153 h 6858000"/>
              <a:gd name="connsiteX79" fmla="*/ 5825621 w 6128435"/>
              <a:gd name="connsiteY79" fmla="*/ 4015525 h 6858000"/>
              <a:gd name="connsiteX80" fmla="*/ 5860672 w 6128435"/>
              <a:gd name="connsiteY80" fmla="*/ 4061579 h 6858000"/>
              <a:gd name="connsiteX81" fmla="*/ 5872173 w 6128435"/>
              <a:gd name="connsiteY81" fmla="*/ 4088497 h 6858000"/>
              <a:gd name="connsiteX82" fmla="*/ 5883705 w 6128435"/>
              <a:gd name="connsiteY82" fmla="*/ 4101899 h 6858000"/>
              <a:gd name="connsiteX83" fmla="*/ 5885314 w 6128435"/>
              <a:gd name="connsiteY83" fmla="*/ 4108387 h 6858000"/>
              <a:gd name="connsiteX84" fmla="*/ 5894095 w 6128435"/>
              <a:gd name="connsiteY84" fmla="*/ 4128857 h 6858000"/>
              <a:gd name="connsiteX85" fmla="*/ 5898339 w 6128435"/>
              <a:gd name="connsiteY85" fmla="*/ 4140800 h 6858000"/>
              <a:gd name="connsiteX86" fmla="*/ 5899734 w 6128435"/>
              <a:gd name="connsiteY86" fmla="*/ 4145632 h 6858000"/>
              <a:gd name="connsiteX87" fmla="*/ 5903513 w 6128435"/>
              <a:gd name="connsiteY87" fmla="*/ 4187661 h 6858000"/>
              <a:gd name="connsiteX88" fmla="*/ 5917114 w 6128435"/>
              <a:gd name="connsiteY88" fmla="*/ 4213096 h 6858000"/>
              <a:gd name="connsiteX89" fmla="*/ 5921153 w 6128435"/>
              <a:gd name="connsiteY89" fmla="*/ 4236222 h 6858000"/>
              <a:gd name="connsiteX90" fmla="*/ 5924233 w 6128435"/>
              <a:gd name="connsiteY90" fmla="*/ 4242060 h 6858000"/>
              <a:gd name="connsiteX91" fmla="*/ 5928910 w 6128435"/>
              <a:gd name="connsiteY91" fmla="*/ 4300973 h 6858000"/>
              <a:gd name="connsiteX92" fmla="*/ 5939320 w 6128435"/>
              <a:gd name="connsiteY92" fmla="*/ 4340435 h 6858000"/>
              <a:gd name="connsiteX93" fmla="*/ 5946705 w 6128435"/>
              <a:gd name="connsiteY93" fmla="*/ 4428051 h 6858000"/>
              <a:gd name="connsiteX94" fmla="*/ 5949261 w 6128435"/>
              <a:gd name="connsiteY94" fmla="*/ 4449185 h 6858000"/>
              <a:gd name="connsiteX95" fmla="*/ 5957504 w 6128435"/>
              <a:gd name="connsiteY95" fmla="*/ 4465911 h 6858000"/>
              <a:gd name="connsiteX96" fmla="*/ 5964689 w 6128435"/>
              <a:gd name="connsiteY96" fmla="*/ 4468532 h 6858000"/>
              <a:gd name="connsiteX97" fmla="*/ 5967062 w 6128435"/>
              <a:gd name="connsiteY97" fmla="*/ 4479923 h 6858000"/>
              <a:gd name="connsiteX98" fmla="*/ 5968960 w 6128435"/>
              <a:gd name="connsiteY98" fmla="*/ 4482655 h 6858000"/>
              <a:gd name="connsiteX99" fmla="*/ 5978567 w 6128435"/>
              <a:gd name="connsiteY99" fmla="*/ 4498605 h 6858000"/>
              <a:gd name="connsiteX100" fmla="*/ 5980106 w 6128435"/>
              <a:gd name="connsiteY100" fmla="*/ 4585087 h 6858000"/>
              <a:gd name="connsiteX101" fmla="*/ 5998138 w 6128435"/>
              <a:gd name="connsiteY101" fmla="*/ 4697518 h 6858000"/>
              <a:gd name="connsiteX102" fmla="*/ 6013516 w 6128435"/>
              <a:gd name="connsiteY102" fmla="*/ 4786619 h 6858000"/>
              <a:gd name="connsiteX103" fmla="*/ 6025404 w 6128435"/>
              <a:gd name="connsiteY103" fmla="*/ 4858148 h 6858000"/>
              <a:gd name="connsiteX104" fmla="*/ 6007749 w 6128435"/>
              <a:gd name="connsiteY104" fmla="*/ 4964715 h 6858000"/>
              <a:gd name="connsiteX105" fmla="*/ 6005269 w 6128435"/>
              <a:gd name="connsiteY105" fmla="*/ 5150567 h 6858000"/>
              <a:gd name="connsiteX106" fmla="*/ 6001127 w 6128435"/>
              <a:gd name="connsiteY106" fmla="*/ 5164609 h 6858000"/>
              <a:gd name="connsiteX107" fmla="*/ 5996647 w 6128435"/>
              <a:gd name="connsiteY107" fmla="*/ 5185640 h 6858000"/>
              <a:gd name="connsiteX108" fmla="*/ 5998514 w 6128435"/>
              <a:gd name="connsiteY108" fmla="*/ 5189673 h 6858000"/>
              <a:gd name="connsiteX109" fmla="*/ 5995970 w 6128435"/>
              <a:gd name="connsiteY109" fmla="*/ 5221547 h 6858000"/>
              <a:gd name="connsiteX110" fmla="*/ 5997218 w 6128435"/>
              <a:gd name="connsiteY110" fmla="*/ 5222031 h 6858000"/>
              <a:gd name="connsiteX111" fmla="*/ 6002116 w 6128435"/>
              <a:gd name="connsiteY111" fmla="*/ 5231223 h 6858000"/>
              <a:gd name="connsiteX112" fmla="*/ 6008541 w 6128435"/>
              <a:gd name="connsiteY112" fmla="*/ 5248680 h 6858000"/>
              <a:gd name="connsiteX113" fmla="*/ 6039260 w 6128435"/>
              <a:gd name="connsiteY113" fmla="*/ 5289518 h 6858000"/>
              <a:gd name="connsiteX114" fmla="*/ 6036748 w 6128435"/>
              <a:gd name="connsiteY114" fmla="*/ 5322752 h 6858000"/>
              <a:gd name="connsiteX115" fmla="*/ 6036943 w 6128435"/>
              <a:gd name="connsiteY115" fmla="*/ 5329480 h 6858000"/>
              <a:gd name="connsiteX116" fmla="*/ 6037236 w 6128435"/>
              <a:gd name="connsiteY116" fmla="*/ 5329634 h 6858000"/>
              <a:gd name="connsiteX117" fmla="*/ 6038019 w 6128435"/>
              <a:gd name="connsiteY117" fmla="*/ 5336764 h 6858000"/>
              <a:gd name="connsiteX118" fmla="*/ 6037298 w 6128435"/>
              <a:gd name="connsiteY118" fmla="*/ 5341753 h 6858000"/>
              <a:gd name="connsiteX119" fmla="*/ 6037677 w 6128435"/>
              <a:gd name="connsiteY119" fmla="*/ 5354807 h 6858000"/>
              <a:gd name="connsiteX120" fmla="*/ 6039728 w 6128435"/>
              <a:gd name="connsiteY120" fmla="*/ 5359416 h 6858000"/>
              <a:gd name="connsiteX121" fmla="*/ 6043311 w 6128435"/>
              <a:gd name="connsiteY121" fmla="*/ 5361407 h 6858000"/>
              <a:gd name="connsiteX122" fmla="*/ 6042954 w 6128435"/>
              <a:gd name="connsiteY122" fmla="*/ 5362576 h 6858000"/>
              <a:gd name="connsiteX123" fmla="*/ 6053435 w 6128435"/>
              <a:gd name="connsiteY123" fmla="*/ 5387547 h 6858000"/>
              <a:gd name="connsiteX124" fmla="*/ 6065933 w 6128435"/>
              <a:gd name="connsiteY124" fmla="*/ 5443002 h 6858000"/>
              <a:gd name="connsiteX125" fmla="*/ 6068640 w 6128435"/>
              <a:gd name="connsiteY125" fmla="*/ 5474503 h 6858000"/>
              <a:gd name="connsiteX126" fmla="*/ 6080922 w 6128435"/>
              <a:gd name="connsiteY126" fmla="*/ 5561070 h 6858000"/>
              <a:gd name="connsiteX127" fmla="*/ 6096949 w 6128435"/>
              <a:gd name="connsiteY127" fmla="*/ 5648179 h 6858000"/>
              <a:gd name="connsiteX128" fmla="*/ 6125703 w 6128435"/>
              <a:gd name="connsiteY128" fmla="*/ 5692894 h 6858000"/>
              <a:gd name="connsiteX129" fmla="*/ 6126670 w 6128435"/>
              <a:gd name="connsiteY129" fmla="*/ 5697882 h 6858000"/>
              <a:gd name="connsiteX130" fmla="*/ 6124061 w 6128435"/>
              <a:gd name="connsiteY130" fmla="*/ 5710294 h 6858000"/>
              <a:gd name="connsiteX131" fmla="*/ 6122213 w 6128435"/>
              <a:gd name="connsiteY131" fmla="*/ 5714762 h 6858000"/>
              <a:gd name="connsiteX132" fmla="*/ 6121353 w 6128435"/>
              <a:gd name="connsiteY132" fmla="*/ 5721725 h 6858000"/>
              <a:gd name="connsiteX133" fmla="*/ 6121607 w 6128435"/>
              <a:gd name="connsiteY133" fmla="*/ 5721959 h 6858000"/>
              <a:gd name="connsiteX134" fmla="*/ 6120262 w 6128435"/>
              <a:gd name="connsiteY134" fmla="*/ 5728358 h 6858000"/>
              <a:gd name="connsiteX135" fmla="*/ 6110194 w 6128435"/>
              <a:gd name="connsiteY135" fmla="*/ 5758853 h 6858000"/>
              <a:gd name="connsiteX136" fmla="*/ 6127519 w 6128435"/>
              <a:gd name="connsiteY136" fmla="*/ 5865775 h 6858000"/>
              <a:gd name="connsiteX137" fmla="*/ 6128435 w 6128435"/>
              <a:gd name="connsiteY137" fmla="*/ 5870164 h 6858000"/>
              <a:gd name="connsiteX138" fmla="*/ 6119217 w 6128435"/>
              <a:gd name="connsiteY138" fmla="*/ 5888542 h 6858000"/>
              <a:gd name="connsiteX139" fmla="*/ 6115966 w 6128435"/>
              <a:gd name="connsiteY139" fmla="*/ 5898387 h 6858000"/>
              <a:gd name="connsiteX140" fmla="*/ 6111924 w 6128435"/>
              <a:gd name="connsiteY140" fmla="*/ 5900444 h 6858000"/>
              <a:gd name="connsiteX141" fmla="*/ 6108716 w 6128435"/>
              <a:gd name="connsiteY141" fmla="*/ 5915345 h 6858000"/>
              <a:gd name="connsiteX142" fmla="*/ 6109524 w 6128435"/>
              <a:gd name="connsiteY142" fmla="*/ 5917328 h 6858000"/>
              <a:gd name="connsiteX143" fmla="*/ 6102493 w 6128435"/>
              <a:gd name="connsiteY143" fmla="*/ 5928602 h 6858000"/>
              <a:gd name="connsiteX144" fmla="*/ 6056863 w 6128435"/>
              <a:gd name="connsiteY144" fmla="*/ 6000643 h 6858000"/>
              <a:gd name="connsiteX145" fmla="*/ 6045436 w 6128435"/>
              <a:gd name="connsiteY145" fmla="*/ 6124480 h 6858000"/>
              <a:gd name="connsiteX146" fmla="*/ 6030489 w 6128435"/>
              <a:gd name="connsiteY146" fmla="*/ 6317666 h 6858000"/>
              <a:gd name="connsiteX147" fmla="*/ 6007492 w 6128435"/>
              <a:gd name="connsiteY147" fmla="*/ 6440818 h 6858000"/>
              <a:gd name="connsiteX148" fmla="*/ 6009467 w 6128435"/>
              <a:gd name="connsiteY148" fmla="*/ 6487076 h 6858000"/>
              <a:gd name="connsiteX149" fmla="*/ 5995064 w 6128435"/>
              <a:gd name="connsiteY149" fmla="*/ 6540791 h 6858000"/>
              <a:gd name="connsiteX150" fmla="*/ 5996309 w 6128435"/>
              <a:gd name="connsiteY150" fmla="*/ 6543961 h 6858000"/>
              <a:gd name="connsiteX151" fmla="*/ 5996048 w 6128435"/>
              <a:gd name="connsiteY151" fmla="*/ 6555444 h 6858000"/>
              <a:gd name="connsiteX152" fmla="*/ 6002524 w 6128435"/>
              <a:gd name="connsiteY152" fmla="*/ 6560188 h 6858000"/>
              <a:gd name="connsiteX153" fmla="*/ 6006823 w 6128435"/>
              <a:gd name="connsiteY153" fmla="*/ 6578546 h 6858000"/>
              <a:gd name="connsiteX154" fmla="*/ 6004510 w 6128435"/>
              <a:gd name="connsiteY154" fmla="*/ 6599256 h 6858000"/>
              <a:gd name="connsiteX155" fmla="*/ 5986207 w 6128435"/>
              <a:gd name="connsiteY155" fmla="*/ 6695855 h 6858000"/>
              <a:gd name="connsiteX156" fmla="*/ 5979428 w 6128435"/>
              <a:gd name="connsiteY156" fmla="*/ 6754678 h 6858000"/>
              <a:gd name="connsiteX157" fmla="*/ 5983398 w 6128435"/>
              <a:gd name="connsiteY157" fmla="*/ 6778641 h 6858000"/>
              <a:gd name="connsiteX158" fmla="*/ 5984543 w 6128435"/>
              <a:gd name="connsiteY158" fmla="*/ 6811016 h 6858000"/>
              <a:gd name="connsiteX159" fmla="*/ 5981802 w 6128435"/>
              <a:gd name="connsiteY159" fmla="*/ 6838578 h 6858000"/>
              <a:gd name="connsiteX160" fmla="*/ 5979671 w 6128435"/>
              <a:gd name="connsiteY160" fmla="*/ 6858000 h 6858000"/>
              <a:gd name="connsiteX161" fmla="*/ 0 w 6128435"/>
              <a:gd name="connsiteY161" fmla="*/ 6858000 h 6858000"/>
              <a:gd name="connsiteX162" fmla="*/ 0 w 6128435"/>
              <a:gd name="connsiteY16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79312 w 6128435"/>
              <a:gd name="connsiteY35" fmla="*/ 2302757 h 6858000"/>
              <a:gd name="connsiteX36" fmla="*/ 5293877 w 6128435"/>
              <a:gd name="connsiteY36" fmla="*/ 2368649 h 6858000"/>
              <a:gd name="connsiteX37" fmla="*/ 5311338 w 6128435"/>
              <a:gd name="connsiteY37" fmla="*/ 2404034 h 6858000"/>
              <a:gd name="connsiteX38" fmla="*/ 5338366 w 6128435"/>
              <a:gd name="connsiteY38" fmla="*/ 2465052 h 6858000"/>
              <a:gd name="connsiteX39" fmla="*/ 5371263 w 6128435"/>
              <a:gd name="connsiteY39" fmla="*/ 2586413 h 6858000"/>
              <a:gd name="connsiteX40" fmla="*/ 5407503 w 6128435"/>
              <a:gd name="connsiteY40" fmla="*/ 2786290 h 6858000"/>
              <a:gd name="connsiteX41" fmla="*/ 5407356 w 6128435"/>
              <a:gd name="connsiteY41" fmla="*/ 2787545 h 6858000"/>
              <a:gd name="connsiteX42" fmla="*/ 5411130 w 6128435"/>
              <a:gd name="connsiteY42" fmla="*/ 2788640 h 6858000"/>
              <a:gd name="connsiteX43" fmla="*/ 5416439 w 6128435"/>
              <a:gd name="connsiteY43" fmla="*/ 2805666 h 6858000"/>
              <a:gd name="connsiteX44" fmla="*/ 5416589 w 6128435"/>
              <a:gd name="connsiteY44" fmla="*/ 2810822 h 6858000"/>
              <a:gd name="connsiteX45" fmla="*/ 5418542 w 6128435"/>
              <a:gd name="connsiteY45" fmla="*/ 2817745 h 6858000"/>
              <a:gd name="connsiteX46" fmla="*/ 5418847 w 6128435"/>
              <a:gd name="connsiteY46" fmla="*/ 2817825 h 6858000"/>
              <a:gd name="connsiteX47" fmla="*/ 5457023 w 6128435"/>
              <a:gd name="connsiteY47" fmla="*/ 2858292 h 6858000"/>
              <a:gd name="connsiteX48" fmla="*/ 5479298 w 6128435"/>
              <a:gd name="connsiteY48" fmla="*/ 2947791 h 6858000"/>
              <a:gd name="connsiteX49" fmla="*/ 5481770 w 6128435"/>
              <a:gd name="connsiteY49" fmla="*/ 2951352 h 6858000"/>
              <a:gd name="connsiteX50" fmla="*/ 5482045 w 6128435"/>
              <a:gd name="connsiteY50" fmla="*/ 2984371 h 6858000"/>
              <a:gd name="connsiteX51" fmla="*/ 5482415 w 6128435"/>
              <a:gd name="connsiteY51" fmla="*/ 3004079 h 6858000"/>
              <a:gd name="connsiteX52" fmla="*/ 5483865 w 6128435"/>
              <a:gd name="connsiteY52" fmla="*/ 3005467 h 6858000"/>
              <a:gd name="connsiteX53" fmla="*/ 5482236 w 6128435"/>
              <a:gd name="connsiteY53" fmla="*/ 3019791 h 6858000"/>
              <a:gd name="connsiteX54" fmla="*/ 5481505 w 6128435"/>
              <a:gd name="connsiteY54" fmla="*/ 3095286 h 6858000"/>
              <a:gd name="connsiteX55" fmla="*/ 5477595 w 6128435"/>
              <a:gd name="connsiteY55" fmla="*/ 3250534 h 6858000"/>
              <a:gd name="connsiteX56" fmla="*/ 5532836 w 6128435"/>
              <a:gd name="connsiteY56" fmla="*/ 3353840 h 6858000"/>
              <a:gd name="connsiteX57" fmla="*/ 5561229 w 6128435"/>
              <a:gd name="connsiteY57" fmla="*/ 3395784 h 6858000"/>
              <a:gd name="connsiteX58" fmla="*/ 5589758 w 6128435"/>
              <a:gd name="connsiteY58" fmla="*/ 3506453 h 6858000"/>
              <a:gd name="connsiteX59" fmla="*/ 5596144 w 6128435"/>
              <a:gd name="connsiteY59" fmla="*/ 3534624 h 6858000"/>
              <a:gd name="connsiteX60" fmla="*/ 5597750 w 6128435"/>
              <a:gd name="connsiteY60" fmla="*/ 3534129 h 6858000"/>
              <a:gd name="connsiteX61" fmla="*/ 5599700 w 6128435"/>
              <a:gd name="connsiteY61" fmla="*/ 3547221 h 6858000"/>
              <a:gd name="connsiteX62" fmla="*/ 5615031 w 6128435"/>
              <a:gd name="connsiteY62" fmla="*/ 3557482 h 6858000"/>
              <a:gd name="connsiteX63" fmla="*/ 5618377 w 6128435"/>
              <a:gd name="connsiteY63" fmla="*/ 3588431 h 6858000"/>
              <a:gd name="connsiteX64" fmla="*/ 5612155 w 6128435"/>
              <a:gd name="connsiteY64" fmla="*/ 3589869 h 6858000"/>
              <a:gd name="connsiteX65" fmla="*/ 5620843 w 6128435"/>
              <a:gd name="connsiteY65" fmla="*/ 3606745 h 6858000"/>
              <a:gd name="connsiteX66" fmla="*/ 5655472 w 6128435"/>
              <a:gd name="connsiteY66" fmla="*/ 3678877 h 6858000"/>
              <a:gd name="connsiteX67" fmla="*/ 5680448 w 6128435"/>
              <a:gd name="connsiteY67" fmla="*/ 3717760 h 6858000"/>
              <a:gd name="connsiteX68" fmla="*/ 5683015 w 6128435"/>
              <a:gd name="connsiteY68" fmla="*/ 3762025 h 6858000"/>
              <a:gd name="connsiteX69" fmla="*/ 5696643 w 6128435"/>
              <a:gd name="connsiteY69" fmla="*/ 3773888 h 6858000"/>
              <a:gd name="connsiteX70" fmla="*/ 5699203 w 6128435"/>
              <a:gd name="connsiteY70" fmla="*/ 3775823 h 6858000"/>
              <a:gd name="connsiteX71" fmla="*/ 5704824 w 6128435"/>
              <a:gd name="connsiteY71" fmla="*/ 3785966 h 6858000"/>
              <a:gd name="connsiteX72" fmla="*/ 5712204 w 6128435"/>
              <a:gd name="connsiteY72" fmla="*/ 3785830 h 6858000"/>
              <a:gd name="connsiteX73" fmla="*/ 5724816 w 6128435"/>
              <a:gd name="connsiteY73" fmla="*/ 3798949 h 6858000"/>
              <a:gd name="connsiteX74" fmla="*/ 5733539 w 6128435"/>
              <a:gd name="connsiteY74" fmla="*/ 3818457 h 6858000"/>
              <a:gd name="connsiteX75" fmla="*/ 5768491 w 6128435"/>
              <a:gd name="connsiteY75" fmla="*/ 3914399 h 6858000"/>
              <a:gd name="connsiteX76" fmla="*/ 5793123 w 6128435"/>
              <a:gd name="connsiteY76" fmla="*/ 3969952 h 6858000"/>
              <a:gd name="connsiteX77" fmla="*/ 5808321 w 6128435"/>
              <a:gd name="connsiteY77" fmla="*/ 3988153 h 6858000"/>
              <a:gd name="connsiteX78" fmla="*/ 5825621 w 6128435"/>
              <a:gd name="connsiteY78" fmla="*/ 4015525 h 6858000"/>
              <a:gd name="connsiteX79" fmla="*/ 5860672 w 6128435"/>
              <a:gd name="connsiteY79" fmla="*/ 4061579 h 6858000"/>
              <a:gd name="connsiteX80" fmla="*/ 5872173 w 6128435"/>
              <a:gd name="connsiteY80" fmla="*/ 4088497 h 6858000"/>
              <a:gd name="connsiteX81" fmla="*/ 5883705 w 6128435"/>
              <a:gd name="connsiteY81" fmla="*/ 4101899 h 6858000"/>
              <a:gd name="connsiteX82" fmla="*/ 5885314 w 6128435"/>
              <a:gd name="connsiteY82" fmla="*/ 4108387 h 6858000"/>
              <a:gd name="connsiteX83" fmla="*/ 5894095 w 6128435"/>
              <a:gd name="connsiteY83" fmla="*/ 4128857 h 6858000"/>
              <a:gd name="connsiteX84" fmla="*/ 5898339 w 6128435"/>
              <a:gd name="connsiteY84" fmla="*/ 4140800 h 6858000"/>
              <a:gd name="connsiteX85" fmla="*/ 5899734 w 6128435"/>
              <a:gd name="connsiteY85" fmla="*/ 4145632 h 6858000"/>
              <a:gd name="connsiteX86" fmla="*/ 5903513 w 6128435"/>
              <a:gd name="connsiteY86" fmla="*/ 4187661 h 6858000"/>
              <a:gd name="connsiteX87" fmla="*/ 5917114 w 6128435"/>
              <a:gd name="connsiteY87" fmla="*/ 4213096 h 6858000"/>
              <a:gd name="connsiteX88" fmla="*/ 5921153 w 6128435"/>
              <a:gd name="connsiteY88" fmla="*/ 4236222 h 6858000"/>
              <a:gd name="connsiteX89" fmla="*/ 5924233 w 6128435"/>
              <a:gd name="connsiteY89" fmla="*/ 4242060 h 6858000"/>
              <a:gd name="connsiteX90" fmla="*/ 5928910 w 6128435"/>
              <a:gd name="connsiteY90" fmla="*/ 4300973 h 6858000"/>
              <a:gd name="connsiteX91" fmla="*/ 5939320 w 6128435"/>
              <a:gd name="connsiteY91" fmla="*/ 4340435 h 6858000"/>
              <a:gd name="connsiteX92" fmla="*/ 5946705 w 6128435"/>
              <a:gd name="connsiteY92" fmla="*/ 4428051 h 6858000"/>
              <a:gd name="connsiteX93" fmla="*/ 5949261 w 6128435"/>
              <a:gd name="connsiteY93" fmla="*/ 4449185 h 6858000"/>
              <a:gd name="connsiteX94" fmla="*/ 5957504 w 6128435"/>
              <a:gd name="connsiteY94" fmla="*/ 4465911 h 6858000"/>
              <a:gd name="connsiteX95" fmla="*/ 5964689 w 6128435"/>
              <a:gd name="connsiteY95" fmla="*/ 4468532 h 6858000"/>
              <a:gd name="connsiteX96" fmla="*/ 5967062 w 6128435"/>
              <a:gd name="connsiteY96" fmla="*/ 4479923 h 6858000"/>
              <a:gd name="connsiteX97" fmla="*/ 5968960 w 6128435"/>
              <a:gd name="connsiteY97" fmla="*/ 4482655 h 6858000"/>
              <a:gd name="connsiteX98" fmla="*/ 5978567 w 6128435"/>
              <a:gd name="connsiteY98" fmla="*/ 4498605 h 6858000"/>
              <a:gd name="connsiteX99" fmla="*/ 5980106 w 6128435"/>
              <a:gd name="connsiteY99" fmla="*/ 4585087 h 6858000"/>
              <a:gd name="connsiteX100" fmla="*/ 5998138 w 6128435"/>
              <a:gd name="connsiteY100" fmla="*/ 4697518 h 6858000"/>
              <a:gd name="connsiteX101" fmla="*/ 6013516 w 6128435"/>
              <a:gd name="connsiteY101" fmla="*/ 4786619 h 6858000"/>
              <a:gd name="connsiteX102" fmla="*/ 6025404 w 6128435"/>
              <a:gd name="connsiteY102" fmla="*/ 4858148 h 6858000"/>
              <a:gd name="connsiteX103" fmla="*/ 6007749 w 6128435"/>
              <a:gd name="connsiteY103" fmla="*/ 4964715 h 6858000"/>
              <a:gd name="connsiteX104" fmla="*/ 6005269 w 6128435"/>
              <a:gd name="connsiteY104" fmla="*/ 5150567 h 6858000"/>
              <a:gd name="connsiteX105" fmla="*/ 6001127 w 6128435"/>
              <a:gd name="connsiteY105" fmla="*/ 5164609 h 6858000"/>
              <a:gd name="connsiteX106" fmla="*/ 5996647 w 6128435"/>
              <a:gd name="connsiteY106" fmla="*/ 5185640 h 6858000"/>
              <a:gd name="connsiteX107" fmla="*/ 5998514 w 6128435"/>
              <a:gd name="connsiteY107" fmla="*/ 5189673 h 6858000"/>
              <a:gd name="connsiteX108" fmla="*/ 5995970 w 6128435"/>
              <a:gd name="connsiteY108" fmla="*/ 5221547 h 6858000"/>
              <a:gd name="connsiteX109" fmla="*/ 5997218 w 6128435"/>
              <a:gd name="connsiteY109" fmla="*/ 5222031 h 6858000"/>
              <a:gd name="connsiteX110" fmla="*/ 6002116 w 6128435"/>
              <a:gd name="connsiteY110" fmla="*/ 5231223 h 6858000"/>
              <a:gd name="connsiteX111" fmla="*/ 6008541 w 6128435"/>
              <a:gd name="connsiteY111" fmla="*/ 5248680 h 6858000"/>
              <a:gd name="connsiteX112" fmla="*/ 6039260 w 6128435"/>
              <a:gd name="connsiteY112" fmla="*/ 5289518 h 6858000"/>
              <a:gd name="connsiteX113" fmla="*/ 6036748 w 6128435"/>
              <a:gd name="connsiteY113" fmla="*/ 5322752 h 6858000"/>
              <a:gd name="connsiteX114" fmla="*/ 6036943 w 6128435"/>
              <a:gd name="connsiteY114" fmla="*/ 5329480 h 6858000"/>
              <a:gd name="connsiteX115" fmla="*/ 6037236 w 6128435"/>
              <a:gd name="connsiteY115" fmla="*/ 5329634 h 6858000"/>
              <a:gd name="connsiteX116" fmla="*/ 6038019 w 6128435"/>
              <a:gd name="connsiteY116" fmla="*/ 5336764 h 6858000"/>
              <a:gd name="connsiteX117" fmla="*/ 6037298 w 6128435"/>
              <a:gd name="connsiteY117" fmla="*/ 5341753 h 6858000"/>
              <a:gd name="connsiteX118" fmla="*/ 6037677 w 6128435"/>
              <a:gd name="connsiteY118" fmla="*/ 5354807 h 6858000"/>
              <a:gd name="connsiteX119" fmla="*/ 6039728 w 6128435"/>
              <a:gd name="connsiteY119" fmla="*/ 5359416 h 6858000"/>
              <a:gd name="connsiteX120" fmla="*/ 6043311 w 6128435"/>
              <a:gd name="connsiteY120" fmla="*/ 5361407 h 6858000"/>
              <a:gd name="connsiteX121" fmla="*/ 6042954 w 6128435"/>
              <a:gd name="connsiteY121" fmla="*/ 5362576 h 6858000"/>
              <a:gd name="connsiteX122" fmla="*/ 6053435 w 6128435"/>
              <a:gd name="connsiteY122" fmla="*/ 5387547 h 6858000"/>
              <a:gd name="connsiteX123" fmla="*/ 6065933 w 6128435"/>
              <a:gd name="connsiteY123" fmla="*/ 5443002 h 6858000"/>
              <a:gd name="connsiteX124" fmla="*/ 6068640 w 6128435"/>
              <a:gd name="connsiteY124" fmla="*/ 5474503 h 6858000"/>
              <a:gd name="connsiteX125" fmla="*/ 6080922 w 6128435"/>
              <a:gd name="connsiteY125" fmla="*/ 5561070 h 6858000"/>
              <a:gd name="connsiteX126" fmla="*/ 6096949 w 6128435"/>
              <a:gd name="connsiteY126" fmla="*/ 5648179 h 6858000"/>
              <a:gd name="connsiteX127" fmla="*/ 6125703 w 6128435"/>
              <a:gd name="connsiteY127" fmla="*/ 5692894 h 6858000"/>
              <a:gd name="connsiteX128" fmla="*/ 6126670 w 6128435"/>
              <a:gd name="connsiteY128" fmla="*/ 5697882 h 6858000"/>
              <a:gd name="connsiteX129" fmla="*/ 6124061 w 6128435"/>
              <a:gd name="connsiteY129" fmla="*/ 5710294 h 6858000"/>
              <a:gd name="connsiteX130" fmla="*/ 6122213 w 6128435"/>
              <a:gd name="connsiteY130" fmla="*/ 5714762 h 6858000"/>
              <a:gd name="connsiteX131" fmla="*/ 6121353 w 6128435"/>
              <a:gd name="connsiteY131" fmla="*/ 5721725 h 6858000"/>
              <a:gd name="connsiteX132" fmla="*/ 6121607 w 6128435"/>
              <a:gd name="connsiteY132" fmla="*/ 5721959 h 6858000"/>
              <a:gd name="connsiteX133" fmla="*/ 6120262 w 6128435"/>
              <a:gd name="connsiteY133" fmla="*/ 5728358 h 6858000"/>
              <a:gd name="connsiteX134" fmla="*/ 6110194 w 6128435"/>
              <a:gd name="connsiteY134" fmla="*/ 5758853 h 6858000"/>
              <a:gd name="connsiteX135" fmla="*/ 6127519 w 6128435"/>
              <a:gd name="connsiteY135" fmla="*/ 5865775 h 6858000"/>
              <a:gd name="connsiteX136" fmla="*/ 6128435 w 6128435"/>
              <a:gd name="connsiteY136" fmla="*/ 5870164 h 6858000"/>
              <a:gd name="connsiteX137" fmla="*/ 6119217 w 6128435"/>
              <a:gd name="connsiteY137" fmla="*/ 5888542 h 6858000"/>
              <a:gd name="connsiteX138" fmla="*/ 6115966 w 6128435"/>
              <a:gd name="connsiteY138" fmla="*/ 5898387 h 6858000"/>
              <a:gd name="connsiteX139" fmla="*/ 6111924 w 6128435"/>
              <a:gd name="connsiteY139" fmla="*/ 5900444 h 6858000"/>
              <a:gd name="connsiteX140" fmla="*/ 6108716 w 6128435"/>
              <a:gd name="connsiteY140" fmla="*/ 5915345 h 6858000"/>
              <a:gd name="connsiteX141" fmla="*/ 6109524 w 6128435"/>
              <a:gd name="connsiteY141" fmla="*/ 5917328 h 6858000"/>
              <a:gd name="connsiteX142" fmla="*/ 6102493 w 6128435"/>
              <a:gd name="connsiteY142" fmla="*/ 5928602 h 6858000"/>
              <a:gd name="connsiteX143" fmla="*/ 6056863 w 6128435"/>
              <a:gd name="connsiteY143" fmla="*/ 6000643 h 6858000"/>
              <a:gd name="connsiteX144" fmla="*/ 6045436 w 6128435"/>
              <a:gd name="connsiteY144" fmla="*/ 6124480 h 6858000"/>
              <a:gd name="connsiteX145" fmla="*/ 6030489 w 6128435"/>
              <a:gd name="connsiteY145" fmla="*/ 6317666 h 6858000"/>
              <a:gd name="connsiteX146" fmla="*/ 6007492 w 6128435"/>
              <a:gd name="connsiteY146" fmla="*/ 6440818 h 6858000"/>
              <a:gd name="connsiteX147" fmla="*/ 6009467 w 6128435"/>
              <a:gd name="connsiteY147" fmla="*/ 6487076 h 6858000"/>
              <a:gd name="connsiteX148" fmla="*/ 5995064 w 6128435"/>
              <a:gd name="connsiteY148" fmla="*/ 6540791 h 6858000"/>
              <a:gd name="connsiteX149" fmla="*/ 5996309 w 6128435"/>
              <a:gd name="connsiteY149" fmla="*/ 6543961 h 6858000"/>
              <a:gd name="connsiteX150" fmla="*/ 5996048 w 6128435"/>
              <a:gd name="connsiteY150" fmla="*/ 6555444 h 6858000"/>
              <a:gd name="connsiteX151" fmla="*/ 6002524 w 6128435"/>
              <a:gd name="connsiteY151" fmla="*/ 6560188 h 6858000"/>
              <a:gd name="connsiteX152" fmla="*/ 6006823 w 6128435"/>
              <a:gd name="connsiteY152" fmla="*/ 6578546 h 6858000"/>
              <a:gd name="connsiteX153" fmla="*/ 6004510 w 6128435"/>
              <a:gd name="connsiteY153" fmla="*/ 6599256 h 6858000"/>
              <a:gd name="connsiteX154" fmla="*/ 5986207 w 6128435"/>
              <a:gd name="connsiteY154" fmla="*/ 6695855 h 6858000"/>
              <a:gd name="connsiteX155" fmla="*/ 5979428 w 6128435"/>
              <a:gd name="connsiteY155" fmla="*/ 6754678 h 6858000"/>
              <a:gd name="connsiteX156" fmla="*/ 5983398 w 6128435"/>
              <a:gd name="connsiteY156" fmla="*/ 6778641 h 6858000"/>
              <a:gd name="connsiteX157" fmla="*/ 5984543 w 6128435"/>
              <a:gd name="connsiteY157" fmla="*/ 6811016 h 6858000"/>
              <a:gd name="connsiteX158" fmla="*/ 5981802 w 6128435"/>
              <a:gd name="connsiteY158" fmla="*/ 6838578 h 6858000"/>
              <a:gd name="connsiteX159" fmla="*/ 5979671 w 6128435"/>
              <a:gd name="connsiteY159" fmla="*/ 6858000 h 6858000"/>
              <a:gd name="connsiteX160" fmla="*/ 0 w 6128435"/>
              <a:gd name="connsiteY160" fmla="*/ 6858000 h 6858000"/>
              <a:gd name="connsiteX161" fmla="*/ 0 w 6128435"/>
              <a:gd name="connsiteY16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3865 w 6128435"/>
              <a:gd name="connsiteY51" fmla="*/ 3005467 h 6858000"/>
              <a:gd name="connsiteX52" fmla="*/ 5482236 w 6128435"/>
              <a:gd name="connsiteY52" fmla="*/ 3019791 h 6858000"/>
              <a:gd name="connsiteX53" fmla="*/ 5481505 w 6128435"/>
              <a:gd name="connsiteY53" fmla="*/ 3095286 h 6858000"/>
              <a:gd name="connsiteX54" fmla="*/ 5477595 w 6128435"/>
              <a:gd name="connsiteY54" fmla="*/ 3250534 h 6858000"/>
              <a:gd name="connsiteX55" fmla="*/ 5532836 w 6128435"/>
              <a:gd name="connsiteY55" fmla="*/ 3353840 h 6858000"/>
              <a:gd name="connsiteX56" fmla="*/ 5561229 w 6128435"/>
              <a:gd name="connsiteY56" fmla="*/ 3395784 h 6858000"/>
              <a:gd name="connsiteX57" fmla="*/ 5589758 w 6128435"/>
              <a:gd name="connsiteY57" fmla="*/ 3506453 h 6858000"/>
              <a:gd name="connsiteX58" fmla="*/ 5596144 w 6128435"/>
              <a:gd name="connsiteY58" fmla="*/ 3534624 h 6858000"/>
              <a:gd name="connsiteX59" fmla="*/ 5597750 w 6128435"/>
              <a:gd name="connsiteY59" fmla="*/ 3534129 h 6858000"/>
              <a:gd name="connsiteX60" fmla="*/ 5599700 w 6128435"/>
              <a:gd name="connsiteY60" fmla="*/ 3547221 h 6858000"/>
              <a:gd name="connsiteX61" fmla="*/ 5615031 w 6128435"/>
              <a:gd name="connsiteY61" fmla="*/ 3557482 h 6858000"/>
              <a:gd name="connsiteX62" fmla="*/ 5618377 w 6128435"/>
              <a:gd name="connsiteY62" fmla="*/ 3588431 h 6858000"/>
              <a:gd name="connsiteX63" fmla="*/ 5612155 w 6128435"/>
              <a:gd name="connsiteY63" fmla="*/ 3589869 h 6858000"/>
              <a:gd name="connsiteX64" fmla="*/ 5620843 w 6128435"/>
              <a:gd name="connsiteY64" fmla="*/ 3606745 h 6858000"/>
              <a:gd name="connsiteX65" fmla="*/ 5655472 w 6128435"/>
              <a:gd name="connsiteY65" fmla="*/ 3678877 h 6858000"/>
              <a:gd name="connsiteX66" fmla="*/ 5680448 w 6128435"/>
              <a:gd name="connsiteY66" fmla="*/ 3717760 h 6858000"/>
              <a:gd name="connsiteX67" fmla="*/ 5683015 w 6128435"/>
              <a:gd name="connsiteY67" fmla="*/ 3762025 h 6858000"/>
              <a:gd name="connsiteX68" fmla="*/ 5696643 w 6128435"/>
              <a:gd name="connsiteY68" fmla="*/ 3773888 h 6858000"/>
              <a:gd name="connsiteX69" fmla="*/ 5699203 w 6128435"/>
              <a:gd name="connsiteY69" fmla="*/ 3775823 h 6858000"/>
              <a:gd name="connsiteX70" fmla="*/ 5704824 w 6128435"/>
              <a:gd name="connsiteY70" fmla="*/ 3785966 h 6858000"/>
              <a:gd name="connsiteX71" fmla="*/ 5712204 w 6128435"/>
              <a:gd name="connsiteY71" fmla="*/ 3785830 h 6858000"/>
              <a:gd name="connsiteX72" fmla="*/ 5724816 w 6128435"/>
              <a:gd name="connsiteY72" fmla="*/ 3798949 h 6858000"/>
              <a:gd name="connsiteX73" fmla="*/ 5733539 w 6128435"/>
              <a:gd name="connsiteY73" fmla="*/ 3818457 h 6858000"/>
              <a:gd name="connsiteX74" fmla="*/ 5768491 w 6128435"/>
              <a:gd name="connsiteY74" fmla="*/ 3914399 h 6858000"/>
              <a:gd name="connsiteX75" fmla="*/ 5793123 w 6128435"/>
              <a:gd name="connsiteY75" fmla="*/ 3969952 h 6858000"/>
              <a:gd name="connsiteX76" fmla="*/ 5808321 w 6128435"/>
              <a:gd name="connsiteY76" fmla="*/ 3988153 h 6858000"/>
              <a:gd name="connsiteX77" fmla="*/ 5825621 w 6128435"/>
              <a:gd name="connsiteY77" fmla="*/ 4015525 h 6858000"/>
              <a:gd name="connsiteX78" fmla="*/ 5860672 w 6128435"/>
              <a:gd name="connsiteY78" fmla="*/ 4061579 h 6858000"/>
              <a:gd name="connsiteX79" fmla="*/ 5872173 w 6128435"/>
              <a:gd name="connsiteY79" fmla="*/ 4088497 h 6858000"/>
              <a:gd name="connsiteX80" fmla="*/ 5883705 w 6128435"/>
              <a:gd name="connsiteY80" fmla="*/ 4101899 h 6858000"/>
              <a:gd name="connsiteX81" fmla="*/ 5885314 w 6128435"/>
              <a:gd name="connsiteY81" fmla="*/ 4108387 h 6858000"/>
              <a:gd name="connsiteX82" fmla="*/ 5894095 w 6128435"/>
              <a:gd name="connsiteY82" fmla="*/ 4128857 h 6858000"/>
              <a:gd name="connsiteX83" fmla="*/ 5898339 w 6128435"/>
              <a:gd name="connsiteY83" fmla="*/ 4140800 h 6858000"/>
              <a:gd name="connsiteX84" fmla="*/ 5899734 w 6128435"/>
              <a:gd name="connsiteY84" fmla="*/ 4145632 h 6858000"/>
              <a:gd name="connsiteX85" fmla="*/ 5903513 w 6128435"/>
              <a:gd name="connsiteY85" fmla="*/ 4187661 h 6858000"/>
              <a:gd name="connsiteX86" fmla="*/ 5917114 w 6128435"/>
              <a:gd name="connsiteY86" fmla="*/ 4213096 h 6858000"/>
              <a:gd name="connsiteX87" fmla="*/ 5921153 w 6128435"/>
              <a:gd name="connsiteY87" fmla="*/ 4236222 h 6858000"/>
              <a:gd name="connsiteX88" fmla="*/ 5924233 w 6128435"/>
              <a:gd name="connsiteY88" fmla="*/ 4242060 h 6858000"/>
              <a:gd name="connsiteX89" fmla="*/ 5928910 w 6128435"/>
              <a:gd name="connsiteY89" fmla="*/ 4300973 h 6858000"/>
              <a:gd name="connsiteX90" fmla="*/ 5939320 w 6128435"/>
              <a:gd name="connsiteY90" fmla="*/ 4340435 h 6858000"/>
              <a:gd name="connsiteX91" fmla="*/ 5946705 w 6128435"/>
              <a:gd name="connsiteY91" fmla="*/ 4428051 h 6858000"/>
              <a:gd name="connsiteX92" fmla="*/ 5949261 w 6128435"/>
              <a:gd name="connsiteY92" fmla="*/ 4449185 h 6858000"/>
              <a:gd name="connsiteX93" fmla="*/ 5957504 w 6128435"/>
              <a:gd name="connsiteY93" fmla="*/ 4465911 h 6858000"/>
              <a:gd name="connsiteX94" fmla="*/ 5964689 w 6128435"/>
              <a:gd name="connsiteY94" fmla="*/ 4468532 h 6858000"/>
              <a:gd name="connsiteX95" fmla="*/ 5967062 w 6128435"/>
              <a:gd name="connsiteY95" fmla="*/ 4479923 h 6858000"/>
              <a:gd name="connsiteX96" fmla="*/ 5968960 w 6128435"/>
              <a:gd name="connsiteY96" fmla="*/ 4482655 h 6858000"/>
              <a:gd name="connsiteX97" fmla="*/ 5978567 w 6128435"/>
              <a:gd name="connsiteY97" fmla="*/ 4498605 h 6858000"/>
              <a:gd name="connsiteX98" fmla="*/ 5980106 w 6128435"/>
              <a:gd name="connsiteY98" fmla="*/ 4585087 h 6858000"/>
              <a:gd name="connsiteX99" fmla="*/ 5998138 w 6128435"/>
              <a:gd name="connsiteY99" fmla="*/ 4697518 h 6858000"/>
              <a:gd name="connsiteX100" fmla="*/ 6013516 w 6128435"/>
              <a:gd name="connsiteY100" fmla="*/ 4786619 h 6858000"/>
              <a:gd name="connsiteX101" fmla="*/ 6025404 w 6128435"/>
              <a:gd name="connsiteY101" fmla="*/ 4858148 h 6858000"/>
              <a:gd name="connsiteX102" fmla="*/ 6007749 w 6128435"/>
              <a:gd name="connsiteY102" fmla="*/ 4964715 h 6858000"/>
              <a:gd name="connsiteX103" fmla="*/ 6005269 w 6128435"/>
              <a:gd name="connsiteY103" fmla="*/ 5150567 h 6858000"/>
              <a:gd name="connsiteX104" fmla="*/ 6001127 w 6128435"/>
              <a:gd name="connsiteY104" fmla="*/ 5164609 h 6858000"/>
              <a:gd name="connsiteX105" fmla="*/ 5996647 w 6128435"/>
              <a:gd name="connsiteY105" fmla="*/ 5185640 h 6858000"/>
              <a:gd name="connsiteX106" fmla="*/ 5998514 w 6128435"/>
              <a:gd name="connsiteY106" fmla="*/ 5189673 h 6858000"/>
              <a:gd name="connsiteX107" fmla="*/ 5995970 w 6128435"/>
              <a:gd name="connsiteY107" fmla="*/ 5221547 h 6858000"/>
              <a:gd name="connsiteX108" fmla="*/ 5997218 w 6128435"/>
              <a:gd name="connsiteY108" fmla="*/ 5222031 h 6858000"/>
              <a:gd name="connsiteX109" fmla="*/ 6002116 w 6128435"/>
              <a:gd name="connsiteY109" fmla="*/ 5231223 h 6858000"/>
              <a:gd name="connsiteX110" fmla="*/ 6008541 w 6128435"/>
              <a:gd name="connsiteY110" fmla="*/ 5248680 h 6858000"/>
              <a:gd name="connsiteX111" fmla="*/ 6039260 w 6128435"/>
              <a:gd name="connsiteY111" fmla="*/ 5289518 h 6858000"/>
              <a:gd name="connsiteX112" fmla="*/ 6036748 w 6128435"/>
              <a:gd name="connsiteY112" fmla="*/ 5322752 h 6858000"/>
              <a:gd name="connsiteX113" fmla="*/ 6036943 w 6128435"/>
              <a:gd name="connsiteY113" fmla="*/ 5329480 h 6858000"/>
              <a:gd name="connsiteX114" fmla="*/ 6037236 w 6128435"/>
              <a:gd name="connsiteY114" fmla="*/ 5329634 h 6858000"/>
              <a:gd name="connsiteX115" fmla="*/ 6038019 w 6128435"/>
              <a:gd name="connsiteY115" fmla="*/ 5336764 h 6858000"/>
              <a:gd name="connsiteX116" fmla="*/ 6037298 w 6128435"/>
              <a:gd name="connsiteY116" fmla="*/ 5341753 h 6858000"/>
              <a:gd name="connsiteX117" fmla="*/ 6037677 w 6128435"/>
              <a:gd name="connsiteY117" fmla="*/ 5354807 h 6858000"/>
              <a:gd name="connsiteX118" fmla="*/ 6039728 w 6128435"/>
              <a:gd name="connsiteY118" fmla="*/ 5359416 h 6858000"/>
              <a:gd name="connsiteX119" fmla="*/ 6043311 w 6128435"/>
              <a:gd name="connsiteY119" fmla="*/ 5361407 h 6858000"/>
              <a:gd name="connsiteX120" fmla="*/ 6042954 w 6128435"/>
              <a:gd name="connsiteY120" fmla="*/ 5362576 h 6858000"/>
              <a:gd name="connsiteX121" fmla="*/ 6053435 w 6128435"/>
              <a:gd name="connsiteY121" fmla="*/ 5387547 h 6858000"/>
              <a:gd name="connsiteX122" fmla="*/ 6065933 w 6128435"/>
              <a:gd name="connsiteY122" fmla="*/ 5443002 h 6858000"/>
              <a:gd name="connsiteX123" fmla="*/ 6068640 w 6128435"/>
              <a:gd name="connsiteY123" fmla="*/ 5474503 h 6858000"/>
              <a:gd name="connsiteX124" fmla="*/ 6080922 w 6128435"/>
              <a:gd name="connsiteY124" fmla="*/ 5561070 h 6858000"/>
              <a:gd name="connsiteX125" fmla="*/ 6096949 w 6128435"/>
              <a:gd name="connsiteY125" fmla="*/ 5648179 h 6858000"/>
              <a:gd name="connsiteX126" fmla="*/ 6125703 w 6128435"/>
              <a:gd name="connsiteY126" fmla="*/ 5692894 h 6858000"/>
              <a:gd name="connsiteX127" fmla="*/ 6126670 w 6128435"/>
              <a:gd name="connsiteY127" fmla="*/ 5697882 h 6858000"/>
              <a:gd name="connsiteX128" fmla="*/ 6124061 w 6128435"/>
              <a:gd name="connsiteY128" fmla="*/ 5710294 h 6858000"/>
              <a:gd name="connsiteX129" fmla="*/ 6122213 w 6128435"/>
              <a:gd name="connsiteY129" fmla="*/ 5714762 h 6858000"/>
              <a:gd name="connsiteX130" fmla="*/ 6121353 w 6128435"/>
              <a:gd name="connsiteY130" fmla="*/ 5721725 h 6858000"/>
              <a:gd name="connsiteX131" fmla="*/ 6121607 w 6128435"/>
              <a:gd name="connsiteY131" fmla="*/ 5721959 h 6858000"/>
              <a:gd name="connsiteX132" fmla="*/ 6120262 w 6128435"/>
              <a:gd name="connsiteY132" fmla="*/ 5728358 h 6858000"/>
              <a:gd name="connsiteX133" fmla="*/ 6110194 w 6128435"/>
              <a:gd name="connsiteY133" fmla="*/ 5758853 h 6858000"/>
              <a:gd name="connsiteX134" fmla="*/ 6127519 w 6128435"/>
              <a:gd name="connsiteY134" fmla="*/ 5865775 h 6858000"/>
              <a:gd name="connsiteX135" fmla="*/ 6128435 w 6128435"/>
              <a:gd name="connsiteY135" fmla="*/ 5870164 h 6858000"/>
              <a:gd name="connsiteX136" fmla="*/ 6119217 w 6128435"/>
              <a:gd name="connsiteY136" fmla="*/ 5888542 h 6858000"/>
              <a:gd name="connsiteX137" fmla="*/ 6115966 w 6128435"/>
              <a:gd name="connsiteY137" fmla="*/ 5898387 h 6858000"/>
              <a:gd name="connsiteX138" fmla="*/ 6111924 w 6128435"/>
              <a:gd name="connsiteY138" fmla="*/ 5900444 h 6858000"/>
              <a:gd name="connsiteX139" fmla="*/ 6108716 w 6128435"/>
              <a:gd name="connsiteY139" fmla="*/ 5915345 h 6858000"/>
              <a:gd name="connsiteX140" fmla="*/ 6109524 w 6128435"/>
              <a:gd name="connsiteY140" fmla="*/ 5917328 h 6858000"/>
              <a:gd name="connsiteX141" fmla="*/ 6102493 w 6128435"/>
              <a:gd name="connsiteY141" fmla="*/ 5928602 h 6858000"/>
              <a:gd name="connsiteX142" fmla="*/ 6056863 w 6128435"/>
              <a:gd name="connsiteY142" fmla="*/ 6000643 h 6858000"/>
              <a:gd name="connsiteX143" fmla="*/ 6045436 w 6128435"/>
              <a:gd name="connsiteY143" fmla="*/ 6124480 h 6858000"/>
              <a:gd name="connsiteX144" fmla="*/ 6030489 w 6128435"/>
              <a:gd name="connsiteY144" fmla="*/ 6317666 h 6858000"/>
              <a:gd name="connsiteX145" fmla="*/ 6007492 w 6128435"/>
              <a:gd name="connsiteY145" fmla="*/ 6440818 h 6858000"/>
              <a:gd name="connsiteX146" fmla="*/ 6009467 w 6128435"/>
              <a:gd name="connsiteY146" fmla="*/ 6487076 h 6858000"/>
              <a:gd name="connsiteX147" fmla="*/ 5995064 w 6128435"/>
              <a:gd name="connsiteY147" fmla="*/ 6540791 h 6858000"/>
              <a:gd name="connsiteX148" fmla="*/ 5996309 w 6128435"/>
              <a:gd name="connsiteY148" fmla="*/ 6543961 h 6858000"/>
              <a:gd name="connsiteX149" fmla="*/ 5996048 w 6128435"/>
              <a:gd name="connsiteY149" fmla="*/ 6555444 h 6858000"/>
              <a:gd name="connsiteX150" fmla="*/ 6002524 w 6128435"/>
              <a:gd name="connsiteY150" fmla="*/ 6560188 h 6858000"/>
              <a:gd name="connsiteX151" fmla="*/ 6006823 w 6128435"/>
              <a:gd name="connsiteY151" fmla="*/ 6578546 h 6858000"/>
              <a:gd name="connsiteX152" fmla="*/ 6004510 w 6128435"/>
              <a:gd name="connsiteY152" fmla="*/ 6599256 h 6858000"/>
              <a:gd name="connsiteX153" fmla="*/ 5986207 w 6128435"/>
              <a:gd name="connsiteY153" fmla="*/ 6695855 h 6858000"/>
              <a:gd name="connsiteX154" fmla="*/ 5979428 w 6128435"/>
              <a:gd name="connsiteY154" fmla="*/ 6754678 h 6858000"/>
              <a:gd name="connsiteX155" fmla="*/ 5983398 w 6128435"/>
              <a:gd name="connsiteY155" fmla="*/ 6778641 h 6858000"/>
              <a:gd name="connsiteX156" fmla="*/ 5984543 w 6128435"/>
              <a:gd name="connsiteY156" fmla="*/ 6811016 h 6858000"/>
              <a:gd name="connsiteX157" fmla="*/ 5981802 w 6128435"/>
              <a:gd name="connsiteY157" fmla="*/ 6838578 h 6858000"/>
              <a:gd name="connsiteX158" fmla="*/ 5979671 w 6128435"/>
              <a:gd name="connsiteY158" fmla="*/ 6858000 h 6858000"/>
              <a:gd name="connsiteX159" fmla="*/ 0 w 6128435"/>
              <a:gd name="connsiteY159" fmla="*/ 6858000 h 6858000"/>
              <a:gd name="connsiteX160" fmla="*/ 0 w 6128435"/>
              <a:gd name="connsiteY16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3865 w 6128435"/>
              <a:gd name="connsiteY51" fmla="*/ 3005467 h 6858000"/>
              <a:gd name="connsiteX52" fmla="*/ 5481505 w 6128435"/>
              <a:gd name="connsiteY52" fmla="*/ 3095286 h 6858000"/>
              <a:gd name="connsiteX53" fmla="*/ 5477595 w 6128435"/>
              <a:gd name="connsiteY53" fmla="*/ 3250534 h 6858000"/>
              <a:gd name="connsiteX54" fmla="*/ 5532836 w 6128435"/>
              <a:gd name="connsiteY54" fmla="*/ 3353840 h 6858000"/>
              <a:gd name="connsiteX55" fmla="*/ 5561229 w 6128435"/>
              <a:gd name="connsiteY55" fmla="*/ 3395784 h 6858000"/>
              <a:gd name="connsiteX56" fmla="*/ 5589758 w 6128435"/>
              <a:gd name="connsiteY56" fmla="*/ 3506453 h 6858000"/>
              <a:gd name="connsiteX57" fmla="*/ 5596144 w 6128435"/>
              <a:gd name="connsiteY57" fmla="*/ 3534624 h 6858000"/>
              <a:gd name="connsiteX58" fmla="*/ 5597750 w 6128435"/>
              <a:gd name="connsiteY58" fmla="*/ 3534129 h 6858000"/>
              <a:gd name="connsiteX59" fmla="*/ 5599700 w 6128435"/>
              <a:gd name="connsiteY59" fmla="*/ 3547221 h 6858000"/>
              <a:gd name="connsiteX60" fmla="*/ 5615031 w 6128435"/>
              <a:gd name="connsiteY60" fmla="*/ 3557482 h 6858000"/>
              <a:gd name="connsiteX61" fmla="*/ 5618377 w 6128435"/>
              <a:gd name="connsiteY61" fmla="*/ 3588431 h 6858000"/>
              <a:gd name="connsiteX62" fmla="*/ 5612155 w 6128435"/>
              <a:gd name="connsiteY62" fmla="*/ 3589869 h 6858000"/>
              <a:gd name="connsiteX63" fmla="*/ 5620843 w 6128435"/>
              <a:gd name="connsiteY63" fmla="*/ 3606745 h 6858000"/>
              <a:gd name="connsiteX64" fmla="*/ 5655472 w 6128435"/>
              <a:gd name="connsiteY64" fmla="*/ 3678877 h 6858000"/>
              <a:gd name="connsiteX65" fmla="*/ 5680448 w 6128435"/>
              <a:gd name="connsiteY65" fmla="*/ 3717760 h 6858000"/>
              <a:gd name="connsiteX66" fmla="*/ 5683015 w 6128435"/>
              <a:gd name="connsiteY66" fmla="*/ 3762025 h 6858000"/>
              <a:gd name="connsiteX67" fmla="*/ 5696643 w 6128435"/>
              <a:gd name="connsiteY67" fmla="*/ 3773888 h 6858000"/>
              <a:gd name="connsiteX68" fmla="*/ 5699203 w 6128435"/>
              <a:gd name="connsiteY68" fmla="*/ 3775823 h 6858000"/>
              <a:gd name="connsiteX69" fmla="*/ 5704824 w 6128435"/>
              <a:gd name="connsiteY69" fmla="*/ 3785966 h 6858000"/>
              <a:gd name="connsiteX70" fmla="*/ 5712204 w 6128435"/>
              <a:gd name="connsiteY70" fmla="*/ 3785830 h 6858000"/>
              <a:gd name="connsiteX71" fmla="*/ 5724816 w 6128435"/>
              <a:gd name="connsiteY71" fmla="*/ 3798949 h 6858000"/>
              <a:gd name="connsiteX72" fmla="*/ 5733539 w 6128435"/>
              <a:gd name="connsiteY72" fmla="*/ 3818457 h 6858000"/>
              <a:gd name="connsiteX73" fmla="*/ 5768491 w 6128435"/>
              <a:gd name="connsiteY73" fmla="*/ 3914399 h 6858000"/>
              <a:gd name="connsiteX74" fmla="*/ 5793123 w 6128435"/>
              <a:gd name="connsiteY74" fmla="*/ 3969952 h 6858000"/>
              <a:gd name="connsiteX75" fmla="*/ 5808321 w 6128435"/>
              <a:gd name="connsiteY75" fmla="*/ 3988153 h 6858000"/>
              <a:gd name="connsiteX76" fmla="*/ 5825621 w 6128435"/>
              <a:gd name="connsiteY76" fmla="*/ 4015525 h 6858000"/>
              <a:gd name="connsiteX77" fmla="*/ 5860672 w 6128435"/>
              <a:gd name="connsiteY77" fmla="*/ 4061579 h 6858000"/>
              <a:gd name="connsiteX78" fmla="*/ 5872173 w 6128435"/>
              <a:gd name="connsiteY78" fmla="*/ 4088497 h 6858000"/>
              <a:gd name="connsiteX79" fmla="*/ 5883705 w 6128435"/>
              <a:gd name="connsiteY79" fmla="*/ 4101899 h 6858000"/>
              <a:gd name="connsiteX80" fmla="*/ 5885314 w 6128435"/>
              <a:gd name="connsiteY80" fmla="*/ 4108387 h 6858000"/>
              <a:gd name="connsiteX81" fmla="*/ 5894095 w 6128435"/>
              <a:gd name="connsiteY81" fmla="*/ 4128857 h 6858000"/>
              <a:gd name="connsiteX82" fmla="*/ 5898339 w 6128435"/>
              <a:gd name="connsiteY82" fmla="*/ 4140800 h 6858000"/>
              <a:gd name="connsiteX83" fmla="*/ 5899734 w 6128435"/>
              <a:gd name="connsiteY83" fmla="*/ 4145632 h 6858000"/>
              <a:gd name="connsiteX84" fmla="*/ 5903513 w 6128435"/>
              <a:gd name="connsiteY84" fmla="*/ 4187661 h 6858000"/>
              <a:gd name="connsiteX85" fmla="*/ 5917114 w 6128435"/>
              <a:gd name="connsiteY85" fmla="*/ 4213096 h 6858000"/>
              <a:gd name="connsiteX86" fmla="*/ 5921153 w 6128435"/>
              <a:gd name="connsiteY86" fmla="*/ 4236222 h 6858000"/>
              <a:gd name="connsiteX87" fmla="*/ 5924233 w 6128435"/>
              <a:gd name="connsiteY87" fmla="*/ 4242060 h 6858000"/>
              <a:gd name="connsiteX88" fmla="*/ 5928910 w 6128435"/>
              <a:gd name="connsiteY88" fmla="*/ 4300973 h 6858000"/>
              <a:gd name="connsiteX89" fmla="*/ 5939320 w 6128435"/>
              <a:gd name="connsiteY89" fmla="*/ 4340435 h 6858000"/>
              <a:gd name="connsiteX90" fmla="*/ 5946705 w 6128435"/>
              <a:gd name="connsiteY90" fmla="*/ 4428051 h 6858000"/>
              <a:gd name="connsiteX91" fmla="*/ 5949261 w 6128435"/>
              <a:gd name="connsiteY91" fmla="*/ 4449185 h 6858000"/>
              <a:gd name="connsiteX92" fmla="*/ 5957504 w 6128435"/>
              <a:gd name="connsiteY92" fmla="*/ 4465911 h 6858000"/>
              <a:gd name="connsiteX93" fmla="*/ 5964689 w 6128435"/>
              <a:gd name="connsiteY93" fmla="*/ 4468532 h 6858000"/>
              <a:gd name="connsiteX94" fmla="*/ 5967062 w 6128435"/>
              <a:gd name="connsiteY94" fmla="*/ 4479923 h 6858000"/>
              <a:gd name="connsiteX95" fmla="*/ 5968960 w 6128435"/>
              <a:gd name="connsiteY95" fmla="*/ 4482655 h 6858000"/>
              <a:gd name="connsiteX96" fmla="*/ 5978567 w 6128435"/>
              <a:gd name="connsiteY96" fmla="*/ 4498605 h 6858000"/>
              <a:gd name="connsiteX97" fmla="*/ 5980106 w 6128435"/>
              <a:gd name="connsiteY97" fmla="*/ 4585087 h 6858000"/>
              <a:gd name="connsiteX98" fmla="*/ 5998138 w 6128435"/>
              <a:gd name="connsiteY98" fmla="*/ 4697518 h 6858000"/>
              <a:gd name="connsiteX99" fmla="*/ 6013516 w 6128435"/>
              <a:gd name="connsiteY99" fmla="*/ 4786619 h 6858000"/>
              <a:gd name="connsiteX100" fmla="*/ 6025404 w 6128435"/>
              <a:gd name="connsiteY100" fmla="*/ 4858148 h 6858000"/>
              <a:gd name="connsiteX101" fmla="*/ 6007749 w 6128435"/>
              <a:gd name="connsiteY101" fmla="*/ 4964715 h 6858000"/>
              <a:gd name="connsiteX102" fmla="*/ 6005269 w 6128435"/>
              <a:gd name="connsiteY102" fmla="*/ 5150567 h 6858000"/>
              <a:gd name="connsiteX103" fmla="*/ 6001127 w 6128435"/>
              <a:gd name="connsiteY103" fmla="*/ 5164609 h 6858000"/>
              <a:gd name="connsiteX104" fmla="*/ 5996647 w 6128435"/>
              <a:gd name="connsiteY104" fmla="*/ 5185640 h 6858000"/>
              <a:gd name="connsiteX105" fmla="*/ 5998514 w 6128435"/>
              <a:gd name="connsiteY105" fmla="*/ 5189673 h 6858000"/>
              <a:gd name="connsiteX106" fmla="*/ 5995970 w 6128435"/>
              <a:gd name="connsiteY106" fmla="*/ 5221547 h 6858000"/>
              <a:gd name="connsiteX107" fmla="*/ 5997218 w 6128435"/>
              <a:gd name="connsiteY107" fmla="*/ 5222031 h 6858000"/>
              <a:gd name="connsiteX108" fmla="*/ 6002116 w 6128435"/>
              <a:gd name="connsiteY108" fmla="*/ 5231223 h 6858000"/>
              <a:gd name="connsiteX109" fmla="*/ 6008541 w 6128435"/>
              <a:gd name="connsiteY109" fmla="*/ 5248680 h 6858000"/>
              <a:gd name="connsiteX110" fmla="*/ 6039260 w 6128435"/>
              <a:gd name="connsiteY110" fmla="*/ 5289518 h 6858000"/>
              <a:gd name="connsiteX111" fmla="*/ 6036748 w 6128435"/>
              <a:gd name="connsiteY111" fmla="*/ 5322752 h 6858000"/>
              <a:gd name="connsiteX112" fmla="*/ 6036943 w 6128435"/>
              <a:gd name="connsiteY112" fmla="*/ 5329480 h 6858000"/>
              <a:gd name="connsiteX113" fmla="*/ 6037236 w 6128435"/>
              <a:gd name="connsiteY113" fmla="*/ 5329634 h 6858000"/>
              <a:gd name="connsiteX114" fmla="*/ 6038019 w 6128435"/>
              <a:gd name="connsiteY114" fmla="*/ 5336764 h 6858000"/>
              <a:gd name="connsiteX115" fmla="*/ 6037298 w 6128435"/>
              <a:gd name="connsiteY115" fmla="*/ 5341753 h 6858000"/>
              <a:gd name="connsiteX116" fmla="*/ 6037677 w 6128435"/>
              <a:gd name="connsiteY116" fmla="*/ 5354807 h 6858000"/>
              <a:gd name="connsiteX117" fmla="*/ 6039728 w 6128435"/>
              <a:gd name="connsiteY117" fmla="*/ 5359416 h 6858000"/>
              <a:gd name="connsiteX118" fmla="*/ 6043311 w 6128435"/>
              <a:gd name="connsiteY118" fmla="*/ 5361407 h 6858000"/>
              <a:gd name="connsiteX119" fmla="*/ 6042954 w 6128435"/>
              <a:gd name="connsiteY119" fmla="*/ 5362576 h 6858000"/>
              <a:gd name="connsiteX120" fmla="*/ 6053435 w 6128435"/>
              <a:gd name="connsiteY120" fmla="*/ 5387547 h 6858000"/>
              <a:gd name="connsiteX121" fmla="*/ 6065933 w 6128435"/>
              <a:gd name="connsiteY121" fmla="*/ 5443002 h 6858000"/>
              <a:gd name="connsiteX122" fmla="*/ 6068640 w 6128435"/>
              <a:gd name="connsiteY122" fmla="*/ 5474503 h 6858000"/>
              <a:gd name="connsiteX123" fmla="*/ 6080922 w 6128435"/>
              <a:gd name="connsiteY123" fmla="*/ 5561070 h 6858000"/>
              <a:gd name="connsiteX124" fmla="*/ 6096949 w 6128435"/>
              <a:gd name="connsiteY124" fmla="*/ 5648179 h 6858000"/>
              <a:gd name="connsiteX125" fmla="*/ 6125703 w 6128435"/>
              <a:gd name="connsiteY125" fmla="*/ 5692894 h 6858000"/>
              <a:gd name="connsiteX126" fmla="*/ 6126670 w 6128435"/>
              <a:gd name="connsiteY126" fmla="*/ 5697882 h 6858000"/>
              <a:gd name="connsiteX127" fmla="*/ 6124061 w 6128435"/>
              <a:gd name="connsiteY127" fmla="*/ 5710294 h 6858000"/>
              <a:gd name="connsiteX128" fmla="*/ 6122213 w 6128435"/>
              <a:gd name="connsiteY128" fmla="*/ 5714762 h 6858000"/>
              <a:gd name="connsiteX129" fmla="*/ 6121353 w 6128435"/>
              <a:gd name="connsiteY129" fmla="*/ 5721725 h 6858000"/>
              <a:gd name="connsiteX130" fmla="*/ 6121607 w 6128435"/>
              <a:gd name="connsiteY130" fmla="*/ 5721959 h 6858000"/>
              <a:gd name="connsiteX131" fmla="*/ 6120262 w 6128435"/>
              <a:gd name="connsiteY131" fmla="*/ 5728358 h 6858000"/>
              <a:gd name="connsiteX132" fmla="*/ 6110194 w 6128435"/>
              <a:gd name="connsiteY132" fmla="*/ 5758853 h 6858000"/>
              <a:gd name="connsiteX133" fmla="*/ 6127519 w 6128435"/>
              <a:gd name="connsiteY133" fmla="*/ 5865775 h 6858000"/>
              <a:gd name="connsiteX134" fmla="*/ 6128435 w 6128435"/>
              <a:gd name="connsiteY134" fmla="*/ 5870164 h 6858000"/>
              <a:gd name="connsiteX135" fmla="*/ 6119217 w 6128435"/>
              <a:gd name="connsiteY135" fmla="*/ 5888542 h 6858000"/>
              <a:gd name="connsiteX136" fmla="*/ 6115966 w 6128435"/>
              <a:gd name="connsiteY136" fmla="*/ 5898387 h 6858000"/>
              <a:gd name="connsiteX137" fmla="*/ 6111924 w 6128435"/>
              <a:gd name="connsiteY137" fmla="*/ 5900444 h 6858000"/>
              <a:gd name="connsiteX138" fmla="*/ 6108716 w 6128435"/>
              <a:gd name="connsiteY138" fmla="*/ 5915345 h 6858000"/>
              <a:gd name="connsiteX139" fmla="*/ 6109524 w 6128435"/>
              <a:gd name="connsiteY139" fmla="*/ 5917328 h 6858000"/>
              <a:gd name="connsiteX140" fmla="*/ 6102493 w 6128435"/>
              <a:gd name="connsiteY140" fmla="*/ 5928602 h 6858000"/>
              <a:gd name="connsiteX141" fmla="*/ 6056863 w 6128435"/>
              <a:gd name="connsiteY141" fmla="*/ 6000643 h 6858000"/>
              <a:gd name="connsiteX142" fmla="*/ 6045436 w 6128435"/>
              <a:gd name="connsiteY142" fmla="*/ 6124480 h 6858000"/>
              <a:gd name="connsiteX143" fmla="*/ 6030489 w 6128435"/>
              <a:gd name="connsiteY143" fmla="*/ 6317666 h 6858000"/>
              <a:gd name="connsiteX144" fmla="*/ 6007492 w 6128435"/>
              <a:gd name="connsiteY144" fmla="*/ 6440818 h 6858000"/>
              <a:gd name="connsiteX145" fmla="*/ 6009467 w 6128435"/>
              <a:gd name="connsiteY145" fmla="*/ 6487076 h 6858000"/>
              <a:gd name="connsiteX146" fmla="*/ 5995064 w 6128435"/>
              <a:gd name="connsiteY146" fmla="*/ 6540791 h 6858000"/>
              <a:gd name="connsiteX147" fmla="*/ 5996309 w 6128435"/>
              <a:gd name="connsiteY147" fmla="*/ 6543961 h 6858000"/>
              <a:gd name="connsiteX148" fmla="*/ 5996048 w 6128435"/>
              <a:gd name="connsiteY148" fmla="*/ 6555444 h 6858000"/>
              <a:gd name="connsiteX149" fmla="*/ 6002524 w 6128435"/>
              <a:gd name="connsiteY149" fmla="*/ 6560188 h 6858000"/>
              <a:gd name="connsiteX150" fmla="*/ 6006823 w 6128435"/>
              <a:gd name="connsiteY150" fmla="*/ 6578546 h 6858000"/>
              <a:gd name="connsiteX151" fmla="*/ 6004510 w 6128435"/>
              <a:gd name="connsiteY151" fmla="*/ 6599256 h 6858000"/>
              <a:gd name="connsiteX152" fmla="*/ 5986207 w 6128435"/>
              <a:gd name="connsiteY152" fmla="*/ 6695855 h 6858000"/>
              <a:gd name="connsiteX153" fmla="*/ 5979428 w 6128435"/>
              <a:gd name="connsiteY153" fmla="*/ 6754678 h 6858000"/>
              <a:gd name="connsiteX154" fmla="*/ 5983398 w 6128435"/>
              <a:gd name="connsiteY154" fmla="*/ 6778641 h 6858000"/>
              <a:gd name="connsiteX155" fmla="*/ 5984543 w 6128435"/>
              <a:gd name="connsiteY155" fmla="*/ 6811016 h 6858000"/>
              <a:gd name="connsiteX156" fmla="*/ 5981802 w 6128435"/>
              <a:gd name="connsiteY156" fmla="*/ 6838578 h 6858000"/>
              <a:gd name="connsiteX157" fmla="*/ 5979671 w 6128435"/>
              <a:gd name="connsiteY157" fmla="*/ 6858000 h 6858000"/>
              <a:gd name="connsiteX158" fmla="*/ 0 w 6128435"/>
              <a:gd name="connsiteY158" fmla="*/ 6858000 h 6858000"/>
              <a:gd name="connsiteX159" fmla="*/ 0 w 6128435"/>
              <a:gd name="connsiteY15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477595 w 6128435"/>
              <a:gd name="connsiteY52" fmla="*/ 3250534 h 6858000"/>
              <a:gd name="connsiteX53" fmla="*/ 5532836 w 6128435"/>
              <a:gd name="connsiteY53" fmla="*/ 3353840 h 6858000"/>
              <a:gd name="connsiteX54" fmla="*/ 5561229 w 6128435"/>
              <a:gd name="connsiteY54" fmla="*/ 3395784 h 6858000"/>
              <a:gd name="connsiteX55" fmla="*/ 5589758 w 6128435"/>
              <a:gd name="connsiteY55" fmla="*/ 3506453 h 6858000"/>
              <a:gd name="connsiteX56" fmla="*/ 5596144 w 6128435"/>
              <a:gd name="connsiteY56" fmla="*/ 3534624 h 6858000"/>
              <a:gd name="connsiteX57" fmla="*/ 5597750 w 6128435"/>
              <a:gd name="connsiteY57" fmla="*/ 3534129 h 6858000"/>
              <a:gd name="connsiteX58" fmla="*/ 5599700 w 6128435"/>
              <a:gd name="connsiteY58" fmla="*/ 3547221 h 6858000"/>
              <a:gd name="connsiteX59" fmla="*/ 5615031 w 6128435"/>
              <a:gd name="connsiteY59" fmla="*/ 3557482 h 6858000"/>
              <a:gd name="connsiteX60" fmla="*/ 5618377 w 6128435"/>
              <a:gd name="connsiteY60" fmla="*/ 3588431 h 6858000"/>
              <a:gd name="connsiteX61" fmla="*/ 5612155 w 6128435"/>
              <a:gd name="connsiteY61" fmla="*/ 3589869 h 6858000"/>
              <a:gd name="connsiteX62" fmla="*/ 5620843 w 6128435"/>
              <a:gd name="connsiteY62" fmla="*/ 3606745 h 6858000"/>
              <a:gd name="connsiteX63" fmla="*/ 5655472 w 6128435"/>
              <a:gd name="connsiteY63" fmla="*/ 3678877 h 6858000"/>
              <a:gd name="connsiteX64" fmla="*/ 5680448 w 6128435"/>
              <a:gd name="connsiteY64" fmla="*/ 3717760 h 6858000"/>
              <a:gd name="connsiteX65" fmla="*/ 5683015 w 6128435"/>
              <a:gd name="connsiteY65" fmla="*/ 3762025 h 6858000"/>
              <a:gd name="connsiteX66" fmla="*/ 5696643 w 6128435"/>
              <a:gd name="connsiteY66" fmla="*/ 3773888 h 6858000"/>
              <a:gd name="connsiteX67" fmla="*/ 5699203 w 6128435"/>
              <a:gd name="connsiteY67" fmla="*/ 3775823 h 6858000"/>
              <a:gd name="connsiteX68" fmla="*/ 5704824 w 6128435"/>
              <a:gd name="connsiteY68" fmla="*/ 3785966 h 6858000"/>
              <a:gd name="connsiteX69" fmla="*/ 5712204 w 6128435"/>
              <a:gd name="connsiteY69" fmla="*/ 3785830 h 6858000"/>
              <a:gd name="connsiteX70" fmla="*/ 5724816 w 6128435"/>
              <a:gd name="connsiteY70" fmla="*/ 3798949 h 6858000"/>
              <a:gd name="connsiteX71" fmla="*/ 5733539 w 6128435"/>
              <a:gd name="connsiteY71" fmla="*/ 3818457 h 6858000"/>
              <a:gd name="connsiteX72" fmla="*/ 5768491 w 6128435"/>
              <a:gd name="connsiteY72" fmla="*/ 3914399 h 6858000"/>
              <a:gd name="connsiteX73" fmla="*/ 5793123 w 6128435"/>
              <a:gd name="connsiteY73" fmla="*/ 3969952 h 6858000"/>
              <a:gd name="connsiteX74" fmla="*/ 5808321 w 6128435"/>
              <a:gd name="connsiteY74" fmla="*/ 3988153 h 6858000"/>
              <a:gd name="connsiteX75" fmla="*/ 5825621 w 6128435"/>
              <a:gd name="connsiteY75" fmla="*/ 4015525 h 6858000"/>
              <a:gd name="connsiteX76" fmla="*/ 5860672 w 6128435"/>
              <a:gd name="connsiteY76" fmla="*/ 4061579 h 6858000"/>
              <a:gd name="connsiteX77" fmla="*/ 5872173 w 6128435"/>
              <a:gd name="connsiteY77" fmla="*/ 4088497 h 6858000"/>
              <a:gd name="connsiteX78" fmla="*/ 5883705 w 6128435"/>
              <a:gd name="connsiteY78" fmla="*/ 4101899 h 6858000"/>
              <a:gd name="connsiteX79" fmla="*/ 5885314 w 6128435"/>
              <a:gd name="connsiteY79" fmla="*/ 4108387 h 6858000"/>
              <a:gd name="connsiteX80" fmla="*/ 5894095 w 6128435"/>
              <a:gd name="connsiteY80" fmla="*/ 4128857 h 6858000"/>
              <a:gd name="connsiteX81" fmla="*/ 5898339 w 6128435"/>
              <a:gd name="connsiteY81" fmla="*/ 4140800 h 6858000"/>
              <a:gd name="connsiteX82" fmla="*/ 5899734 w 6128435"/>
              <a:gd name="connsiteY82" fmla="*/ 4145632 h 6858000"/>
              <a:gd name="connsiteX83" fmla="*/ 5903513 w 6128435"/>
              <a:gd name="connsiteY83" fmla="*/ 4187661 h 6858000"/>
              <a:gd name="connsiteX84" fmla="*/ 5917114 w 6128435"/>
              <a:gd name="connsiteY84" fmla="*/ 4213096 h 6858000"/>
              <a:gd name="connsiteX85" fmla="*/ 5921153 w 6128435"/>
              <a:gd name="connsiteY85" fmla="*/ 4236222 h 6858000"/>
              <a:gd name="connsiteX86" fmla="*/ 5924233 w 6128435"/>
              <a:gd name="connsiteY86" fmla="*/ 4242060 h 6858000"/>
              <a:gd name="connsiteX87" fmla="*/ 5928910 w 6128435"/>
              <a:gd name="connsiteY87" fmla="*/ 4300973 h 6858000"/>
              <a:gd name="connsiteX88" fmla="*/ 5939320 w 6128435"/>
              <a:gd name="connsiteY88" fmla="*/ 4340435 h 6858000"/>
              <a:gd name="connsiteX89" fmla="*/ 5946705 w 6128435"/>
              <a:gd name="connsiteY89" fmla="*/ 4428051 h 6858000"/>
              <a:gd name="connsiteX90" fmla="*/ 5949261 w 6128435"/>
              <a:gd name="connsiteY90" fmla="*/ 4449185 h 6858000"/>
              <a:gd name="connsiteX91" fmla="*/ 5957504 w 6128435"/>
              <a:gd name="connsiteY91" fmla="*/ 4465911 h 6858000"/>
              <a:gd name="connsiteX92" fmla="*/ 5964689 w 6128435"/>
              <a:gd name="connsiteY92" fmla="*/ 4468532 h 6858000"/>
              <a:gd name="connsiteX93" fmla="*/ 5967062 w 6128435"/>
              <a:gd name="connsiteY93" fmla="*/ 4479923 h 6858000"/>
              <a:gd name="connsiteX94" fmla="*/ 5968960 w 6128435"/>
              <a:gd name="connsiteY94" fmla="*/ 4482655 h 6858000"/>
              <a:gd name="connsiteX95" fmla="*/ 5978567 w 6128435"/>
              <a:gd name="connsiteY95" fmla="*/ 4498605 h 6858000"/>
              <a:gd name="connsiteX96" fmla="*/ 5980106 w 6128435"/>
              <a:gd name="connsiteY96" fmla="*/ 4585087 h 6858000"/>
              <a:gd name="connsiteX97" fmla="*/ 5998138 w 6128435"/>
              <a:gd name="connsiteY97" fmla="*/ 4697518 h 6858000"/>
              <a:gd name="connsiteX98" fmla="*/ 6013516 w 6128435"/>
              <a:gd name="connsiteY98" fmla="*/ 4786619 h 6858000"/>
              <a:gd name="connsiteX99" fmla="*/ 6025404 w 6128435"/>
              <a:gd name="connsiteY99" fmla="*/ 4858148 h 6858000"/>
              <a:gd name="connsiteX100" fmla="*/ 6007749 w 6128435"/>
              <a:gd name="connsiteY100" fmla="*/ 4964715 h 6858000"/>
              <a:gd name="connsiteX101" fmla="*/ 6005269 w 6128435"/>
              <a:gd name="connsiteY101" fmla="*/ 5150567 h 6858000"/>
              <a:gd name="connsiteX102" fmla="*/ 6001127 w 6128435"/>
              <a:gd name="connsiteY102" fmla="*/ 5164609 h 6858000"/>
              <a:gd name="connsiteX103" fmla="*/ 5996647 w 6128435"/>
              <a:gd name="connsiteY103" fmla="*/ 5185640 h 6858000"/>
              <a:gd name="connsiteX104" fmla="*/ 5998514 w 6128435"/>
              <a:gd name="connsiteY104" fmla="*/ 5189673 h 6858000"/>
              <a:gd name="connsiteX105" fmla="*/ 5995970 w 6128435"/>
              <a:gd name="connsiteY105" fmla="*/ 5221547 h 6858000"/>
              <a:gd name="connsiteX106" fmla="*/ 5997218 w 6128435"/>
              <a:gd name="connsiteY106" fmla="*/ 5222031 h 6858000"/>
              <a:gd name="connsiteX107" fmla="*/ 6002116 w 6128435"/>
              <a:gd name="connsiteY107" fmla="*/ 5231223 h 6858000"/>
              <a:gd name="connsiteX108" fmla="*/ 6008541 w 6128435"/>
              <a:gd name="connsiteY108" fmla="*/ 5248680 h 6858000"/>
              <a:gd name="connsiteX109" fmla="*/ 6039260 w 6128435"/>
              <a:gd name="connsiteY109" fmla="*/ 5289518 h 6858000"/>
              <a:gd name="connsiteX110" fmla="*/ 6036748 w 6128435"/>
              <a:gd name="connsiteY110" fmla="*/ 5322752 h 6858000"/>
              <a:gd name="connsiteX111" fmla="*/ 6036943 w 6128435"/>
              <a:gd name="connsiteY111" fmla="*/ 5329480 h 6858000"/>
              <a:gd name="connsiteX112" fmla="*/ 6037236 w 6128435"/>
              <a:gd name="connsiteY112" fmla="*/ 5329634 h 6858000"/>
              <a:gd name="connsiteX113" fmla="*/ 6038019 w 6128435"/>
              <a:gd name="connsiteY113" fmla="*/ 5336764 h 6858000"/>
              <a:gd name="connsiteX114" fmla="*/ 6037298 w 6128435"/>
              <a:gd name="connsiteY114" fmla="*/ 5341753 h 6858000"/>
              <a:gd name="connsiteX115" fmla="*/ 6037677 w 6128435"/>
              <a:gd name="connsiteY115" fmla="*/ 5354807 h 6858000"/>
              <a:gd name="connsiteX116" fmla="*/ 6039728 w 6128435"/>
              <a:gd name="connsiteY116" fmla="*/ 5359416 h 6858000"/>
              <a:gd name="connsiteX117" fmla="*/ 6043311 w 6128435"/>
              <a:gd name="connsiteY117" fmla="*/ 5361407 h 6858000"/>
              <a:gd name="connsiteX118" fmla="*/ 6042954 w 6128435"/>
              <a:gd name="connsiteY118" fmla="*/ 5362576 h 6858000"/>
              <a:gd name="connsiteX119" fmla="*/ 6053435 w 6128435"/>
              <a:gd name="connsiteY119" fmla="*/ 5387547 h 6858000"/>
              <a:gd name="connsiteX120" fmla="*/ 6065933 w 6128435"/>
              <a:gd name="connsiteY120" fmla="*/ 5443002 h 6858000"/>
              <a:gd name="connsiteX121" fmla="*/ 6068640 w 6128435"/>
              <a:gd name="connsiteY121" fmla="*/ 5474503 h 6858000"/>
              <a:gd name="connsiteX122" fmla="*/ 6080922 w 6128435"/>
              <a:gd name="connsiteY122" fmla="*/ 5561070 h 6858000"/>
              <a:gd name="connsiteX123" fmla="*/ 6096949 w 6128435"/>
              <a:gd name="connsiteY123" fmla="*/ 5648179 h 6858000"/>
              <a:gd name="connsiteX124" fmla="*/ 6125703 w 6128435"/>
              <a:gd name="connsiteY124" fmla="*/ 5692894 h 6858000"/>
              <a:gd name="connsiteX125" fmla="*/ 6126670 w 6128435"/>
              <a:gd name="connsiteY125" fmla="*/ 5697882 h 6858000"/>
              <a:gd name="connsiteX126" fmla="*/ 6124061 w 6128435"/>
              <a:gd name="connsiteY126" fmla="*/ 5710294 h 6858000"/>
              <a:gd name="connsiteX127" fmla="*/ 6122213 w 6128435"/>
              <a:gd name="connsiteY127" fmla="*/ 5714762 h 6858000"/>
              <a:gd name="connsiteX128" fmla="*/ 6121353 w 6128435"/>
              <a:gd name="connsiteY128" fmla="*/ 5721725 h 6858000"/>
              <a:gd name="connsiteX129" fmla="*/ 6121607 w 6128435"/>
              <a:gd name="connsiteY129" fmla="*/ 5721959 h 6858000"/>
              <a:gd name="connsiteX130" fmla="*/ 6120262 w 6128435"/>
              <a:gd name="connsiteY130" fmla="*/ 5728358 h 6858000"/>
              <a:gd name="connsiteX131" fmla="*/ 6110194 w 6128435"/>
              <a:gd name="connsiteY131" fmla="*/ 5758853 h 6858000"/>
              <a:gd name="connsiteX132" fmla="*/ 6127519 w 6128435"/>
              <a:gd name="connsiteY132" fmla="*/ 5865775 h 6858000"/>
              <a:gd name="connsiteX133" fmla="*/ 6128435 w 6128435"/>
              <a:gd name="connsiteY133" fmla="*/ 5870164 h 6858000"/>
              <a:gd name="connsiteX134" fmla="*/ 6119217 w 6128435"/>
              <a:gd name="connsiteY134" fmla="*/ 5888542 h 6858000"/>
              <a:gd name="connsiteX135" fmla="*/ 6115966 w 6128435"/>
              <a:gd name="connsiteY135" fmla="*/ 5898387 h 6858000"/>
              <a:gd name="connsiteX136" fmla="*/ 6111924 w 6128435"/>
              <a:gd name="connsiteY136" fmla="*/ 5900444 h 6858000"/>
              <a:gd name="connsiteX137" fmla="*/ 6108716 w 6128435"/>
              <a:gd name="connsiteY137" fmla="*/ 5915345 h 6858000"/>
              <a:gd name="connsiteX138" fmla="*/ 6109524 w 6128435"/>
              <a:gd name="connsiteY138" fmla="*/ 5917328 h 6858000"/>
              <a:gd name="connsiteX139" fmla="*/ 6102493 w 6128435"/>
              <a:gd name="connsiteY139" fmla="*/ 5928602 h 6858000"/>
              <a:gd name="connsiteX140" fmla="*/ 6056863 w 6128435"/>
              <a:gd name="connsiteY140" fmla="*/ 6000643 h 6858000"/>
              <a:gd name="connsiteX141" fmla="*/ 6045436 w 6128435"/>
              <a:gd name="connsiteY141" fmla="*/ 6124480 h 6858000"/>
              <a:gd name="connsiteX142" fmla="*/ 6030489 w 6128435"/>
              <a:gd name="connsiteY142" fmla="*/ 6317666 h 6858000"/>
              <a:gd name="connsiteX143" fmla="*/ 6007492 w 6128435"/>
              <a:gd name="connsiteY143" fmla="*/ 6440818 h 6858000"/>
              <a:gd name="connsiteX144" fmla="*/ 6009467 w 6128435"/>
              <a:gd name="connsiteY144" fmla="*/ 6487076 h 6858000"/>
              <a:gd name="connsiteX145" fmla="*/ 5995064 w 6128435"/>
              <a:gd name="connsiteY145" fmla="*/ 6540791 h 6858000"/>
              <a:gd name="connsiteX146" fmla="*/ 5996309 w 6128435"/>
              <a:gd name="connsiteY146" fmla="*/ 6543961 h 6858000"/>
              <a:gd name="connsiteX147" fmla="*/ 5996048 w 6128435"/>
              <a:gd name="connsiteY147" fmla="*/ 6555444 h 6858000"/>
              <a:gd name="connsiteX148" fmla="*/ 6002524 w 6128435"/>
              <a:gd name="connsiteY148" fmla="*/ 6560188 h 6858000"/>
              <a:gd name="connsiteX149" fmla="*/ 6006823 w 6128435"/>
              <a:gd name="connsiteY149" fmla="*/ 6578546 h 6858000"/>
              <a:gd name="connsiteX150" fmla="*/ 6004510 w 6128435"/>
              <a:gd name="connsiteY150" fmla="*/ 6599256 h 6858000"/>
              <a:gd name="connsiteX151" fmla="*/ 5986207 w 6128435"/>
              <a:gd name="connsiteY151" fmla="*/ 6695855 h 6858000"/>
              <a:gd name="connsiteX152" fmla="*/ 5979428 w 6128435"/>
              <a:gd name="connsiteY152" fmla="*/ 6754678 h 6858000"/>
              <a:gd name="connsiteX153" fmla="*/ 5983398 w 6128435"/>
              <a:gd name="connsiteY153" fmla="*/ 6778641 h 6858000"/>
              <a:gd name="connsiteX154" fmla="*/ 5984543 w 6128435"/>
              <a:gd name="connsiteY154" fmla="*/ 6811016 h 6858000"/>
              <a:gd name="connsiteX155" fmla="*/ 5981802 w 6128435"/>
              <a:gd name="connsiteY155" fmla="*/ 6838578 h 6858000"/>
              <a:gd name="connsiteX156" fmla="*/ 5979671 w 6128435"/>
              <a:gd name="connsiteY156" fmla="*/ 6858000 h 6858000"/>
              <a:gd name="connsiteX157" fmla="*/ 0 w 6128435"/>
              <a:gd name="connsiteY157" fmla="*/ 6858000 h 6858000"/>
              <a:gd name="connsiteX158" fmla="*/ 0 w 6128435"/>
              <a:gd name="connsiteY15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32836 w 6128435"/>
              <a:gd name="connsiteY52" fmla="*/ 3353840 h 6858000"/>
              <a:gd name="connsiteX53" fmla="*/ 5561229 w 6128435"/>
              <a:gd name="connsiteY53" fmla="*/ 3395784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16007 w 6128435"/>
              <a:gd name="connsiteY52" fmla="*/ 3258473 h 6858000"/>
              <a:gd name="connsiteX53" fmla="*/ 5561229 w 6128435"/>
              <a:gd name="connsiteY53" fmla="*/ 3395784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8716 w 6128435"/>
              <a:gd name="connsiteY135" fmla="*/ 5915345 h 6858000"/>
              <a:gd name="connsiteX136" fmla="*/ 6109524 w 6128435"/>
              <a:gd name="connsiteY136" fmla="*/ 5917328 h 6858000"/>
              <a:gd name="connsiteX137" fmla="*/ 6102493 w 6128435"/>
              <a:gd name="connsiteY137" fmla="*/ 5928602 h 6858000"/>
              <a:gd name="connsiteX138" fmla="*/ 6056863 w 6128435"/>
              <a:gd name="connsiteY138" fmla="*/ 6000643 h 6858000"/>
              <a:gd name="connsiteX139" fmla="*/ 6045436 w 6128435"/>
              <a:gd name="connsiteY139" fmla="*/ 6124480 h 6858000"/>
              <a:gd name="connsiteX140" fmla="*/ 6030489 w 6128435"/>
              <a:gd name="connsiteY140" fmla="*/ 6317666 h 6858000"/>
              <a:gd name="connsiteX141" fmla="*/ 6007492 w 6128435"/>
              <a:gd name="connsiteY141" fmla="*/ 6440818 h 6858000"/>
              <a:gd name="connsiteX142" fmla="*/ 6009467 w 6128435"/>
              <a:gd name="connsiteY142" fmla="*/ 6487076 h 6858000"/>
              <a:gd name="connsiteX143" fmla="*/ 5995064 w 6128435"/>
              <a:gd name="connsiteY143" fmla="*/ 6540791 h 6858000"/>
              <a:gd name="connsiteX144" fmla="*/ 5996309 w 6128435"/>
              <a:gd name="connsiteY144" fmla="*/ 6543961 h 6858000"/>
              <a:gd name="connsiteX145" fmla="*/ 5996048 w 6128435"/>
              <a:gd name="connsiteY145" fmla="*/ 6555444 h 6858000"/>
              <a:gd name="connsiteX146" fmla="*/ 6002524 w 6128435"/>
              <a:gd name="connsiteY146" fmla="*/ 6560188 h 6858000"/>
              <a:gd name="connsiteX147" fmla="*/ 6006823 w 6128435"/>
              <a:gd name="connsiteY147" fmla="*/ 6578546 h 6858000"/>
              <a:gd name="connsiteX148" fmla="*/ 6004510 w 6128435"/>
              <a:gd name="connsiteY148" fmla="*/ 6599256 h 6858000"/>
              <a:gd name="connsiteX149" fmla="*/ 5986207 w 6128435"/>
              <a:gd name="connsiteY149" fmla="*/ 6695855 h 6858000"/>
              <a:gd name="connsiteX150" fmla="*/ 5979428 w 6128435"/>
              <a:gd name="connsiteY150" fmla="*/ 6754678 h 6858000"/>
              <a:gd name="connsiteX151" fmla="*/ 5983398 w 6128435"/>
              <a:gd name="connsiteY151" fmla="*/ 6778641 h 6858000"/>
              <a:gd name="connsiteX152" fmla="*/ 5984543 w 6128435"/>
              <a:gd name="connsiteY152" fmla="*/ 6811016 h 6858000"/>
              <a:gd name="connsiteX153" fmla="*/ 5981802 w 6128435"/>
              <a:gd name="connsiteY153" fmla="*/ 6838578 h 6858000"/>
              <a:gd name="connsiteX154" fmla="*/ 5979671 w 6128435"/>
              <a:gd name="connsiteY154" fmla="*/ 6858000 h 6858000"/>
              <a:gd name="connsiteX155" fmla="*/ 0 w 6128435"/>
              <a:gd name="connsiteY155" fmla="*/ 6858000 h 6858000"/>
              <a:gd name="connsiteX156" fmla="*/ 0 w 6128435"/>
              <a:gd name="connsiteY15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8716 w 6128435"/>
              <a:gd name="connsiteY135" fmla="*/ 5915345 h 6858000"/>
              <a:gd name="connsiteX136" fmla="*/ 6102493 w 6128435"/>
              <a:gd name="connsiteY136" fmla="*/ 5928602 h 6858000"/>
              <a:gd name="connsiteX137" fmla="*/ 6056863 w 6128435"/>
              <a:gd name="connsiteY137" fmla="*/ 6000643 h 6858000"/>
              <a:gd name="connsiteX138" fmla="*/ 6045436 w 6128435"/>
              <a:gd name="connsiteY138" fmla="*/ 6124480 h 6858000"/>
              <a:gd name="connsiteX139" fmla="*/ 6030489 w 6128435"/>
              <a:gd name="connsiteY139" fmla="*/ 6317666 h 6858000"/>
              <a:gd name="connsiteX140" fmla="*/ 6007492 w 6128435"/>
              <a:gd name="connsiteY140" fmla="*/ 6440818 h 6858000"/>
              <a:gd name="connsiteX141" fmla="*/ 6009467 w 6128435"/>
              <a:gd name="connsiteY141" fmla="*/ 6487076 h 6858000"/>
              <a:gd name="connsiteX142" fmla="*/ 5995064 w 6128435"/>
              <a:gd name="connsiteY142" fmla="*/ 6540791 h 6858000"/>
              <a:gd name="connsiteX143" fmla="*/ 5996309 w 6128435"/>
              <a:gd name="connsiteY143" fmla="*/ 6543961 h 6858000"/>
              <a:gd name="connsiteX144" fmla="*/ 5996048 w 6128435"/>
              <a:gd name="connsiteY144" fmla="*/ 6555444 h 6858000"/>
              <a:gd name="connsiteX145" fmla="*/ 6002524 w 6128435"/>
              <a:gd name="connsiteY145" fmla="*/ 6560188 h 6858000"/>
              <a:gd name="connsiteX146" fmla="*/ 6006823 w 6128435"/>
              <a:gd name="connsiteY146" fmla="*/ 6578546 h 6858000"/>
              <a:gd name="connsiteX147" fmla="*/ 6004510 w 6128435"/>
              <a:gd name="connsiteY147" fmla="*/ 6599256 h 6858000"/>
              <a:gd name="connsiteX148" fmla="*/ 5986207 w 6128435"/>
              <a:gd name="connsiteY148" fmla="*/ 6695855 h 6858000"/>
              <a:gd name="connsiteX149" fmla="*/ 5979428 w 6128435"/>
              <a:gd name="connsiteY149" fmla="*/ 6754678 h 6858000"/>
              <a:gd name="connsiteX150" fmla="*/ 5983398 w 6128435"/>
              <a:gd name="connsiteY150" fmla="*/ 6778641 h 6858000"/>
              <a:gd name="connsiteX151" fmla="*/ 5984543 w 6128435"/>
              <a:gd name="connsiteY151" fmla="*/ 6811016 h 6858000"/>
              <a:gd name="connsiteX152" fmla="*/ 5981802 w 6128435"/>
              <a:gd name="connsiteY152" fmla="*/ 6838578 h 6858000"/>
              <a:gd name="connsiteX153" fmla="*/ 5979671 w 6128435"/>
              <a:gd name="connsiteY153" fmla="*/ 6858000 h 6858000"/>
              <a:gd name="connsiteX154" fmla="*/ 0 w 6128435"/>
              <a:gd name="connsiteY154" fmla="*/ 6858000 h 6858000"/>
              <a:gd name="connsiteX155" fmla="*/ 0 w 6128435"/>
              <a:gd name="connsiteY15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2493 w 6128435"/>
              <a:gd name="connsiteY135" fmla="*/ 5928602 h 6858000"/>
              <a:gd name="connsiteX136" fmla="*/ 6056863 w 6128435"/>
              <a:gd name="connsiteY136" fmla="*/ 6000643 h 6858000"/>
              <a:gd name="connsiteX137" fmla="*/ 6045436 w 6128435"/>
              <a:gd name="connsiteY137" fmla="*/ 6124480 h 6858000"/>
              <a:gd name="connsiteX138" fmla="*/ 6030489 w 6128435"/>
              <a:gd name="connsiteY138" fmla="*/ 6317666 h 6858000"/>
              <a:gd name="connsiteX139" fmla="*/ 6007492 w 6128435"/>
              <a:gd name="connsiteY139" fmla="*/ 6440818 h 6858000"/>
              <a:gd name="connsiteX140" fmla="*/ 6009467 w 6128435"/>
              <a:gd name="connsiteY140" fmla="*/ 6487076 h 6858000"/>
              <a:gd name="connsiteX141" fmla="*/ 5995064 w 6128435"/>
              <a:gd name="connsiteY141" fmla="*/ 6540791 h 6858000"/>
              <a:gd name="connsiteX142" fmla="*/ 5996309 w 6128435"/>
              <a:gd name="connsiteY142" fmla="*/ 6543961 h 6858000"/>
              <a:gd name="connsiteX143" fmla="*/ 5996048 w 6128435"/>
              <a:gd name="connsiteY143" fmla="*/ 6555444 h 6858000"/>
              <a:gd name="connsiteX144" fmla="*/ 6002524 w 6128435"/>
              <a:gd name="connsiteY144" fmla="*/ 6560188 h 6858000"/>
              <a:gd name="connsiteX145" fmla="*/ 6006823 w 6128435"/>
              <a:gd name="connsiteY145" fmla="*/ 6578546 h 6858000"/>
              <a:gd name="connsiteX146" fmla="*/ 6004510 w 6128435"/>
              <a:gd name="connsiteY146" fmla="*/ 6599256 h 6858000"/>
              <a:gd name="connsiteX147" fmla="*/ 5986207 w 6128435"/>
              <a:gd name="connsiteY147" fmla="*/ 6695855 h 6858000"/>
              <a:gd name="connsiteX148" fmla="*/ 5979428 w 6128435"/>
              <a:gd name="connsiteY148" fmla="*/ 6754678 h 6858000"/>
              <a:gd name="connsiteX149" fmla="*/ 5983398 w 6128435"/>
              <a:gd name="connsiteY149" fmla="*/ 6778641 h 6858000"/>
              <a:gd name="connsiteX150" fmla="*/ 5984543 w 6128435"/>
              <a:gd name="connsiteY150" fmla="*/ 6811016 h 6858000"/>
              <a:gd name="connsiteX151" fmla="*/ 5981802 w 6128435"/>
              <a:gd name="connsiteY151" fmla="*/ 6838578 h 6858000"/>
              <a:gd name="connsiteX152" fmla="*/ 5979671 w 6128435"/>
              <a:gd name="connsiteY152" fmla="*/ 6858000 h 6858000"/>
              <a:gd name="connsiteX153" fmla="*/ 0 w 6128435"/>
              <a:gd name="connsiteY153" fmla="*/ 6858000 h 6858000"/>
              <a:gd name="connsiteX154" fmla="*/ 0 w 6128435"/>
              <a:gd name="connsiteY15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02493 w 6128435"/>
              <a:gd name="connsiteY134" fmla="*/ 5928602 h 6858000"/>
              <a:gd name="connsiteX135" fmla="*/ 6056863 w 6128435"/>
              <a:gd name="connsiteY135" fmla="*/ 6000643 h 6858000"/>
              <a:gd name="connsiteX136" fmla="*/ 6045436 w 6128435"/>
              <a:gd name="connsiteY136" fmla="*/ 6124480 h 6858000"/>
              <a:gd name="connsiteX137" fmla="*/ 6030489 w 6128435"/>
              <a:gd name="connsiteY137" fmla="*/ 6317666 h 6858000"/>
              <a:gd name="connsiteX138" fmla="*/ 6007492 w 6128435"/>
              <a:gd name="connsiteY138" fmla="*/ 6440818 h 6858000"/>
              <a:gd name="connsiteX139" fmla="*/ 6009467 w 6128435"/>
              <a:gd name="connsiteY139" fmla="*/ 6487076 h 6858000"/>
              <a:gd name="connsiteX140" fmla="*/ 5995064 w 6128435"/>
              <a:gd name="connsiteY140" fmla="*/ 6540791 h 6858000"/>
              <a:gd name="connsiteX141" fmla="*/ 5996309 w 6128435"/>
              <a:gd name="connsiteY141" fmla="*/ 6543961 h 6858000"/>
              <a:gd name="connsiteX142" fmla="*/ 5996048 w 6128435"/>
              <a:gd name="connsiteY142" fmla="*/ 6555444 h 6858000"/>
              <a:gd name="connsiteX143" fmla="*/ 6002524 w 6128435"/>
              <a:gd name="connsiteY143" fmla="*/ 6560188 h 6858000"/>
              <a:gd name="connsiteX144" fmla="*/ 6006823 w 6128435"/>
              <a:gd name="connsiteY144" fmla="*/ 6578546 h 6858000"/>
              <a:gd name="connsiteX145" fmla="*/ 6004510 w 6128435"/>
              <a:gd name="connsiteY145" fmla="*/ 6599256 h 6858000"/>
              <a:gd name="connsiteX146" fmla="*/ 5986207 w 6128435"/>
              <a:gd name="connsiteY146" fmla="*/ 6695855 h 6858000"/>
              <a:gd name="connsiteX147" fmla="*/ 5979428 w 6128435"/>
              <a:gd name="connsiteY147" fmla="*/ 6754678 h 6858000"/>
              <a:gd name="connsiteX148" fmla="*/ 5983398 w 6128435"/>
              <a:gd name="connsiteY148" fmla="*/ 6778641 h 6858000"/>
              <a:gd name="connsiteX149" fmla="*/ 5984543 w 6128435"/>
              <a:gd name="connsiteY149" fmla="*/ 6811016 h 6858000"/>
              <a:gd name="connsiteX150" fmla="*/ 5981802 w 6128435"/>
              <a:gd name="connsiteY150" fmla="*/ 6838578 h 6858000"/>
              <a:gd name="connsiteX151" fmla="*/ 5979671 w 6128435"/>
              <a:gd name="connsiteY151" fmla="*/ 6858000 h 6858000"/>
              <a:gd name="connsiteX152" fmla="*/ 0 w 6128435"/>
              <a:gd name="connsiteY152" fmla="*/ 6858000 h 6858000"/>
              <a:gd name="connsiteX153" fmla="*/ 0 w 6128435"/>
              <a:gd name="connsiteY153"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16589 w 6127519"/>
              <a:gd name="connsiteY43" fmla="*/ 2810822 h 6858000"/>
              <a:gd name="connsiteX44" fmla="*/ 5418542 w 6127519"/>
              <a:gd name="connsiteY44" fmla="*/ 2817745 h 6858000"/>
              <a:gd name="connsiteX45" fmla="*/ 5418847 w 6127519"/>
              <a:gd name="connsiteY45" fmla="*/ 2817825 h 6858000"/>
              <a:gd name="connsiteX46" fmla="*/ 5457023 w 6127519"/>
              <a:gd name="connsiteY46" fmla="*/ 2858292 h 6858000"/>
              <a:gd name="connsiteX47" fmla="*/ 5479298 w 6127519"/>
              <a:gd name="connsiteY47" fmla="*/ 2947791 h 6858000"/>
              <a:gd name="connsiteX48" fmla="*/ 5481770 w 6127519"/>
              <a:gd name="connsiteY48" fmla="*/ 2951352 h 6858000"/>
              <a:gd name="connsiteX49" fmla="*/ 5482045 w 6127519"/>
              <a:gd name="connsiteY49" fmla="*/ 2984371 h 6858000"/>
              <a:gd name="connsiteX50" fmla="*/ 5482415 w 6127519"/>
              <a:gd name="connsiteY50" fmla="*/ 3004079 h 6858000"/>
              <a:gd name="connsiteX51" fmla="*/ 5503944 w 6127519"/>
              <a:gd name="connsiteY51" fmla="*/ 3123335 h 6858000"/>
              <a:gd name="connsiteX52" fmla="*/ 5516007 w 6127519"/>
              <a:gd name="connsiteY52" fmla="*/ 3258473 h 6858000"/>
              <a:gd name="connsiteX53" fmla="*/ 5566839 w 6127519"/>
              <a:gd name="connsiteY53" fmla="*/ 3345295 h 6858000"/>
              <a:gd name="connsiteX54" fmla="*/ 5589758 w 6127519"/>
              <a:gd name="connsiteY54" fmla="*/ 3506453 h 6858000"/>
              <a:gd name="connsiteX55" fmla="*/ 5596144 w 6127519"/>
              <a:gd name="connsiteY55" fmla="*/ 3534624 h 6858000"/>
              <a:gd name="connsiteX56" fmla="*/ 5597750 w 6127519"/>
              <a:gd name="connsiteY56" fmla="*/ 3534129 h 6858000"/>
              <a:gd name="connsiteX57" fmla="*/ 5599700 w 6127519"/>
              <a:gd name="connsiteY57" fmla="*/ 3547221 h 6858000"/>
              <a:gd name="connsiteX58" fmla="*/ 5615031 w 6127519"/>
              <a:gd name="connsiteY58" fmla="*/ 3557482 h 6858000"/>
              <a:gd name="connsiteX59" fmla="*/ 5618377 w 6127519"/>
              <a:gd name="connsiteY59" fmla="*/ 3588431 h 6858000"/>
              <a:gd name="connsiteX60" fmla="*/ 5612155 w 6127519"/>
              <a:gd name="connsiteY60" fmla="*/ 3589869 h 6858000"/>
              <a:gd name="connsiteX61" fmla="*/ 5620843 w 6127519"/>
              <a:gd name="connsiteY61" fmla="*/ 3606745 h 6858000"/>
              <a:gd name="connsiteX62" fmla="*/ 5655472 w 6127519"/>
              <a:gd name="connsiteY62" fmla="*/ 3678877 h 6858000"/>
              <a:gd name="connsiteX63" fmla="*/ 5680448 w 6127519"/>
              <a:gd name="connsiteY63" fmla="*/ 3717760 h 6858000"/>
              <a:gd name="connsiteX64" fmla="*/ 5683015 w 6127519"/>
              <a:gd name="connsiteY64" fmla="*/ 3762025 h 6858000"/>
              <a:gd name="connsiteX65" fmla="*/ 5696643 w 6127519"/>
              <a:gd name="connsiteY65" fmla="*/ 3773888 h 6858000"/>
              <a:gd name="connsiteX66" fmla="*/ 5699203 w 6127519"/>
              <a:gd name="connsiteY66" fmla="*/ 3775823 h 6858000"/>
              <a:gd name="connsiteX67" fmla="*/ 5704824 w 6127519"/>
              <a:gd name="connsiteY67" fmla="*/ 3785966 h 6858000"/>
              <a:gd name="connsiteX68" fmla="*/ 5712204 w 6127519"/>
              <a:gd name="connsiteY68" fmla="*/ 3785830 h 6858000"/>
              <a:gd name="connsiteX69" fmla="*/ 5724816 w 6127519"/>
              <a:gd name="connsiteY69" fmla="*/ 3798949 h 6858000"/>
              <a:gd name="connsiteX70" fmla="*/ 5733539 w 6127519"/>
              <a:gd name="connsiteY70" fmla="*/ 3818457 h 6858000"/>
              <a:gd name="connsiteX71" fmla="*/ 5768491 w 6127519"/>
              <a:gd name="connsiteY71" fmla="*/ 3914399 h 6858000"/>
              <a:gd name="connsiteX72" fmla="*/ 5793123 w 6127519"/>
              <a:gd name="connsiteY72" fmla="*/ 3969952 h 6858000"/>
              <a:gd name="connsiteX73" fmla="*/ 5808321 w 6127519"/>
              <a:gd name="connsiteY73" fmla="*/ 3988153 h 6858000"/>
              <a:gd name="connsiteX74" fmla="*/ 5825621 w 6127519"/>
              <a:gd name="connsiteY74" fmla="*/ 4015525 h 6858000"/>
              <a:gd name="connsiteX75" fmla="*/ 5860672 w 6127519"/>
              <a:gd name="connsiteY75" fmla="*/ 4061579 h 6858000"/>
              <a:gd name="connsiteX76" fmla="*/ 5872173 w 6127519"/>
              <a:gd name="connsiteY76" fmla="*/ 4088497 h 6858000"/>
              <a:gd name="connsiteX77" fmla="*/ 5883705 w 6127519"/>
              <a:gd name="connsiteY77" fmla="*/ 4101899 h 6858000"/>
              <a:gd name="connsiteX78" fmla="*/ 5885314 w 6127519"/>
              <a:gd name="connsiteY78" fmla="*/ 4108387 h 6858000"/>
              <a:gd name="connsiteX79" fmla="*/ 5894095 w 6127519"/>
              <a:gd name="connsiteY79" fmla="*/ 4128857 h 6858000"/>
              <a:gd name="connsiteX80" fmla="*/ 5898339 w 6127519"/>
              <a:gd name="connsiteY80" fmla="*/ 4140800 h 6858000"/>
              <a:gd name="connsiteX81" fmla="*/ 5899734 w 6127519"/>
              <a:gd name="connsiteY81" fmla="*/ 4145632 h 6858000"/>
              <a:gd name="connsiteX82" fmla="*/ 5903513 w 6127519"/>
              <a:gd name="connsiteY82" fmla="*/ 4187661 h 6858000"/>
              <a:gd name="connsiteX83" fmla="*/ 5917114 w 6127519"/>
              <a:gd name="connsiteY83" fmla="*/ 4213096 h 6858000"/>
              <a:gd name="connsiteX84" fmla="*/ 5921153 w 6127519"/>
              <a:gd name="connsiteY84" fmla="*/ 4236222 h 6858000"/>
              <a:gd name="connsiteX85" fmla="*/ 5924233 w 6127519"/>
              <a:gd name="connsiteY85" fmla="*/ 4242060 h 6858000"/>
              <a:gd name="connsiteX86" fmla="*/ 5928910 w 6127519"/>
              <a:gd name="connsiteY86" fmla="*/ 4300973 h 6858000"/>
              <a:gd name="connsiteX87" fmla="*/ 5939320 w 6127519"/>
              <a:gd name="connsiteY87" fmla="*/ 4340435 h 6858000"/>
              <a:gd name="connsiteX88" fmla="*/ 5946705 w 6127519"/>
              <a:gd name="connsiteY88" fmla="*/ 4428051 h 6858000"/>
              <a:gd name="connsiteX89" fmla="*/ 5949261 w 6127519"/>
              <a:gd name="connsiteY89" fmla="*/ 4449185 h 6858000"/>
              <a:gd name="connsiteX90" fmla="*/ 5957504 w 6127519"/>
              <a:gd name="connsiteY90" fmla="*/ 4465911 h 6858000"/>
              <a:gd name="connsiteX91" fmla="*/ 5964689 w 6127519"/>
              <a:gd name="connsiteY91" fmla="*/ 4468532 h 6858000"/>
              <a:gd name="connsiteX92" fmla="*/ 5967062 w 6127519"/>
              <a:gd name="connsiteY92" fmla="*/ 4479923 h 6858000"/>
              <a:gd name="connsiteX93" fmla="*/ 5968960 w 6127519"/>
              <a:gd name="connsiteY93" fmla="*/ 4482655 h 6858000"/>
              <a:gd name="connsiteX94" fmla="*/ 5978567 w 6127519"/>
              <a:gd name="connsiteY94" fmla="*/ 4498605 h 6858000"/>
              <a:gd name="connsiteX95" fmla="*/ 5980106 w 6127519"/>
              <a:gd name="connsiteY95" fmla="*/ 4585087 h 6858000"/>
              <a:gd name="connsiteX96" fmla="*/ 5998138 w 6127519"/>
              <a:gd name="connsiteY96" fmla="*/ 4697518 h 6858000"/>
              <a:gd name="connsiteX97" fmla="*/ 6013516 w 6127519"/>
              <a:gd name="connsiteY97" fmla="*/ 4786619 h 6858000"/>
              <a:gd name="connsiteX98" fmla="*/ 6025404 w 6127519"/>
              <a:gd name="connsiteY98" fmla="*/ 4858148 h 6858000"/>
              <a:gd name="connsiteX99" fmla="*/ 6007749 w 6127519"/>
              <a:gd name="connsiteY99" fmla="*/ 4964715 h 6858000"/>
              <a:gd name="connsiteX100" fmla="*/ 6005269 w 6127519"/>
              <a:gd name="connsiteY100" fmla="*/ 5150567 h 6858000"/>
              <a:gd name="connsiteX101" fmla="*/ 6001127 w 6127519"/>
              <a:gd name="connsiteY101" fmla="*/ 5164609 h 6858000"/>
              <a:gd name="connsiteX102" fmla="*/ 5996647 w 6127519"/>
              <a:gd name="connsiteY102" fmla="*/ 5185640 h 6858000"/>
              <a:gd name="connsiteX103" fmla="*/ 5998514 w 6127519"/>
              <a:gd name="connsiteY103" fmla="*/ 5189673 h 6858000"/>
              <a:gd name="connsiteX104" fmla="*/ 5995970 w 6127519"/>
              <a:gd name="connsiteY104" fmla="*/ 5221547 h 6858000"/>
              <a:gd name="connsiteX105" fmla="*/ 5997218 w 6127519"/>
              <a:gd name="connsiteY105" fmla="*/ 5222031 h 6858000"/>
              <a:gd name="connsiteX106" fmla="*/ 6002116 w 6127519"/>
              <a:gd name="connsiteY106" fmla="*/ 5231223 h 6858000"/>
              <a:gd name="connsiteX107" fmla="*/ 6008541 w 6127519"/>
              <a:gd name="connsiteY107" fmla="*/ 5248680 h 6858000"/>
              <a:gd name="connsiteX108" fmla="*/ 6039260 w 6127519"/>
              <a:gd name="connsiteY108" fmla="*/ 5289518 h 6858000"/>
              <a:gd name="connsiteX109" fmla="*/ 6036748 w 6127519"/>
              <a:gd name="connsiteY109" fmla="*/ 5322752 h 6858000"/>
              <a:gd name="connsiteX110" fmla="*/ 6036943 w 6127519"/>
              <a:gd name="connsiteY110" fmla="*/ 5329480 h 6858000"/>
              <a:gd name="connsiteX111" fmla="*/ 6037236 w 6127519"/>
              <a:gd name="connsiteY111" fmla="*/ 5329634 h 6858000"/>
              <a:gd name="connsiteX112" fmla="*/ 6038019 w 6127519"/>
              <a:gd name="connsiteY112" fmla="*/ 5336764 h 6858000"/>
              <a:gd name="connsiteX113" fmla="*/ 6037298 w 6127519"/>
              <a:gd name="connsiteY113" fmla="*/ 5341753 h 6858000"/>
              <a:gd name="connsiteX114" fmla="*/ 6037677 w 6127519"/>
              <a:gd name="connsiteY114" fmla="*/ 5354807 h 6858000"/>
              <a:gd name="connsiteX115" fmla="*/ 6039728 w 6127519"/>
              <a:gd name="connsiteY115" fmla="*/ 5359416 h 6858000"/>
              <a:gd name="connsiteX116" fmla="*/ 6043311 w 6127519"/>
              <a:gd name="connsiteY116" fmla="*/ 5361407 h 6858000"/>
              <a:gd name="connsiteX117" fmla="*/ 6042954 w 6127519"/>
              <a:gd name="connsiteY117" fmla="*/ 5362576 h 6858000"/>
              <a:gd name="connsiteX118" fmla="*/ 6053435 w 6127519"/>
              <a:gd name="connsiteY118" fmla="*/ 5387547 h 6858000"/>
              <a:gd name="connsiteX119" fmla="*/ 6065933 w 6127519"/>
              <a:gd name="connsiteY119" fmla="*/ 5443002 h 6858000"/>
              <a:gd name="connsiteX120" fmla="*/ 6068640 w 6127519"/>
              <a:gd name="connsiteY120" fmla="*/ 5474503 h 6858000"/>
              <a:gd name="connsiteX121" fmla="*/ 6080922 w 6127519"/>
              <a:gd name="connsiteY121" fmla="*/ 5561070 h 6858000"/>
              <a:gd name="connsiteX122" fmla="*/ 6096949 w 6127519"/>
              <a:gd name="connsiteY122" fmla="*/ 5648179 h 6858000"/>
              <a:gd name="connsiteX123" fmla="*/ 6125703 w 6127519"/>
              <a:gd name="connsiteY123" fmla="*/ 5692894 h 6858000"/>
              <a:gd name="connsiteX124" fmla="*/ 6126670 w 6127519"/>
              <a:gd name="connsiteY124" fmla="*/ 5697882 h 6858000"/>
              <a:gd name="connsiteX125" fmla="*/ 6124061 w 6127519"/>
              <a:gd name="connsiteY125" fmla="*/ 5710294 h 6858000"/>
              <a:gd name="connsiteX126" fmla="*/ 6122213 w 6127519"/>
              <a:gd name="connsiteY126" fmla="*/ 5714762 h 6858000"/>
              <a:gd name="connsiteX127" fmla="*/ 6121353 w 6127519"/>
              <a:gd name="connsiteY127" fmla="*/ 5721725 h 6858000"/>
              <a:gd name="connsiteX128" fmla="*/ 6121607 w 6127519"/>
              <a:gd name="connsiteY128" fmla="*/ 5721959 h 6858000"/>
              <a:gd name="connsiteX129" fmla="*/ 6120262 w 6127519"/>
              <a:gd name="connsiteY129" fmla="*/ 5728358 h 6858000"/>
              <a:gd name="connsiteX130" fmla="*/ 6110194 w 6127519"/>
              <a:gd name="connsiteY130" fmla="*/ 5758853 h 6858000"/>
              <a:gd name="connsiteX131" fmla="*/ 6127519 w 6127519"/>
              <a:gd name="connsiteY131" fmla="*/ 5865775 h 6858000"/>
              <a:gd name="connsiteX132" fmla="*/ 6119217 w 6127519"/>
              <a:gd name="connsiteY132" fmla="*/ 5888542 h 6858000"/>
              <a:gd name="connsiteX133" fmla="*/ 6102493 w 6127519"/>
              <a:gd name="connsiteY133" fmla="*/ 5928602 h 6858000"/>
              <a:gd name="connsiteX134" fmla="*/ 6056863 w 6127519"/>
              <a:gd name="connsiteY134" fmla="*/ 6000643 h 6858000"/>
              <a:gd name="connsiteX135" fmla="*/ 6045436 w 6127519"/>
              <a:gd name="connsiteY135" fmla="*/ 6124480 h 6858000"/>
              <a:gd name="connsiteX136" fmla="*/ 6030489 w 6127519"/>
              <a:gd name="connsiteY136" fmla="*/ 6317666 h 6858000"/>
              <a:gd name="connsiteX137" fmla="*/ 6007492 w 6127519"/>
              <a:gd name="connsiteY137" fmla="*/ 6440818 h 6858000"/>
              <a:gd name="connsiteX138" fmla="*/ 6009467 w 6127519"/>
              <a:gd name="connsiteY138" fmla="*/ 6487076 h 6858000"/>
              <a:gd name="connsiteX139" fmla="*/ 5995064 w 6127519"/>
              <a:gd name="connsiteY139" fmla="*/ 6540791 h 6858000"/>
              <a:gd name="connsiteX140" fmla="*/ 5996309 w 6127519"/>
              <a:gd name="connsiteY140" fmla="*/ 6543961 h 6858000"/>
              <a:gd name="connsiteX141" fmla="*/ 5996048 w 6127519"/>
              <a:gd name="connsiteY141" fmla="*/ 6555444 h 6858000"/>
              <a:gd name="connsiteX142" fmla="*/ 6002524 w 6127519"/>
              <a:gd name="connsiteY142" fmla="*/ 6560188 h 6858000"/>
              <a:gd name="connsiteX143" fmla="*/ 6006823 w 6127519"/>
              <a:gd name="connsiteY143" fmla="*/ 6578546 h 6858000"/>
              <a:gd name="connsiteX144" fmla="*/ 6004510 w 6127519"/>
              <a:gd name="connsiteY144" fmla="*/ 6599256 h 6858000"/>
              <a:gd name="connsiteX145" fmla="*/ 5986207 w 6127519"/>
              <a:gd name="connsiteY145" fmla="*/ 6695855 h 6858000"/>
              <a:gd name="connsiteX146" fmla="*/ 5979428 w 6127519"/>
              <a:gd name="connsiteY146" fmla="*/ 6754678 h 6858000"/>
              <a:gd name="connsiteX147" fmla="*/ 5983398 w 6127519"/>
              <a:gd name="connsiteY147" fmla="*/ 6778641 h 6858000"/>
              <a:gd name="connsiteX148" fmla="*/ 5984543 w 6127519"/>
              <a:gd name="connsiteY148" fmla="*/ 6811016 h 6858000"/>
              <a:gd name="connsiteX149" fmla="*/ 5981802 w 6127519"/>
              <a:gd name="connsiteY149" fmla="*/ 6838578 h 6858000"/>
              <a:gd name="connsiteX150" fmla="*/ 5979671 w 6127519"/>
              <a:gd name="connsiteY150" fmla="*/ 6858000 h 6858000"/>
              <a:gd name="connsiteX151" fmla="*/ 0 w 6127519"/>
              <a:gd name="connsiteY151" fmla="*/ 6858000 h 6858000"/>
              <a:gd name="connsiteX152" fmla="*/ 0 w 6127519"/>
              <a:gd name="connsiteY152"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02116 w 6127689"/>
              <a:gd name="connsiteY106" fmla="*/ 5231223 h 6858000"/>
              <a:gd name="connsiteX107" fmla="*/ 6008541 w 6127689"/>
              <a:gd name="connsiteY107" fmla="*/ 5248680 h 6858000"/>
              <a:gd name="connsiteX108" fmla="*/ 6039260 w 6127689"/>
              <a:gd name="connsiteY108" fmla="*/ 5289518 h 6858000"/>
              <a:gd name="connsiteX109" fmla="*/ 6036748 w 6127689"/>
              <a:gd name="connsiteY109" fmla="*/ 5322752 h 6858000"/>
              <a:gd name="connsiteX110" fmla="*/ 6036943 w 6127689"/>
              <a:gd name="connsiteY110" fmla="*/ 5329480 h 6858000"/>
              <a:gd name="connsiteX111" fmla="*/ 6037236 w 6127689"/>
              <a:gd name="connsiteY111" fmla="*/ 5329634 h 6858000"/>
              <a:gd name="connsiteX112" fmla="*/ 6038019 w 6127689"/>
              <a:gd name="connsiteY112" fmla="*/ 5336764 h 6858000"/>
              <a:gd name="connsiteX113" fmla="*/ 6037298 w 6127689"/>
              <a:gd name="connsiteY113" fmla="*/ 5341753 h 6858000"/>
              <a:gd name="connsiteX114" fmla="*/ 6037677 w 6127689"/>
              <a:gd name="connsiteY114" fmla="*/ 5354807 h 6858000"/>
              <a:gd name="connsiteX115" fmla="*/ 6039728 w 6127689"/>
              <a:gd name="connsiteY115" fmla="*/ 5359416 h 6858000"/>
              <a:gd name="connsiteX116" fmla="*/ 6043311 w 6127689"/>
              <a:gd name="connsiteY116" fmla="*/ 5361407 h 6858000"/>
              <a:gd name="connsiteX117" fmla="*/ 6042954 w 6127689"/>
              <a:gd name="connsiteY117" fmla="*/ 5362576 h 6858000"/>
              <a:gd name="connsiteX118" fmla="*/ 6053435 w 6127689"/>
              <a:gd name="connsiteY118" fmla="*/ 5387547 h 6858000"/>
              <a:gd name="connsiteX119" fmla="*/ 6065933 w 6127689"/>
              <a:gd name="connsiteY119" fmla="*/ 5443002 h 6858000"/>
              <a:gd name="connsiteX120" fmla="*/ 6068640 w 6127689"/>
              <a:gd name="connsiteY120" fmla="*/ 5474503 h 6858000"/>
              <a:gd name="connsiteX121" fmla="*/ 6080922 w 6127689"/>
              <a:gd name="connsiteY121" fmla="*/ 5561070 h 6858000"/>
              <a:gd name="connsiteX122" fmla="*/ 6096949 w 6127689"/>
              <a:gd name="connsiteY122" fmla="*/ 5648179 h 6858000"/>
              <a:gd name="connsiteX123" fmla="*/ 6125703 w 6127689"/>
              <a:gd name="connsiteY123" fmla="*/ 5692894 h 6858000"/>
              <a:gd name="connsiteX124" fmla="*/ 6126670 w 6127689"/>
              <a:gd name="connsiteY124" fmla="*/ 5697882 h 6858000"/>
              <a:gd name="connsiteX125" fmla="*/ 6124061 w 6127689"/>
              <a:gd name="connsiteY125" fmla="*/ 5710294 h 6858000"/>
              <a:gd name="connsiteX126" fmla="*/ 6122213 w 6127689"/>
              <a:gd name="connsiteY126" fmla="*/ 5714762 h 6858000"/>
              <a:gd name="connsiteX127" fmla="*/ 6121353 w 6127689"/>
              <a:gd name="connsiteY127" fmla="*/ 5721725 h 6858000"/>
              <a:gd name="connsiteX128" fmla="*/ 6121607 w 6127689"/>
              <a:gd name="connsiteY128" fmla="*/ 5721959 h 6858000"/>
              <a:gd name="connsiteX129" fmla="*/ 6120262 w 6127689"/>
              <a:gd name="connsiteY129" fmla="*/ 5728358 h 6858000"/>
              <a:gd name="connsiteX130" fmla="*/ 6127024 w 6127689"/>
              <a:gd name="connsiteY130" fmla="*/ 5786902 h 6858000"/>
              <a:gd name="connsiteX131" fmla="*/ 6127519 w 6127689"/>
              <a:gd name="connsiteY131" fmla="*/ 5865775 h 6858000"/>
              <a:gd name="connsiteX132" fmla="*/ 6119217 w 6127689"/>
              <a:gd name="connsiteY132" fmla="*/ 5888542 h 6858000"/>
              <a:gd name="connsiteX133" fmla="*/ 6102493 w 6127689"/>
              <a:gd name="connsiteY133" fmla="*/ 5928602 h 6858000"/>
              <a:gd name="connsiteX134" fmla="*/ 6056863 w 6127689"/>
              <a:gd name="connsiteY134" fmla="*/ 6000643 h 6858000"/>
              <a:gd name="connsiteX135" fmla="*/ 6045436 w 6127689"/>
              <a:gd name="connsiteY135" fmla="*/ 6124480 h 6858000"/>
              <a:gd name="connsiteX136" fmla="*/ 6030489 w 6127689"/>
              <a:gd name="connsiteY136" fmla="*/ 6317666 h 6858000"/>
              <a:gd name="connsiteX137" fmla="*/ 6007492 w 6127689"/>
              <a:gd name="connsiteY137" fmla="*/ 6440818 h 6858000"/>
              <a:gd name="connsiteX138" fmla="*/ 6009467 w 6127689"/>
              <a:gd name="connsiteY138" fmla="*/ 6487076 h 6858000"/>
              <a:gd name="connsiteX139" fmla="*/ 5995064 w 6127689"/>
              <a:gd name="connsiteY139" fmla="*/ 6540791 h 6858000"/>
              <a:gd name="connsiteX140" fmla="*/ 5996309 w 6127689"/>
              <a:gd name="connsiteY140" fmla="*/ 6543961 h 6858000"/>
              <a:gd name="connsiteX141" fmla="*/ 5996048 w 6127689"/>
              <a:gd name="connsiteY141" fmla="*/ 6555444 h 6858000"/>
              <a:gd name="connsiteX142" fmla="*/ 6002524 w 6127689"/>
              <a:gd name="connsiteY142" fmla="*/ 6560188 h 6858000"/>
              <a:gd name="connsiteX143" fmla="*/ 6006823 w 6127689"/>
              <a:gd name="connsiteY143" fmla="*/ 6578546 h 6858000"/>
              <a:gd name="connsiteX144" fmla="*/ 6004510 w 6127689"/>
              <a:gd name="connsiteY144" fmla="*/ 6599256 h 6858000"/>
              <a:gd name="connsiteX145" fmla="*/ 5986207 w 6127689"/>
              <a:gd name="connsiteY145" fmla="*/ 6695855 h 6858000"/>
              <a:gd name="connsiteX146" fmla="*/ 5979428 w 6127689"/>
              <a:gd name="connsiteY146" fmla="*/ 6754678 h 6858000"/>
              <a:gd name="connsiteX147" fmla="*/ 5983398 w 6127689"/>
              <a:gd name="connsiteY147" fmla="*/ 6778641 h 6858000"/>
              <a:gd name="connsiteX148" fmla="*/ 5984543 w 6127689"/>
              <a:gd name="connsiteY148" fmla="*/ 6811016 h 6858000"/>
              <a:gd name="connsiteX149" fmla="*/ 5981802 w 6127689"/>
              <a:gd name="connsiteY149" fmla="*/ 6838578 h 6858000"/>
              <a:gd name="connsiteX150" fmla="*/ 5979671 w 6127689"/>
              <a:gd name="connsiteY150" fmla="*/ 6858000 h 6858000"/>
              <a:gd name="connsiteX151" fmla="*/ 0 w 6127689"/>
              <a:gd name="connsiteY151" fmla="*/ 6858000 h 6858000"/>
              <a:gd name="connsiteX152" fmla="*/ 0 w 6127689"/>
              <a:gd name="connsiteY152"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02116 w 6127689"/>
              <a:gd name="connsiteY106" fmla="*/ 5231223 h 6858000"/>
              <a:gd name="connsiteX107" fmla="*/ 6039260 w 6127689"/>
              <a:gd name="connsiteY107" fmla="*/ 5289518 h 6858000"/>
              <a:gd name="connsiteX108" fmla="*/ 6036748 w 6127689"/>
              <a:gd name="connsiteY108" fmla="*/ 5322752 h 6858000"/>
              <a:gd name="connsiteX109" fmla="*/ 6036943 w 6127689"/>
              <a:gd name="connsiteY109" fmla="*/ 5329480 h 6858000"/>
              <a:gd name="connsiteX110" fmla="*/ 6037236 w 6127689"/>
              <a:gd name="connsiteY110" fmla="*/ 5329634 h 6858000"/>
              <a:gd name="connsiteX111" fmla="*/ 6038019 w 6127689"/>
              <a:gd name="connsiteY111" fmla="*/ 5336764 h 6858000"/>
              <a:gd name="connsiteX112" fmla="*/ 6037298 w 6127689"/>
              <a:gd name="connsiteY112" fmla="*/ 5341753 h 6858000"/>
              <a:gd name="connsiteX113" fmla="*/ 6037677 w 6127689"/>
              <a:gd name="connsiteY113" fmla="*/ 5354807 h 6858000"/>
              <a:gd name="connsiteX114" fmla="*/ 6039728 w 6127689"/>
              <a:gd name="connsiteY114" fmla="*/ 5359416 h 6858000"/>
              <a:gd name="connsiteX115" fmla="*/ 6043311 w 6127689"/>
              <a:gd name="connsiteY115" fmla="*/ 5361407 h 6858000"/>
              <a:gd name="connsiteX116" fmla="*/ 6042954 w 6127689"/>
              <a:gd name="connsiteY116" fmla="*/ 5362576 h 6858000"/>
              <a:gd name="connsiteX117" fmla="*/ 6053435 w 6127689"/>
              <a:gd name="connsiteY117" fmla="*/ 5387547 h 6858000"/>
              <a:gd name="connsiteX118" fmla="*/ 6065933 w 6127689"/>
              <a:gd name="connsiteY118" fmla="*/ 5443002 h 6858000"/>
              <a:gd name="connsiteX119" fmla="*/ 6068640 w 6127689"/>
              <a:gd name="connsiteY119" fmla="*/ 5474503 h 6858000"/>
              <a:gd name="connsiteX120" fmla="*/ 6080922 w 6127689"/>
              <a:gd name="connsiteY120" fmla="*/ 5561070 h 6858000"/>
              <a:gd name="connsiteX121" fmla="*/ 6096949 w 6127689"/>
              <a:gd name="connsiteY121" fmla="*/ 5648179 h 6858000"/>
              <a:gd name="connsiteX122" fmla="*/ 6125703 w 6127689"/>
              <a:gd name="connsiteY122" fmla="*/ 5692894 h 6858000"/>
              <a:gd name="connsiteX123" fmla="*/ 6126670 w 6127689"/>
              <a:gd name="connsiteY123" fmla="*/ 5697882 h 6858000"/>
              <a:gd name="connsiteX124" fmla="*/ 6124061 w 6127689"/>
              <a:gd name="connsiteY124" fmla="*/ 5710294 h 6858000"/>
              <a:gd name="connsiteX125" fmla="*/ 6122213 w 6127689"/>
              <a:gd name="connsiteY125" fmla="*/ 5714762 h 6858000"/>
              <a:gd name="connsiteX126" fmla="*/ 6121353 w 6127689"/>
              <a:gd name="connsiteY126" fmla="*/ 5721725 h 6858000"/>
              <a:gd name="connsiteX127" fmla="*/ 6121607 w 6127689"/>
              <a:gd name="connsiteY127" fmla="*/ 5721959 h 6858000"/>
              <a:gd name="connsiteX128" fmla="*/ 6120262 w 6127689"/>
              <a:gd name="connsiteY128" fmla="*/ 5728358 h 6858000"/>
              <a:gd name="connsiteX129" fmla="*/ 6127024 w 6127689"/>
              <a:gd name="connsiteY129" fmla="*/ 5786902 h 6858000"/>
              <a:gd name="connsiteX130" fmla="*/ 6127519 w 6127689"/>
              <a:gd name="connsiteY130" fmla="*/ 5865775 h 6858000"/>
              <a:gd name="connsiteX131" fmla="*/ 6119217 w 6127689"/>
              <a:gd name="connsiteY131" fmla="*/ 5888542 h 6858000"/>
              <a:gd name="connsiteX132" fmla="*/ 6102493 w 6127689"/>
              <a:gd name="connsiteY132" fmla="*/ 5928602 h 6858000"/>
              <a:gd name="connsiteX133" fmla="*/ 6056863 w 6127689"/>
              <a:gd name="connsiteY133" fmla="*/ 6000643 h 6858000"/>
              <a:gd name="connsiteX134" fmla="*/ 6045436 w 6127689"/>
              <a:gd name="connsiteY134" fmla="*/ 6124480 h 6858000"/>
              <a:gd name="connsiteX135" fmla="*/ 6030489 w 6127689"/>
              <a:gd name="connsiteY135" fmla="*/ 6317666 h 6858000"/>
              <a:gd name="connsiteX136" fmla="*/ 6007492 w 6127689"/>
              <a:gd name="connsiteY136" fmla="*/ 6440818 h 6858000"/>
              <a:gd name="connsiteX137" fmla="*/ 6009467 w 6127689"/>
              <a:gd name="connsiteY137" fmla="*/ 6487076 h 6858000"/>
              <a:gd name="connsiteX138" fmla="*/ 5995064 w 6127689"/>
              <a:gd name="connsiteY138" fmla="*/ 6540791 h 6858000"/>
              <a:gd name="connsiteX139" fmla="*/ 5996309 w 6127689"/>
              <a:gd name="connsiteY139" fmla="*/ 6543961 h 6858000"/>
              <a:gd name="connsiteX140" fmla="*/ 5996048 w 6127689"/>
              <a:gd name="connsiteY140" fmla="*/ 6555444 h 6858000"/>
              <a:gd name="connsiteX141" fmla="*/ 6002524 w 6127689"/>
              <a:gd name="connsiteY141" fmla="*/ 6560188 h 6858000"/>
              <a:gd name="connsiteX142" fmla="*/ 6006823 w 6127689"/>
              <a:gd name="connsiteY142" fmla="*/ 6578546 h 6858000"/>
              <a:gd name="connsiteX143" fmla="*/ 6004510 w 6127689"/>
              <a:gd name="connsiteY143" fmla="*/ 6599256 h 6858000"/>
              <a:gd name="connsiteX144" fmla="*/ 5986207 w 6127689"/>
              <a:gd name="connsiteY144" fmla="*/ 6695855 h 6858000"/>
              <a:gd name="connsiteX145" fmla="*/ 5979428 w 6127689"/>
              <a:gd name="connsiteY145" fmla="*/ 6754678 h 6858000"/>
              <a:gd name="connsiteX146" fmla="*/ 5983398 w 6127689"/>
              <a:gd name="connsiteY146" fmla="*/ 6778641 h 6858000"/>
              <a:gd name="connsiteX147" fmla="*/ 5984543 w 6127689"/>
              <a:gd name="connsiteY147" fmla="*/ 6811016 h 6858000"/>
              <a:gd name="connsiteX148" fmla="*/ 5981802 w 6127689"/>
              <a:gd name="connsiteY148" fmla="*/ 6838578 h 6858000"/>
              <a:gd name="connsiteX149" fmla="*/ 5979671 w 6127689"/>
              <a:gd name="connsiteY149" fmla="*/ 6858000 h 6858000"/>
              <a:gd name="connsiteX150" fmla="*/ 0 w 6127689"/>
              <a:gd name="connsiteY150" fmla="*/ 6858000 h 6858000"/>
              <a:gd name="connsiteX151" fmla="*/ 0 w 6127689"/>
              <a:gd name="connsiteY151"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39260 w 6127689"/>
              <a:gd name="connsiteY106" fmla="*/ 5289518 h 6858000"/>
              <a:gd name="connsiteX107" fmla="*/ 6036748 w 6127689"/>
              <a:gd name="connsiteY107" fmla="*/ 5322752 h 6858000"/>
              <a:gd name="connsiteX108" fmla="*/ 6036943 w 6127689"/>
              <a:gd name="connsiteY108" fmla="*/ 5329480 h 6858000"/>
              <a:gd name="connsiteX109" fmla="*/ 6037236 w 6127689"/>
              <a:gd name="connsiteY109" fmla="*/ 5329634 h 6858000"/>
              <a:gd name="connsiteX110" fmla="*/ 6038019 w 6127689"/>
              <a:gd name="connsiteY110" fmla="*/ 5336764 h 6858000"/>
              <a:gd name="connsiteX111" fmla="*/ 6037298 w 6127689"/>
              <a:gd name="connsiteY111" fmla="*/ 5341753 h 6858000"/>
              <a:gd name="connsiteX112" fmla="*/ 6037677 w 6127689"/>
              <a:gd name="connsiteY112" fmla="*/ 5354807 h 6858000"/>
              <a:gd name="connsiteX113" fmla="*/ 6039728 w 6127689"/>
              <a:gd name="connsiteY113" fmla="*/ 5359416 h 6858000"/>
              <a:gd name="connsiteX114" fmla="*/ 6043311 w 6127689"/>
              <a:gd name="connsiteY114" fmla="*/ 5361407 h 6858000"/>
              <a:gd name="connsiteX115" fmla="*/ 6042954 w 6127689"/>
              <a:gd name="connsiteY115" fmla="*/ 5362576 h 6858000"/>
              <a:gd name="connsiteX116" fmla="*/ 6053435 w 6127689"/>
              <a:gd name="connsiteY116" fmla="*/ 5387547 h 6858000"/>
              <a:gd name="connsiteX117" fmla="*/ 6065933 w 6127689"/>
              <a:gd name="connsiteY117" fmla="*/ 5443002 h 6858000"/>
              <a:gd name="connsiteX118" fmla="*/ 6068640 w 6127689"/>
              <a:gd name="connsiteY118" fmla="*/ 5474503 h 6858000"/>
              <a:gd name="connsiteX119" fmla="*/ 6080922 w 6127689"/>
              <a:gd name="connsiteY119" fmla="*/ 5561070 h 6858000"/>
              <a:gd name="connsiteX120" fmla="*/ 6096949 w 6127689"/>
              <a:gd name="connsiteY120" fmla="*/ 5648179 h 6858000"/>
              <a:gd name="connsiteX121" fmla="*/ 6125703 w 6127689"/>
              <a:gd name="connsiteY121" fmla="*/ 5692894 h 6858000"/>
              <a:gd name="connsiteX122" fmla="*/ 6126670 w 6127689"/>
              <a:gd name="connsiteY122" fmla="*/ 5697882 h 6858000"/>
              <a:gd name="connsiteX123" fmla="*/ 6124061 w 6127689"/>
              <a:gd name="connsiteY123" fmla="*/ 5710294 h 6858000"/>
              <a:gd name="connsiteX124" fmla="*/ 6122213 w 6127689"/>
              <a:gd name="connsiteY124" fmla="*/ 5714762 h 6858000"/>
              <a:gd name="connsiteX125" fmla="*/ 6121353 w 6127689"/>
              <a:gd name="connsiteY125" fmla="*/ 5721725 h 6858000"/>
              <a:gd name="connsiteX126" fmla="*/ 6121607 w 6127689"/>
              <a:gd name="connsiteY126" fmla="*/ 5721959 h 6858000"/>
              <a:gd name="connsiteX127" fmla="*/ 6120262 w 6127689"/>
              <a:gd name="connsiteY127" fmla="*/ 5728358 h 6858000"/>
              <a:gd name="connsiteX128" fmla="*/ 6127024 w 6127689"/>
              <a:gd name="connsiteY128" fmla="*/ 5786902 h 6858000"/>
              <a:gd name="connsiteX129" fmla="*/ 6127519 w 6127689"/>
              <a:gd name="connsiteY129" fmla="*/ 5865775 h 6858000"/>
              <a:gd name="connsiteX130" fmla="*/ 6119217 w 6127689"/>
              <a:gd name="connsiteY130" fmla="*/ 5888542 h 6858000"/>
              <a:gd name="connsiteX131" fmla="*/ 6102493 w 6127689"/>
              <a:gd name="connsiteY131" fmla="*/ 5928602 h 6858000"/>
              <a:gd name="connsiteX132" fmla="*/ 6056863 w 6127689"/>
              <a:gd name="connsiteY132" fmla="*/ 6000643 h 6858000"/>
              <a:gd name="connsiteX133" fmla="*/ 6045436 w 6127689"/>
              <a:gd name="connsiteY133" fmla="*/ 6124480 h 6858000"/>
              <a:gd name="connsiteX134" fmla="*/ 6030489 w 6127689"/>
              <a:gd name="connsiteY134" fmla="*/ 6317666 h 6858000"/>
              <a:gd name="connsiteX135" fmla="*/ 6007492 w 6127689"/>
              <a:gd name="connsiteY135" fmla="*/ 6440818 h 6858000"/>
              <a:gd name="connsiteX136" fmla="*/ 6009467 w 6127689"/>
              <a:gd name="connsiteY136" fmla="*/ 6487076 h 6858000"/>
              <a:gd name="connsiteX137" fmla="*/ 5995064 w 6127689"/>
              <a:gd name="connsiteY137" fmla="*/ 6540791 h 6858000"/>
              <a:gd name="connsiteX138" fmla="*/ 5996309 w 6127689"/>
              <a:gd name="connsiteY138" fmla="*/ 6543961 h 6858000"/>
              <a:gd name="connsiteX139" fmla="*/ 5996048 w 6127689"/>
              <a:gd name="connsiteY139" fmla="*/ 6555444 h 6858000"/>
              <a:gd name="connsiteX140" fmla="*/ 6002524 w 6127689"/>
              <a:gd name="connsiteY140" fmla="*/ 6560188 h 6858000"/>
              <a:gd name="connsiteX141" fmla="*/ 6006823 w 6127689"/>
              <a:gd name="connsiteY141" fmla="*/ 6578546 h 6858000"/>
              <a:gd name="connsiteX142" fmla="*/ 6004510 w 6127689"/>
              <a:gd name="connsiteY142" fmla="*/ 6599256 h 6858000"/>
              <a:gd name="connsiteX143" fmla="*/ 5986207 w 6127689"/>
              <a:gd name="connsiteY143" fmla="*/ 6695855 h 6858000"/>
              <a:gd name="connsiteX144" fmla="*/ 5979428 w 6127689"/>
              <a:gd name="connsiteY144" fmla="*/ 6754678 h 6858000"/>
              <a:gd name="connsiteX145" fmla="*/ 5983398 w 6127689"/>
              <a:gd name="connsiteY145" fmla="*/ 6778641 h 6858000"/>
              <a:gd name="connsiteX146" fmla="*/ 5984543 w 6127689"/>
              <a:gd name="connsiteY146" fmla="*/ 6811016 h 6858000"/>
              <a:gd name="connsiteX147" fmla="*/ 5981802 w 6127689"/>
              <a:gd name="connsiteY147" fmla="*/ 6838578 h 6858000"/>
              <a:gd name="connsiteX148" fmla="*/ 5979671 w 6127689"/>
              <a:gd name="connsiteY148" fmla="*/ 6858000 h 6858000"/>
              <a:gd name="connsiteX149" fmla="*/ 0 w 6127689"/>
              <a:gd name="connsiteY149" fmla="*/ 6858000 h 6858000"/>
              <a:gd name="connsiteX150" fmla="*/ 0 w 6127689"/>
              <a:gd name="connsiteY150"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36748 w 6127689"/>
              <a:gd name="connsiteY106" fmla="*/ 5322752 h 6858000"/>
              <a:gd name="connsiteX107" fmla="*/ 6036943 w 6127689"/>
              <a:gd name="connsiteY107" fmla="*/ 5329480 h 6858000"/>
              <a:gd name="connsiteX108" fmla="*/ 6037236 w 6127689"/>
              <a:gd name="connsiteY108" fmla="*/ 5329634 h 6858000"/>
              <a:gd name="connsiteX109" fmla="*/ 6038019 w 6127689"/>
              <a:gd name="connsiteY109" fmla="*/ 5336764 h 6858000"/>
              <a:gd name="connsiteX110" fmla="*/ 6037298 w 6127689"/>
              <a:gd name="connsiteY110" fmla="*/ 5341753 h 6858000"/>
              <a:gd name="connsiteX111" fmla="*/ 6037677 w 6127689"/>
              <a:gd name="connsiteY111" fmla="*/ 5354807 h 6858000"/>
              <a:gd name="connsiteX112" fmla="*/ 6039728 w 6127689"/>
              <a:gd name="connsiteY112" fmla="*/ 5359416 h 6858000"/>
              <a:gd name="connsiteX113" fmla="*/ 6043311 w 6127689"/>
              <a:gd name="connsiteY113" fmla="*/ 5361407 h 6858000"/>
              <a:gd name="connsiteX114" fmla="*/ 6042954 w 6127689"/>
              <a:gd name="connsiteY114" fmla="*/ 5362576 h 6858000"/>
              <a:gd name="connsiteX115" fmla="*/ 6053435 w 6127689"/>
              <a:gd name="connsiteY115" fmla="*/ 5387547 h 6858000"/>
              <a:gd name="connsiteX116" fmla="*/ 6065933 w 6127689"/>
              <a:gd name="connsiteY116" fmla="*/ 5443002 h 6858000"/>
              <a:gd name="connsiteX117" fmla="*/ 6068640 w 6127689"/>
              <a:gd name="connsiteY117" fmla="*/ 5474503 h 6858000"/>
              <a:gd name="connsiteX118" fmla="*/ 6080922 w 6127689"/>
              <a:gd name="connsiteY118" fmla="*/ 5561070 h 6858000"/>
              <a:gd name="connsiteX119" fmla="*/ 6096949 w 6127689"/>
              <a:gd name="connsiteY119" fmla="*/ 5648179 h 6858000"/>
              <a:gd name="connsiteX120" fmla="*/ 6125703 w 6127689"/>
              <a:gd name="connsiteY120" fmla="*/ 5692894 h 6858000"/>
              <a:gd name="connsiteX121" fmla="*/ 6126670 w 6127689"/>
              <a:gd name="connsiteY121" fmla="*/ 5697882 h 6858000"/>
              <a:gd name="connsiteX122" fmla="*/ 6124061 w 6127689"/>
              <a:gd name="connsiteY122" fmla="*/ 5710294 h 6858000"/>
              <a:gd name="connsiteX123" fmla="*/ 6122213 w 6127689"/>
              <a:gd name="connsiteY123" fmla="*/ 5714762 h 6858000"/>
              <a:gd name="connsiteX124" fmla="*/ 6121353 w 6127689"/>
              <a:gd name="connsiteY124" fmla="*/ 5721725 h 6858000"/>
              <a:gd name="connsiteX125" fmla="*/ 6121607 w 6127689"/>
              <a:gd name="connsiteY125" fmla="*/ 5721959 h 6858000"/>
              <a:gd name="connsiteX126" fmla="*/ 6120262 w 6127689"/>
              <a:gd name="connsiteY126" fmla="*/ 5728358 h 6858000"/>
              <a:gd name="connsiteX127" fmla="*/ 6127024 w 6127689"/>
              <a:gd name="connsiteY127" fmla="*/ 5786902 h 6858000"/>
              <a:gd name="connsiteX128" fmla="*/ 6127519 w 6127689"/>
              <a:gd name="connsiteY128" fmla="*/ 5865775 h 6858000"/>
              <a:gd name="connsiteX129" fmla="*/ 6119217 w 6127689"/>
              <a:gd name="connsiteY129" fmla="*/ 5888542 h 6858000"/>
              <a:gd name="connsiteX130" fmla="*/ 6102493 w 6127689"/>
              <a:gd name="connsiteY130" fmla="*/ 5928602 h 6858000"/>
              <a:gd name="connsiteX131" fmla="*/ 6056863 w 6127689"/>
              <a:gd name="connsiteY131" fmla="*/ 6000643 h 6858000"/>
              <a:gd name="connsiteX132" fmla="*/ 6045436 w 6127689"/>
              <a:gd name="connsiteY132" fmla="*/ 6124480 h 6858000"/>
              <a:gd name="connsiteX133" fmla="*/ 6030489 w 6127689"/>
              <a:gd name="connsiteY133" fmla="*/ 6317666 h 6858000"/>
              <a:gd name="connsiteX134" fmla="*/ 6007492 w 6127689"/>
              <a:gd name="connsiteY134" fmla="*/ 6440818 h 6858000"/>
              <a:gd name="connsiteX135" fmla="*/ 6009467 w 6127689"/>
              <a:gd name="connsiteY135" fmla="*/ 6487076 h 6858000"/>
              <a:gd name="connsiteX136" fmla="*/ 5995064 w 6127689"/>
              <a:gd name="connsiteY136" fmla="*/ 6540791 h 6858000"/>
              <a:gd name="connsiteX137" fmla="*/ 5996309 w 6127689"/>
              <a:gd name="connsiteY137" fmla="*/ 6543961 h 6858000"/>
              <a:gd name="connsiteX138" fmla="*/ 5996048 w 6127689"/>
              <a:gd name="connsiteY138" fmla="*/ 6555444 h 6858000"/>
              <a:gd name="connsiteX139" fmla="*/ 6002524 w 6127689"/>
              <a:gd name="connsiteY139" fmla="*/ 6560188 h 6858000"/>
              <a:gd name="connsiteX140" fmla="*/ 6006823 w 6127689"/>
              <a:gd name="connsiteY140" fmla="*/ 6578546 h 6858000"/>
              <a:gd name="connsiteX141" fmla="*/ 6004510 w 6127689"/>
              <a:gd name="connsiteY141" fmla="*/ 6599256 h 6858000"/>
              <a:gd name="connsiteX142" fmla="*/ 5986207 w 6127689"/>
              <a:gd name="connsiteY142" fmla="*/ 6695855 h 6858000"/>
              <a:gd name="connsiteX143" fmla="*/ 5979428 w 6127689"/>
              <a:gd name="connsiteY143" fmla="*/ 6754678 h 6858000"/>
              <a:gd name="connsiteX144" fmla="*/ 5983398 w 6127689"/>
              <a:gd name="connsiteY144" fmla="*/ 6778641 h 6858000"/>
              <a:gd name="connsiteX145" fmla="*/ 5984543 w 6127689"/>
              <a:gd name="connsiteY145" fmla="*/ 6811016 h 6858000"/>
              <a:gd name="connsiteX146" fmla="*/ 5981802 w 6127689"/>
              <a:gd name="connsiteY146" fmla="*/ 6838578 h 6858000"/>
              <a:gd name="connsiteX147" fmla="*/ 5979671 w 6127689"/>
              <a:gd name="connsiteY147" fmla="*/ 6858000 h 6858000"/>
              <a:gd name="connsiteX148" fmla="*/ 0 w 6127689"/>
              <a:gd name="connsiteY148" fmla="*/ 6858000 h 6858000"/>
              <a:gd name="connsiteX149" fmla="*/ 0 w 6127689"/>
              <a:gd name="connsiteY149"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6042096 w 6127689"/>
              <a:gd name="connsiteY105" fmla="*/ 5233251 h 6858000"/>
              <a:gd name="connsiteX106" fmla="*/ 6036748 w 6127689"/>
              <a:gd name="connsiteY106" fmla="*/ 5322752 h 6858000"/>
              <a:gd name="connsiteX107" fmla="*/ 6036943 w 6127689"/>
              <a:gd name="connsiteY107" fmla="*/ 5329480 h 6858000"/>
              <a:gd name="connsiteX108" fmla="*/ 6037236 w 6127689"/>
              <a:gd name="connsiteY108" fmla="*/ 5329634 h 6858000"/>
              <a:gd name="connsiteX109" fmla="*/ 6038019 w 6127689"/>
              <a:gd name="connsiteY109" fmla="*/ 5336764 h 6858000"/>
              <a:gd name="connsiteX110" fmla="*/ 6037298 w 6127689"/>
              <a:gd name="connsiteY110" fmla="*/ 5341753 h 6858000"/>
              <a:gd name="connsiteX111" fmla="*/ 6037677 w 6127689"/>
              <a:gd name="connsiteY111" fmla="*/ 5354807 h 6858000"/>
              <a:gd name="connsiteX112" fmla="*/ 6039728 w 6127689"/>
              <a:gd name="connsiteY112" fmla="*/ 5359416 h 6858000"/>
              <a:gd name="connsiteX113" fmla="*/ 6043311 w 6127689"/>
              <a:gd name="connsiteY113" fmla="*/ 5361407 h 6858000"/>
              <a:gd name="connsiteX114" fmla="*/ 6042954 w 6127689"/>
              <a:gd name="connsiteY114" fmla="*/ 5362576 h 6858000"/>
              <a:gd name="connsiteX115" fmla="*/ 6053435 w 6127689"/>
              <a:gd name="connsiteY115" fmla="*/ 5387547 h 6858000"/>
              <a:gd name="connsiteX116" fmla="*/ 6065933 w 6127689"/>
              <a:gd name="connsiteY116" fmla="*/ 5443002 h 6858000"/>
              <a:gd name="connsiteX117" fmla="*/ 6068640 w 6127689"/>
              <a:gd name="connsiteY117" fmla="*/ 5474503 h 6858000"/>
              <a:gd name="connsiteX118" fmla="*/ 6080922 w 6127689"/>
              <a:gd name="connsiteY118" fmla="*/ 5561070 h 6858000"/>
              <a:gd name="connsiteX119" fmla="*/ 6096949 w 6127689"/>
              <a:gd name="connsiteY119" fmla="*/ 5648179 h 6858000"/>
              <a:gd name="connsiteX120" fmla="*/ 6125703 w 6127689"/>
              <a:gd name="connsiteY120" fmla="*/ 5692894 h 6858000"/>
              <a:gd name="connsiteX121" fmla="*/ 6126670 w 6127689"/>
              <a:gd name="connsiteY121" fmla="*/ 5697882 h 6858000"/>
              <a:gd name="connsiteX122" fmla="*/ 6124061 w 6127689"/>
              <a:gd name="connsiteY122" fmla="*/ 5710294 h 6858000"/>
              <a:gd name="connsiteX123" fmla="*/ 6122213 w 6127689"/>
              <a:gd name="connsiteY123" fmla="*/ 5714762 h 6858000"/>
              <a:gd name="connsiteX124" fmla="*/ 6121353 w 6127689"/>
              <a:gd name="connsiteY124" fmla="*/ 5721725 h 6858000"/>
              <a:gd name="connsiteX125" fmla="*/ 6121607 w 6127689"/>
              <a:gd name="connsiteY125" fmla="*/ 5721959 h 6858000"/>
              <a:gd name="connsiteX126" fmla="*/ 6120262 w 6127689"/>
              <a:gd name="connsiteY126" fmla="*/ 5728358 h 6858000"/>
              <a:gd name="connsiteX127" fmla="*/ 6127024 w 6127689"/>
              <a:gd name="connsiteY127" fmla="*/ 5786902 h 6858000"/>
              <a:gd name="connsiteX128" fmla="*/ 6127519 w 6127689"/>
              <a:gd name="connsiteY128" fmla="*/ 5865775 h 6858000"/>
              <a:gd name="connsiteX129" fmla="*/ 6119217 w 6127689"/>
              <a:gd name="connsiteY129" fmla="*/ 5888542 h 6858000"/>
              <a:gd name="connsiteX130" fmla="*/ 6102493 w 6127689"/>
              <a:gd name="connsiteY130" fmla="*/ 5928602 h 6858000"/>
              <a:gd name="connsiteX131" fmla="*/ 6056863 w 6127689"/>
              <a:gd name="connsiteY131" fmla="*/ 6000643 h 6858000"/>
              <a:gd name="connsiteX132" fmla="*/ 6045436 w 6127689"/>
              <a:gd name="connsiteY132" fmla="*/ 6124480 h 6858000"/>
              <a:gd name="connsiteX133" fmla="*/ 6030489 w 6127689"/>
              <a:gd name="connsiteY133" fmla="*/ 6317666 h 6858000"/>
              <a:gd name="connsiteX134" fmla="*/ 6007492 w 6127689"/>
              <a:gd name="connsiteY134" fmla="*/ 6440818 h 6858000"/>
              <a:gd name="connsiteX135" fmla="*/ 6009467 w 6127689"/>
              <a:gd name="connsiteY135" fmla="*/ 6487076 h 6858000"/>
              <a:gd name="connsiteX136" fmla="*/ 5995064 w 6127689"/>
              <a:gd name="connsiteY136" fmla="*/ 6540791 h 6858000"/>
              <a:gd name="connsiteX137" fmla="*/ 5996309 w 6127689"/>
              <a:gd name="connsiteY137" fmla="*/ 6543961 h 6858000"/>
              <a:gd name="connsiteX138" fmla="*/ 5996048 w 6127689"/>
              <a:gd name="connsiteY138" fmla="*/ 6555444 h 6858000"/>
              <a:gd name="connsiteX139" fmla="*/ 6002524 w 6127689"/>
              <a:gd name="connsiteY139" fmla="*/ 6560188 h 6858000"/>
              <a:gd name="connsiteX140" fmla="*/ 6006823 w 6127689"/>
              <a:gd name="connsiteY140" fmla="*/ 6578546 h 6858000"/>
              <a:gd name="connsiteX141" fmla="*/ 6004510 w 6127689"/>
              <a:gd name="connsiteY141" fmla="*/ 6599256 h 6858000"/>
              <a:gd name="connsiteX142" fmla="*/ 5986207 w 6127689"/>
              <a:gd name="connsiteY142" fmla="*/ 6695855 h 6858000"/>
              <a:gd name="connsiteX143" fmla="*/ 5979428 w 6127689"/>
              <a:gd name="connsiteY143" fmla="*/ 6754678 h 6858000"/>
              <a:gd name="connsiteX144" fmla="*/ 5983398 w 6127689"/>
              <a:gd name="connsiteY144" fmla="*/ 6778641 h 6858000"/>
              <a:gd name="connsiteX145" fmla="*/ 5984543 w 6127689"/>
              <a:gd name="connsiteY145" fmla="*/ 6811016 h 6858000"/>
              <a:gd name="connsiteX146" fmla="*/ 5981802 w 6127689"/>
              <a:gd name="connsiteY146" fmla="*/ 6838578 h 6858000"/>
              <a:gd name="connsiteX147" fmla="*/ 5979671 w 6127689"/>
              <a:gd name="connsiteY147" fmla="*/ 6858000 h 6858000"/>
              <a:gd name="connsiteX148" fmla="*/ 0 w 6127689"/>
              <a:gd name="connsiteY148" fmla="*/ 6858000 h 6858000"/>
              <a:gd name="connsiteX149" fmla="*/ 0 w 6127689"/>
              <a:gd name="connsiteY149"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6036748 w 6127689"/>
              <a:gd name="connsiteY105" fmla="*/ 5322752 h 6858000"/>
              <a:gd name="connsiteX106" fmla="*/ 6036943 w 6127689"/>
              <a:gd name="connsiteY106" fmla="*/ 5329480 h 6858000"/>
              <a:gd name="connsiteX107" fmla="*/ 6037236 w 6127689"/>
              <a:gd name="connsiteY107" fmla="*/ 5329634 h 6858000"/>
              <a:gd name="connsiteX108" fmla="*/ 6038019 w 6127689"/>
              <a:gd name="connsiteY108" fmla="*/ 5336764 h 6858000"/>
              <a:gd name="connsiteX109" fmla="*/ 6037298 w 6127689"/>
              <a:gd name="connsiteY109" fmla="*/ 5341753 h 6858000"/>
              <a:gd name="connsiteX110" fmla="*/ 6037677 w 6127689"/>
              <a:gd name="connsiteY110" fmla="*/ 5354807 h 6858000"/>
              <a:gd name="connsiteX111" fmla="*/ 6039728 w 6127689"/>
              <a:gd name="connsiteY111" fmla="*/ 5359416 h 6858000"/>
              <a:gd name="connsiteX112" fmla="*/ 6043311 w 6127689"/>
              <a:gd name="connsiteY112" fmla="*/ 5361407 h 6858000"/>
              <a:gd name="connsiteX113" fmla="*/ 6042954 w 6127689"/>
              <a:gd name="connsiteY113" fmla="*/ 5362576 h 6858000"/>
              <a:gd name="connsiteX114" fmla="*/ 6053435 w 6127689"/>
              <a:gd name="connsiteY114" fmla="*/ 5387547 h 6858000"/>
              <a:gd name="connsiteX115" fmla="*/ 6065933 w 6127689"/>
              <a:gd name="connsiteY115" fmla="*/ 5443002 h 6858000"/>
              <a:gd name="connsiteX116" fmla="*/ 6068640 w 6127689"/>
              <a:gd name="connsiteY116" fmla="*/ 5474503 h 6858000"/>
              <a:gd name="connsiteX117" fmla="*/ 6080922 w 6127689"/>
              <a:gd name="connsiteY117" fmla="*/ 5561070 h 6858000"/>
              <a:gd name="connsiteX118" fmla="*/ 6096949 w 6127689"/>
              <a:gd name="connsiteY118" fmla="*/ 5648179 h 6858000"/>
              <a:gd name="connsiteX119" fmla="*/ 6125703 w 6127689"/>
              <a:gd name="connsiteY119" fmla="*/ 5692894 h 6858000"/>
              <a:gd name="connsiteX120" fmla="*/ 6126670 w 6127689"/>
              <a:gd name="connsiteY120" fmla="*/ 5697882 h 6858000"/>
              <a:gd name="connsiteX121" fmla="*/ 6124061 w 6127689"/>
              <a:gd name="connsiteY121" fmla="*/ 5710294 h 6858000"/>
              <a:gd name="connsiteX122" fmla="*/ 6122213 w 6127689"/>
              <a:gd name="connsiteY122" fmla="*/ 5714762 h 6858000"/>
              <a:gd name="connsiteX123" fmla="*/ 6121353 w 6127689"/>
              <a:gd name="connsiteY123" fmla="*/ 5721725 h 6858000"/>
              <a:gd name="connsiteX124" fmla="*/ 6121607 w 6127689"/>
              <a:gd name="connsiteY124" fmla="*/ 5721959 h 6858000"/>
              <a:gd name="connsiteX125" fmla="*/ 6120262 w 6127689"/>
              <a:gd name="connsiteY125" fmla="*/ 5728358 h 6858000"/>
              <a:gd name="connsiteX126" fmla="*/ 6127024 w 6127689"/>
              <a:gd name="connsiteY126" fmla="*/ 5786902 h 6858000"/>
              <a:gd name="connsiteX127" fmla="*/ 6127519 w 6127689"/>
              <a:gd name="connsiteY127" fmla="*/ 5865775 h 6858000"/>
              <a:gd name="connsiteX128" fmla="*/ 6119217 w 6127689"/>
              <a:gd name="connsiteY128" fmla="*/ 5888542 h 6858000"/>
              <a:gd name="connsiteX129" fmla="*/ 6102493 w 6127689"/>
              <a:gd name="connsiteY129" fmla="*/ 5928602 h 6858000"/>
              <a:gd name="connsiteX130" fmla="*/ 6056863 w 6127689"/>
              <a:gd name="connsiteY130" fmla="*/ 6000643 h 6858000"/>
              <a:gd name="connsiteX131" fmla="*/ 6045436 w 6127689"/>
              <a:gd name="connsiteY131" fmla="*/ 6124480 h 6858000"/>
              <a:gd name="connsiteX132" fmla="*/ 6030489 w 6127689"/>
              <a:gd name="connsiteY132" fmla="*/ 6317666 h 6858000"/>
              <a:gd name="connsiteX133" fmla="*/ 6007492 w 6127689"/>
              <a:gd name="connsiteY133" fmla="*/ 6440818 h 6858000"/>
              <a:gd name="connsiteX134" fmla="*/ 6009467 w 6127689"/>
              <a:gd name="connsiteY134" fmla="*/ 6487076 h 6858000"/>
              <a:gd name="connsiteX135" fmla="*/ 5995064 w 6127689"/>
              <a:gd name="connsiteY135" fmla="*/ 6540791 h 6858000"/>
              <a:gd name="connsiteX136" fmla="*/ 5996309 w 6127689"/>
              <a:gd name="connsiteY136" fmla="*/ 6543961 h 6858000"/>
              <a:gd name="connsiteX137" fmla="*/ 5996048 w 6127689"/>
              <a:gd name="connsiteY137" fmla="*/ 6555444 h 6858000"/>
              <a:gd name="connsiteX138" fmla="*/ 6002524 w 6127689"/>
              <a:gd name="connsiteY138" fmla="*/ 6560188 h 6858000"/>
              <a:gd name="connsiteX139" fmla="*/ 6006823 w 6127689"/>
              <a:gd name="connsiteY139" fmla="*/ 6578546 h 6858000"/>
              <a:gd name="connsiteX140" fmla="*/ 6004510 w 6127689"/>
              <a:gd name="connsiteY140" fmla="*/ 6599256 h 6858000"/>
              <a:gd name="connsiteX141" fmla="*/ 5986207 w 6127689"/>
              <a:gd name="connsiteY141" fmla="*/ 6695855 h 6858000"/>
              <a:gd name="connsiteX142" fmla="*/ 5979428 w 6127689"/>
              <a:gd name="connsiteY142" fmla="*/ 6754678 h 6858000"/>
              <a:gd name="connsiteX143" fmla="*/ 5983398 w 6127689"/>
              <a:gd name="connsiteY143" fmla="*/ 6778641 h 6858000"/>
              <a:gd name="connsiteX144" fmla="*/ 5984543 w 6127689"/>
              <a:gd name="connsiteY144" fmla="*/ 6811016 h 6858000"/>
              <a:gd name="connsiteX145" fmla="*/ 5981802 w 6127689"/>
              <a:gd name="connsiteY145" fmla="*/ 6838578 h 6858000"/>
              <a:gd name="connsiteX146" fmla="*/ 5979671 w 6127689"/>
              <a:gd name="connsiteY146" fmla="*/ 6858000 h 6858000"/>
              <a:gd name="connsiteX147" fmla="*/ 0 w 6127689"/>
              <a:gd name="connsiteY147" fmla="*/ 6858000 h 6858000"/>
              <a:gd name="connsiteX148" fmla="*/ 0 w 6127689"/>
              <a:gd name="connsiteY148"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6018409 w 6127689"/>
              <a:gd name="connsiteY104" fmla="*/ 5227157 h 6858000"/>
              <a:gd name="connsiteX105" fmla="*/ 6036748 w 6127689"/>
              <a:gd name="connsiteY105" fmla="*/ 5322752 h 6858000"/>
              <a:gd name="connsiteX106" fmla="*/ 6036943 w 6127689"/>
              <a:gd name="connsiteY106" fmla="*/ 5329480 h 6858000"/>
              <a:gd name="connsiteX107" fmla="*/ 6037236 w 6127689"/>
              <a:gd name="connsiteY107" fmla="*/ 5329634 h 6858000"/>
              <a:gd name="connsiteX108" fmla="*/ 6038019 w 6127689"/>
              <a:gd name="connsiteY108" fmla="*/ 5336764 h 6858000"/>
              <a:gd name="connsiteX109" fmla="*/ 6037298 w 6127689"/>
              <a:gd name="connsiteY109" fmla="*/ 5341753 h 6858000"/>
              <a:gd name="connsiteX110" fmla="*/ 6037677 w 6127689"/>
              <a:gd name="connsiteY110" fmla="*/ 5354807 h 6858000"/>
              <a:gd name="connsiteX111" fmla="*/ 6039728 w 6127689"/>
              <a:gd name="connsiteY111" fmla="*/ 5359416 h 6858000"/>
              <a:gd name="connsiteX112" fmla="*/ 6043311 w 6127689"/>
              <a:gd name="connsiteY112" fmla="*/ 5361407 h 6858000"/>
              <a:gd name="connsiteX113" fmla="*/ 6042954 w 6127689"/>
              <a:gd name="connsiteY113" fmla="*/ 5362576 h 6858000"/>
              <a:gd name="connsiteX114" fmla="*/ 6053435 w 6127689"/>
              <a:gd name="connsiteY114" fmla="*/ 5387547 h 6858000"/>
              <a:gd name="connsiteX115" fmla="*/ 6065933 w 6127689"/>
              <a:gd name="connsiteY115" fmla="*/ 5443002 h 6858000"/>
              <a:gd name="connsiteX116" fmla="*/ 6068640 w 6127689"/>
              <a:gd name="connsiteY116" fmla="*/ 5474503 h 6858000"/>
              <a:gd name="connsiteX117" fmla="*/ 6080922 w 6127689"/>
              <a:gd name="connsiteY117" fmla="*/ 5561070 h 6858000"/>
              <a:gd name="connsiteX118" fmla="*/ 6096949 w 6127689"/>
              <a:gd name="connsiteY118" fmla="*/ 5648179 h 6858000"/>
              <a:gd name="connsiteX119" fmla="*/ 6125703 w 6127689"/>
              <a:gd name="connsiteY119" fmla="*/ 5692894 h 6858000"/>
              <a:gd name="connsiteX120" fmla="*/ 6126670 w 6127689"/>
              <a:gd name="connsiteY120" fmla="*/ 5697882 h 6858000"/>
              <a:gd name="connsiteX121" fmla="*/ 6124061 w 6127689"/>
              <a:gd name="connsiteY121" fmla="*/ 5710294 h 6858000"/>
              <a:gd name="connsiteX122" fmla="*/ 6122213 w 6127689"/>
              <a:gd name="connsiteY122" fmla="*/ 5714762 h 6858000"/>
              <a:gd name="connsiteX123" fmla="*/ 6121353 w 6127689"/>
              <a:gd name="connsiteY123" fmla="*/ 5721725 h 6858000"/>
              <a:gd name="connsiteX124" fmla="*/ 6121607 w 6127689"/>
              <a:gd name="connsiteY124" fmla="*/ 5721959 h 6858000"/>
              <a:gd name="connsiteX125" fmla="*/ 6120262 w 6127689"/>
              <a:gd name="connsiteY125" fmla="*/ 5728358 h 6858000"/>
              <a:gd name="connsiteX126" fmla="*/ 6127024 w 6127689"/>
              <a:gd name="connsiteY126" fmla="*/ 5786902 h 6858000"/>
              <a:gd name="connsiteX127" fmla="*/ 6127519 w 6127689"/>
              <a:gd name="connsiteY127" fmla="*/ 5865775 h 6858000"/>
              <a:gd name="connsiteX128" fmla="*/ 6119217 w 6127689"/>
              <a:gd name="connsiteY128" fmla="*/ 5888542 h 6858000"/>
              <a:gd name="connsiteX129" fmla="*/ 6102493 w 6127689"/>
              <a:gd name="connsiteY129" fmla="*/ 5928602 h 6858000"/>
              <a:gd name="connsiteX130" fmla="*/ 6056863 w 6127689"/>
              <a:gd name="connsiteY130" fmla="*/ 6000643 h 6858000"/>
              <a:gd name="connsiteX131" fmla="*/ 6045436 w 6127689"/>
              <a:gd name="connsiteY131" fmla="*/ 6124480 h 6858000"/>
              <a:gd name="connsiteX132" fmla="*/ 6030489 w 6127689"/>
              <a:gd name="connsiteY132" fmla="*/ 6317666 h 6858000"/>
              <a:gd name="connsiteX133" fmla="*/ 6007492 w 6127689"/>
              <a:gd name="connsiteY133" fmla="*/ 6440818 h 6858000"/>
              <a:gd name="connsiteX134" fmla="*/ 6009467 w 6127689"/>
              <a:gd name="connsiteY134" fmla="*/ 6487076 h 6858000"/>
              <a:gd name="connsiteX135" fmla="*/ 5995064 w 6127689"/>
              <a:gd name="connsiteY135" fmla="*/ 6540791 h 6858000"/>
              <a:gd name="connsiteX136" fmla="*/ 5996309 w 6127689"/>
              <a:gd name="connsiteY136" fmla="*/ 6543961 h 6858000"/>
              <a:gd name="connsiteX137" fmla="*/ 5996048 w 6127689"/>
              <a:gd name="connsiteY137" fmla="*/ 6555444 h 6858000"/>
              <a:gd name="connsiteX138" fmla="*/ 6002524 w 6127689"/>
              <a:gd name="connsiteY138" fmla="*/ 6560188 h 6858000"/>
              <a:gd name="connsiteX139" fmla="*/ 6006823 w 6127689"/>
              <a:gd name="connsiteY139" fmla="*/ 6578546 h 6858000"/>
              <a:gd name="connsiteX140" fmla="*/ 6004510 w 6127689"/>
              <a:gd name="connsiteY140" fmla="*/ 6599256 h 6858000"/>
              <a:gd name="connsiteX141" fmla="*/ 5986207 w 6127689"/>
              <a:gd name="connsiteY141" fmla="*/ 6695855 h 6858000"/>
              <a:gd name="connsiteX142" fmla="*/ 5979428 w 6127689"/>
              <a:gd name="connsiteY142" fmla="*/ 6754678 h 6858000"/>
              <a:gd name="connsiteX143" fmla="*/ 5983398 w 6127689"/>
              <a:gd name="connsiteY143" fmla="*/ 6778641 h 6858000"/>
              <a:gd name="connsiteX144" fmla="*/ 5984543 w 6127689"/>
              <a:gd name="connsiteY144" fmla="*/ 6811016 h 6858000"/>
              <a:gd name="connsiteX145" fmla="*/ 5981802 w 6127689"/>
              <a:gd name="connsiteY145" fmla="*/ 6838578 h 6858000"/>
              <a:gd name="connsiteX146" fmla="*/ 5979671 w 6127689"/>
              <a:gd name="connsiteY146" fmla="*/ 6858000 h 6858000"/>
              <a:gd name="connsiteX147" fmla="*/ 0 w 6127689"/>
              <a:gd name="connsiteY147" fmla="*/ 6858000 h 6858000"/>
              <a:gd name="connsiteX148" fmla="*/ 0 w 6127689"/>
              <a:gd name="connsiteY148"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94095 w 6127689"/>
              <a:gd name="connsiteY78" fmla="*/ 4128857 h 6858000"/>
              <a:gd name="connsiteX79" fmla="*/ 5898339 w 6127689"/>
              <a:gd name="connsiteY79" fmla="*/ 4140800 h 6858000"/>
              <a:gd name="connsiteX80" fmla="*/ 5899734 w 6127689"/>
              <a:gd name="connsiteY80" fmla="*/ 4145632 h 6858000"/>
              <a:gd name="connsiteX81" fmla="*/ 5903513 w 6127689"/>
              <a:gd name="connsiteY81" fmla="*/ 4187661 h 6858000"/>
              <a:gd name="connsiteX82" fmla="*/ 5917114 w 6127689"/>
              <a:gd name="connsiteY82" fmla="*/ 4213096 h 6858000"/>
              <a:gd name="connsiteX83" fmla="*/ 5921153 w 6127689"/>
              <a:gd name="connsiteY83" fmla="*/ 4236222 h 6858000"/>
              <a:gd name="connsiteX84" fmla="*/ 5924233 w 6127689"/>
              <a:gd name="connsiteY84" fmla="*/ 4242060 h 6858000"/>
              <a:gd name="connsiteX85" fmla="*/ 5928910 w 6127689"/>
              <a:gd name="connsiteY85" fmla="*/ 4300973 h 6858000"/>
              <a:gd name="connsiteX86" fmla="*/ 5939320 w 6127689"/>
              <a:gd name="connsiteY86" fmla="*/ 4340435 h 6858000"/>
              <a:gd name="connsiteX87" fmla="*/ 5946705 w 6127689"/>
              <a:gd name="connsiteY87" fmla="*/ 4428051 h 6858000"/>
              <a:gd name="connsiteX88" fmla="*/ 5949261 w 6127689"/>
              <a:gd name="connsiteY88" fmla="*/ 4449185 h 6858000"/>
              <a:gd name="connsiteX89" fmla="*/ 5957504 w 6127689"/>
              <a:gd name="connsiteY89" fmla="*/ 4465911 h 6858000"/>
              <a:gd name="connsiteX90" fmla="*/ 5964689 w 6127689"/>
              <a:gd name="connsiteY90" fmla="*/ 4468532 h 6858000"/>
              <a:gd name="connsiteX91" fmla="*/ 5967062 w 6127689"/>
              <a:gd name="connsiteY91" fmla="*/ 4479923 h 6858000"/>
              <a:gd name="connsiteX92" fmla="*/ 5968960 w 6127689"/>
              <a:gd name="connsiteY92" fmla="*/ 4482655 h 6858000"/>
              <a:gd name="connsiteX93" fmla="*/ 5978567 w 6127689"/>
              <a:gd name="connsiteY93" fmla="*/ 4498605 h 6858000"/>
              <a:gd name="connsiteX94" fmla="*/ 5980106 w 6127689"/>
              <a:gd name="connsiteY94" fmla="*/ 4585087 h 6858000"/>
              <a:gd name="connsiteX95" fmla="*/ 5998138 w 6127689"/>
              <a:gd name="connsiteY95" fmla="*/ 4697518 h 6858000"/>
              <a:gd name="connsiteX96" fmla="*/ 6013516 w 6127689"/>
              <a:gd name="connsiteY96" fmla="*/ 4786619 h 6858000"/>
              <a:gd name="connsiteX97" fmla="*/ 6025404 w 6127689"/>
              <a:gd name="connsiteY97" fmla="*/ 4858148 h 6858000"/>
              <a:gd name="connsiteX98" fmla="*/ 6007749 w 6127689"/>
              <a:gd name="connsiteY98" fmla="*/ 4964715 h 6858000"/>
              <a:gd name="connsiteX99" fmla="*/ 6005269 w 6127689"/>
              <a:gd name="connsiteY99" fmla="*/ 5150567 h 6858000"/>
              <a:gd name="connsiteX100" fmla="*/ 6001127 w 6127689"/>
              <a:gd name="connsiteY100" fmla="*/ 5164609 h 6858000"/>
              <a:gd name="connsiteX101" fmla="*/ 5996647 w 6127689"/>
              <a:gd name="connsiteY101" fmla="*/ 5185640 h 6858000"/>
              <a:gd name="connsiteX102" fmla="*/ 5998514 w 6127689"/>
              <a:gd name="connsiteY102" fmla="*/ 5189673 h 6858000"/>
              <a:gd name="connsiteX103" fmla="*/ 6018409 w 6127689"/>
              <a:gd name="connsiteY103" fmla="*/ 5227157 h 6858000"/>
              <a:gd name="connsiteX104" fmla="*/ 6036748 w 6127689"/>
              <a:gd name="connsiteY104" fmla="*/ 5322752 h 6858000"/>
              <a:gd name="connsiteX105" fmla="*/ 6036943 w 6127689"/>
              <a:gd name="connsiteY105" fmla="*/ 5329480 h 6858000"/>
              <a:gd name="connsiteX106" fmla="*/ 6037236 w 6127689"/>
              <a:gd name="connsiteY106" fmla="*/ 5329634 h 6858000"/>
              <a:gd name="connsiteX107" fmla="*/ 6038019 w 6127689"/>
              <a:gd name="connsiteY107" fmla="*/ 5336764 h 6858000"/>
              <a:gd name="connsiteX108" fmla="*/ 6037298 w 6127689"/>
              <a:gd name="connsiteY108" fmla="*/ 5341753 h 6858000"/>
              <a:gd name="connsiteX109" fmla="*/ 6037677 w 6127689"/>
              <a:gd name="connsiteY109" fmla="*/ 5354807 h 6858000"/>
              <a:gd name="connsiteX110" fmla="*/ 6039728 w 6127689"/>
              <a:gd name="connsiteY110" fmla="*/ 5359416 h 6858000"/>
              <a:gd name="connsiteX111" fmla="*/ 6043311 w 6127689"/>
              <a:gd name="connsiteY111" fmla="*/ 5361407 h 6858000"/>
              <a:gd name="connsiteX112" fmla="*/ 6042954 w 6127689"/>
              <a:gd name="connsiteY112" fmla="*/ 5362576 h 6858000"/>
              <a:gd name="connsiteX113" fmla="*/ 6053435 w 6127689"/>
              <a:gd name="connsiteY113" fmla="*/ 5387547 h 6858000"/>
              <a:gd name="connsiteX114" fmla="*/ 6065933 w 6127689"/>
              <a:gd name="connsiteY114" fmla="*/ 5443002 h 6858000"/>
              <a:gd name="connsiteX115" fmla="*/ 6068640 w 6127689"/>
              <a:gd name="connsiteY115" fmla="*/ 5474503 h 6858000"/>
              <a:gd name="connsiteX116" fmla="*/ 6080922 w 6127689"/>
              <a:gd name="connsiteY116" fmla="*/ 5561070 h 6858000"/>
              <a:gd name="connsiteX117" fmla="*/ 6096949 w 6127689"/>
              <a:gd name="connsiteY117" fmla="*/ 5648179 h 6858000"/>
              <a:gd name="connsiteX118" fmla="*/ 6125703 w 6127689"/>
              <a:gd name="connsiteY118" fmla="*/ 5692894 h 6858000"/>
              <a:gd name="connsiteX119" fmla="*/ 6126670 w 6127689"/>
              <a:gd name="connsiteY119" fmla="*/ 5697882 h 6858000"/>
              <a:gd name="connsiteX120" fmla="*/ 6124061 w 6127689"/>
              <a:gd name="connsiteY120" fmla="*/ 5710294 h 6858000"/>
              <a:gd name="connsiteX121" fmla="*/ 6122213 w 6127689"/>
              <a:gd name="connsiteY121" fmla="*/ 5714762 h 6858000"/>
              <a:gd name="connsiteX122" fmla="*/ 6121353 w 6127689"/>
              <a:gd name="connsiteY122" fmla="*/ 5721725 h 6858000"/>
              <a:gd name="connsiteX123" fmla="*/ 6121607 w 6127689"/>
              <a:gd name="connsiteY123" fmla="*/ 5721959 h 6858000"/>
              <a:gd name="connsiteX124" fmla="*/ 6120262 w 6127689"/>
              <a:gd name="connsiteY124" fmla="*/ 5728358 h 6858000"/>
              <a:gd name="connsiteX125" fmla="*/ 6127024 w 6127689"/>
              <a:gd name="connsiteY125" fmla="*/ 5786902 h 6858000"/>
              <a:gd name="connsiteX126" fmla="*/ 6127519 w 6127689"/>
              <a:gd name="connsiteY126" fmla="*/ 5865775 h 6858000"/>
              <a:gd name="connsiteX127" fmla="*/ 6119217 w 6127689"/>
              <a:gd name="connsiteY127" fmla="*/ 5888542 h 6858000"/>
              <a:gd name="connsiteX128" fmla="*/ 6102493 w 6127689"/>
              <a:gd name="connsiteY128" fmla="*/ 5928602 h 6858000"/>
              <a:gd name="connsiteX129" fmla="*/ 6056863 w 6127689"/>
              <a:gd name="connsiteY129" fmla="*/ 6000643 h 6858000"/>
              <a:gd name="connsiteX130" fmla="*/ 6045436 w 6127689"/>
              <a:gd name="connsiteY130" fmla="*/ 6124480 h 6858000"/>
              <a:gd name="connsiteX131" fmla="*/ 6030489 w 6127689"/>
              <a:gd name="connsiteY131" fmla="*/ 6317666 h 6858000"/>
              <a:gd name="connsiteX132" fmla="*/ 6007492 w 6127689"/>
              <a:gd name="connsiteY132" fmla="*/ 6440818 h 6858000"/>
              <a:gd name="connsiteX133" fmla="*/ 6009467 w 6127689"/>
              <a:gd name="connsiteY133" fmla="*/ 6487076 h 6858000"/>
              <a:gd name="connsiteX134" fmla="*/ 5995064 w 6127689"/>
              <a:gd name="connsiteY134" fmla="*/ 6540791 h 6858000"/>
              <a:gd name="connsiteX135" fmla="*/ 5996309 w 6127689"/>
              <a:gd name="connsiteY135" fmla="*/ 6543961 h 6858000"/>
              <a:gd name="connsiteX136" fmla="*/ 5996048 w 6127689"/>
              <a:gd name="connsiteY136" fmla="*/ 6555444 h 6858000"/>
              <a:gd name="connsiteX137" fmla="*/ 6002524 w 6127689"/>
              <a:gd name="connsiteY137" fmla="*/ 6560188 h 6858000"/>
              <a:gd name="connsiteX138" fmla="*/ 6006823 w 6127689"/>
              <a:gd name="connsiteY138" fmla="*/ 6578546 h 6858000"/>
              <a:gd name="connsiteX139" fmla="*/ 6004510 w 6127689"/>
              <a:gd name="connsiteY139" fmla="*/ 6599256 h 6858000"/>
              <a:gd name="connsiteX140" fmla="*/ 5986207 w 6127689"/>
              <a:gd name="connsiteY140" fmla="*/ 6695855 h 6858000"/>
              <a:gd name="connsiteX141" fmla="*/ 5979428 w 6127689"/>
              <a:gd name="connsiteY141" fmla="*/ 6754678 h 6858000"/>
              <a:gd name="connsiteX142" fmla="*/ 5983398 w 6127689"/>
              <a:gd name="connsiteY142" fmla="*/ 6778641 h 6858000"/>
              <a:gd name="connsiteX143" fmla="*/ 5984543 w 6127689"/>
              <a:gd name="connsiteY143" fmla="*/ 6811016 h 6858000"/>
              <a:gd name="connsiteX144" fmla="*/ 5981802 w 6127689"/>
              <a:gd name="connsiteY144" fmla="*/ 6838578 h 6858000"/>
              <a:gd name="connsiteX145" fmla="*/ 5979671 w 6127689"/>
              <a:gd name="connsiteY145" fmla="*/ 6858000 h 6858000"/>
              <a:gd name="connsiteX146" fmla="*/ 0 w 6127689"/>
              <a:gd name="connsiteY146" fmla="*/ 6858000 h 6858000"/>
              <a:gd name="connsiteX147" fmla="*/ 0 w 6127689"/>
              <a:gd name="connsiteY147"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94095 w 6127689"/>
              <a:gd name="connsiteY78" fmla="*/ 4128857 h 6858000"/>
              <a:gd name="connsiteX79" fmla="*/ 5898339 w 6127689"/>
              <a:gd name="connsiteY79" fmla="*/ 4140800 h 6858000"/>
              <a:gd name="connsiteX80" fmla="*/ 5899734 w 6127689"/>
              <a:gd name="connsiteY80" fmla="*/ 4145632 h 6858000"/>
              <a:gd name="connsiteX81" fmla="*/ 5903513 w 6127689"/>
              <a:gd name="connsiteY81" fmla="*/ 4187661 h 6858000"/>
              <a:gd name="connsiteX82" fmla="*/ 5917114 w 6127689"/>
              <a:gd name="connsiteY82" fmla="*/ 4213096 h 6858000"/>
              <a:gd name="connsiteX83" fmla="*/ 5924233 w 6127689"/>
              <a:gd name="connsiteY83" fmla="*/ 4242060 h 6858000"/>
              <a:gd name="connsiteX84" fmla="*/ 5928910 w 6127689"/>
              <a:gd name="connsiteY84" fmla="*/ 4300973 h 6858000"/>
              <a:gd name="connsiteX85" fmla="*/ 5939320 w 6127689"/>
              <a:gd name="connsiteY85" fmla="*/ 4340435 h 6858000"/>
              <a:gd name="connsiteX86" fmla="*/ 5946705 w 6127689"/>
              <a:gd name="connsiteY86" fmla="*/ 4428051 h 6858000"/>
              <a:gd name="connsiteX87" fmla="*/ 5949261 w 6127689"/>
              <a:gd name="connsiteY87" fmla="*/ 4449185 h 6858000"/>
              <a:gd name="connsiteX88" fmla="*/ 5957504 w 6127689"/>
              <a:gd name="connsiteY88" fmla="*/ 4465911 h 6858000"/>
              <a:gd name="connsiteX89" fmla="*/ 5964689 w 6127689"/>
              <a:gd name="connsiteY89" fmla="*/ 4468532 h 6858000"/>
              <a:gd name="connsiteX90" fmla="*/ 5967062 w 6127689"/>
              <a:gd name="connsiteY90" fmla="*/ 4479923 h 6858000"/>
              <a:gd name="connsiteX91" fmla="*/ 5968960 w 6127689"/>
              <a:gd name="connsiteY91" fmla="*/ 4482655 h 6858000"/>
              <a:gd name="connsiteX92" fmla="*/ 5978567 w 6127689"/>
              <a:gd name="connsiteY92" fmla="*/ 4498605 h 6858000"/>
              <a:gd name="connsiteX93" fmla="*/ 5980106 w 6127689"/>
              <a:gd name="connsiteY93" fmla="*/ 4585087 h 6858000"/>
              <a:gd name="connsiteX94" fmla="*/ 5998138 w 6127689"/>
              <a:gd name="connsiteY94" fmla="*/ 4697518 h 6858000"/>
              <a:gd name="connsiteX95" fmla="*/ 6013516 w 6127689"/>
              <a:gd name="connsiteY95" fmla="*/ 4786619 h 6858000"/>
              <a:gd name="connsiteX96" fmla="*/ 6025404 w 6127689"/>
              <a:gd name="connsiteY96" fmla="*/ 4858148 h 6858000"/>
              <a:gd name="connsiteX97" fmla="*/ 6007749 w 6127689"/>
              <a:gd name="connsiteY97" fmla="*/ 4964715 h 6858000"/>
              <a:gd name="connsiteX98" fmla="*/ 6005269 w 6127689"/>
              <a:gd name="connsiteY98" fmla="*/ 5150567 h 6858000"/>
              <a:gd name="connsiteX99" fmla="*/ 6001127 w 6127689"/>
              <a:gd name="connsiteY99" fmla="*/ 5164609 h 6858000"/>
              <a:gd name="connsiteX100" fmla="*/ 5996647 w 6127689"/>
              <a:gd name="connsiteY100" fmla="*/ 5185640 h 6858000"/>
              <a:gd name="connsiteX101" fmla="*/ 5998514 w 6127689"/>
              <a:gd name="connsiteY101" fmla="*/ 5189673 h 6858000"/>
              <a:gd name="connsiteX102" fmla="*/ 6018409 w 6127689"/>
              <a:gd name="connsiteY102" fmla="*/ 5227157 h 6858000"/>
              <a:gd name="connsiteX103" fmla="*/ 6036748 w 6127689"/>
              <a:gd name="connsiteY103" fmla="*/ 5322752 h 6858000"/>
              <a:gd name="connsiteX104" fmla="*/ 6036943 w 6127689"/>
              <a:gd name="connsiteY104" fmla="*/ 5329480 h 6858000"/>
              <a:gd name="connsiteX105" fmla="*/ 6037236 w 6127689"/>
              <a:gd name="connsiteY105" fmla="*/ 5329634 h 6858000"/>
              <a:gd name="connsiteX106" fmla="*/ 6038019 w 6127689"/>
              <a:gd name="connsiteY106" fmla="*/ 5336764 h 6858000"/>
              <a:gd name="connsiteX107" fmla="*/ 6037298 w 6127689"/>
              <a:gd name="connsiteY107" fmla="*/ 5341753 h 6858000"/>
              <a:gd name="connsiteX108" fmla="*/ 6037677 w 6127689"/>
              <a:gd name="connsiteY108" fmla="*/ 5354807 h 6858000"/>
              <a:gd name="connsiteX109" fmla="*/ 6039728 w 6127689"/>
              <a:gd name="connsiteY109" fmla="*/ 5359416 h 6858000"/>
              <a:gd name="connsiteX110" fmla="*/ 6043311 w 6127689"/>
              <a:gd name="connsiteY110" fmla="*/ 5361407 h 6858000"/>
              <a:gd name="connsiteX111" fmla="*/ 6042954 w 6127689"/>
              <a:gd name="connsiteY111" fmla="*/ 5362576 h 6858000"/>
              <a:gd name="connsiteX112" fmla="*/ 6053435 w 6127689"/>
              <a:gd name="connsiteY112" fmla="*/ 5387547 h 6858000"/>
              <a:gd name="connsiteX113" fmla="*/ 6065933 w 6127689"/>
              <a:gd name="connsiteY113" fmla="*/ 5443002 h 6858000"/>
              <a:gd name="connsiteX114" fmla="*/ 6068640 w 6127689"/>
              <a:gd name="connsiteY114" fmla="*/ 5474503 h 6858000"/>
              <a:gd name="connsiteX115" fmla="*/ 6080922 w 6127689"/>
              <a:gd name="connsiteY115" fmla="*/ 5561070 h 6858000"/>
              <a:gd name="connsiteX116" fmla="*/ 6096949 w 6127689"/>
              <a:gd name="connsiteY116" fmla="*/ 5648179 h 6858000"/>
              <a:gd name="connsiteX117" fmla="*/ 6125703 w 6127689"/>
              <a:gd name="connsiteY117" fmla="*/ 5692894 h 6858000"/>
              <a:gd name="connsiteX118" fmla="*/ 6126670 w 6127689"/>
              <a:gd name="connsiteY118" fmla="*/ 5697882 h 6858000"/>
              <a:gd name="connsiteX119" fmla="*/ 6124061 w 6127689"/>
              <a:gd name="connsiteY119" fmla="*/ 5710294 h 6858000"/>
              <a:gd name="connsiteX120" fmla="*/ 6122213 w 6127689"/>
              <a:gd name="connsiteY120" fmla="*/ 5714762 h 6858000"/>
              <a:gd name="connsiteX121" fmla="*/ 6121353 w 6127689"/>
              <a:gd name="connsiteY121" fmla="*/ 5721725 h 6858000"/>
              <a:gd name="connsiteX122" fmla="*/ 6121607 w 6127689"/>
              <a:gd name="connsiteY122" fmla="*/ 5721959 h 6858000"/>
              <a:gd name="connsiteX123" fmla="*/ 6120262 w 6127689"/>
              <a:gd name="connsiteY123" fmla="*/ 5728358 h 6858000"/>
              <a:gd name="connsiteX124" fmla="*/ 6127024 w 6127689"/>
              <a:gd name="connsiteY124" fmla="*/ 5786902 h 6858000"/>
              <a:gd name="connsiteX125" fmla="*/ 6127519 w 6127689"/>
              <a:gd name="connsiteY125" fmla="*/ 5865775 h 6858000"/>
              <a:gd name="connsiteX126" fmla="*/ 6119217 w 6127689"/>
              <a:gd name="connsiteY126" fmla="*/ 5888542 h 6858000"/>
              <a:gd name="connsiteX127" fmla="*/ 6102493 w 6127689"/>
              <a:gd name="connsiteY127" fmla="*/ 5928602 h 6858000"/>
              <a:gd name="connsiteX128" fmla="*/ 6056863 w 6127689"/>
              <a:gd name="connsiteY128" fmla="*/ 6000643 h 6858000"/>
              <a:gd name="connsiteX129" fmla="*/ 6045436 w 6127689"/>
              <a:gd name="connsiteY129" fmla="*/ 6124480 h 6858000"/>
              <a:gd name="connsiteX130" fmla="*/ 6030489 w 6127689"/>
              <a:gd name="connsiteY130" fmla="*/ 6317666 h 6858000"/>
              <a:gd name="connsiteX131" fmla="*/ 6007492 w 6127689"/>
              <a:gd name="connsiteY131" fmla="*/ 6440818 h 6858000"/>
              <a:gd name="connsiteX132" fmla="*/ 6009467 w 6127689"/>
              <a:gd name="connsiteY132" fmla="*/ 6487076 h 6858000"/>
              <a:gd name="connsiteX133" fmla="*/ 5995064 w 6127689"/>
              <a:gd name="connsiteY133" fmla="*/ 6540791 h 6858000"/>
              <a:gd name="connsiteX134" fmla="*/ 5996309 w 6127689"/>
              <a:gd name="connsiteY134" fmla="*/ 6543961 h 6858000"/>
              <a:gd name="connsiteX135" fmla="*/ 5996048 w 6127689"/>
              <a:gd name="connsiteY135" fmla="*/ 6555444 h 6858000"/>
              <a:gd name="connsiteX136" fmla="*/ 6002524 w 6127689"/>
              <a:gd name="connsiteY136" fmla="*/ 6560188 h 6858000"/>
              <a:gd name="connsiteX137" fmla="*/ 6006823 w 6127689"/>
              <a:gd name="connsiteY137" fmla="*/ 6578546 h 6858000"/>
              <a:gd name="connsiteX138" fmla="*/ 6004510 w 6127689"/>
              <a:gd name="connsiteY138" fmla="*/ 6599256 h 6858000"/>
              <a:gd name="connsiteX139" fmla="*/ 5986207 w 6127689"/>
              <a:gd name="connsiteY139" fmla="*/ 6695855 h 6858000"/>
              <a:gd name="connsiteX140" fmla="*/ 5979428 w 6127689"/>
              <a:gd name="connsiteY140" fmla="*/ 6754678 h 6858000"/>
              <a:gd name="connsiteX141" fmla="*/ 5983398 w 6127689"/>
              <a:gd name="connsiteY141" fmla="*/ 6778641 h 6858000"/>
              <a:gd name="connsiteX142" fmla="*/ 5984543 w 6127689"/>
              <a:gd name="connsiteY142" fmla="*/ 6811016 h 6858000"/>
              <a:gd name="connsiteX143" fmla="*/ 5981802 w 6127689"/>
              <a:gd name="connsiteY143" fmla="*/ 6838578 h 6858000"/>
              <a:gd name="connsiteX144" fmla="*/ 5979671 w 6127689"/>
              <a:gd name="connsiteY144" fmla="*/ 6858000 h 6858000"/>
              <a:gd name="connsiteX145" fmla="*/ 0 w 6127689"/>
              <a:gd name="connsiteY145" fmla="*/ 6858000 h 6858000"/>
              <a:gd name="connsiteX146" fmla="*/ 0 w 6127689"/>
              <a:gd name="connsiteY146"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33539 w 6127689"/>
              <a:gd name="connsiteY69" fmla="*/ 3818457 h 6858000"/>
              <a:gd name="connsiteX70" fmla="*/ 5768491 w 6127689"/>
              <a:gd name="connsiteY70" fmla="*/ 3914399 h 6858000"/>
              <a:gd name="connsiteX71" fmla="*/ 5793123 w 6127689"/>
              <a:gd name="connsiteY71" fmla="*/ 3969952 h 6858000"/>
              <a:gd name="connsiteX72" fmla="*/ 5808321 w 6127689"/>
              <a:gd name="connsiteY72" fmla="*/ 3988153 h 6858000"/>
              <a:gd name="connsiteX73" fmla="*/ 5825621 w 6127689"/>
              <a:gd name="connsiteY73" fmla="*/ 4015525 h 6858000"/>
              <a:gd name="connsiteX74" fmla="*/ 5860672 w 6127689"/>
              <a:gd name="connsiteY74" fmla="*/ 4061579 h 6858000"/>
              <a:gd name="connsiteX75" fmla="*/ 5872173 w 6127689"/>
              <a:gd name="connsiteY75" fmla="*/ 4088497 h 6858000"/>
              <a:gd name="connsiteX76" fmla="*/ 5883705 w 6127689"/>
              <a:gd name="connsiteY76" fmla="*/ 4101899 h 6858000"/>
              <a:gd name="connsiteX77" fmla="*/ 5894095 w 6127689"/>
              <a:gd name="connsiteY77" fmla="*/ 4128857 h 6858000"/>
              <a:gd name="connsiteX78" fmla="*/ 5898339 w 6127689"/>
              <a:gd name="connsiteY78" fmla="*/ 4140800 h 6858000"/>
              <a:gd name="connsiteX79" fmla="*/ 5899734 w 6127689"/>
              <a:gd name="connsiteY79" fmla="*/ 4145632 h 6858000"/>
              <a:gd name="connsiteX80" fmla="*/ 5903513 w 6127689"/>
              <a:gd name="connsiteY80" fmla="*/ 4187661 h 6858000"/>
              <a:gd name="connsiteX81" fmla="*/ 5917114 w 6127689"/>
              <a:gd name="connsiteY81" fmla="*/ 4213096 h 6858000"/>
              <a:gd name="connsiteX82" fmla="*/ 5924233 w 6127689"/>
              <a:gd name="connsiteY82" fmla="*/ 4242060 h 6858000"/>
              <a:gd name="connsiteX83" fmla="*/ 5928910 w 6127689"/>
              <a:gd name="connsiteY83" fmla="*/ 4300973 h 6858000"/>
              <a:gd name="connsiteX84" fmla="*/ 5939320 w 6127689"/>
              <a:gd name="connsiteY84" fmla="*/ 4340435 h 6858000"/>
              <a:gd name="connsiteX85" fmla="*/ 5946705 w 6127689"/>
              <a:gd name="connsiteY85" fmla="*/ 4428051 h 6858000"/>
              <a:gd name="connsiteX86" fmla="*/ 5949261 w 6127689"/>
              <a:gd name="connsiteY86" fmla="*/ 4449185 h 6858000"/>
              <a:gd name="connsiteX87" fmla="*/ 5957504 w 6127689"/>
              <a:gd name="connsiteY87" fmla="*/ 4465911 h 6858000"/>
              <a:gd name="connsiteX88" fmla="*/ 5964689 w 6127689"/>
              <a:gd name="connsiteY88" fmla="*/ 4468532 h 6858000"/>
              <a:gd name="connsiteX89" fmla="*/ 5967062 w 6127689"/>
              <a:gd name="connsiteY89" fmla="*/ 4479923 h 6858000"/>
              <a:gd name="connsiteX90" fmla="*/ 5968960 w 6127689"/>
              <a:gd name="connsiteY90" fmla="*/ 4482655 h 6858000"/>
              <a:gd name="connsiteX91" fmla="*/ 5978567 w 6127689"/>
              <a:gd name="connsiteY91" fmla="*/ 4498605 h 6858000"/>
              <a:gd name="connsiteX92" fmla="*/ 5980106 w 6127689"/>
              <a:gd name="connsiteY92" fmla="*/ 4585087 h 6858000"/>
              <a:gd name="connsiteX93" fmla="*/ 5998138 w 6127689"/>
              <a:gd name="connsiteY93" fmla="*/ 4697518 h 6858000"/>
              <a:gd name="connsiteX94" fmla="*/ 6013516 w 6127689"/>
              <a:gd name="connsiteY94" fmla="*/ 4786619 h 6858000"/>
              <a:gd name="connsiteX95" fmla="*/ 6025404 w 6127689"/>
              <a:gd name="connsiteY95" fmla="*/ 4858148 h 6858000"/>
              <a:gd name="connsiteX96" fmla="*/ 6007749 w 6127689"/>
              <a:gd name="connsiteY96" fmla="*/ 4964715 h 6858000"/>
              <a:gd name="connsiteX97" fmla="*/ 6005269 w 6127689"/>
              <a:gd name="connsiteY97" fmla="*/ 5150567 h 6858000"/>
              <a:gd name="connsiteX98" fmla="*/ 6001127 w 6127689"/>
              <a:gd name="connsiteY98" fmla="*/ 5164609 h 6858000"/>
              <a:gd name="connsiteX99" fmla="*/ 5996647 w 6127689"/>
              <a:gd name="connsiteY99" fmla="*/ 5185640 h 6858000"/>
              <a:gd name="connsiteX100" fmla="*/ 5998514 w 6127689"/>
              <a:gd name="connsiteY100" fmla="*/ 5189673 h 6858000"/>
              <a:gd name="connsiteX101" fmla="*/ 6018409 w 6127689"/>
              <a:gd name="connsiteY101" fmla="*/ 5227157 h 6858000"/>
              <a:gd name="connsiteX102" fmla="*/ 6036748 w 6127689"/>
              <a:gd name="connsiteY102" fmla="*/ 5322752 h 6858000"/>
              <a:gd name="connsiteX103" fmla="*/ 6036943 w 6127689"/>
              <a:gd name="connsiteY103" fmla="*/ 5329480 h 6858000"/>
              <a:gd name="connsiteX104" fmla="*/ 6037236 w 6127689"/>
              <a:gd name="connsiteY104" fmla="*/ 5329634 h 6858000"/>
              <a:gd name="connsiteX105" fmla="*/ 6038019 w 6127689"/>
              <a:gd name="connsiteY105" fmla="*/ 5336764 h 6858000"/>
              <a:gd name="connsiteX106" fmla="*/ 6037298 w 6127689"/>
              <a:gd name="connsiteY106" fmla="*/ 5341753 h 6858000"/>
              <a:gd name="connsiteX107" fmla="*/ 6037677 w 6127689"/>
              <a:gd name="connsiteY107" fmla="*/ 5354807 h 6858000"/>
              <a:gd name="connsiteX108" fmla="*/ 6039728 w 6127689"/>
              <a:gd name="connsiteY108" fmla="*/ 5359416 h 6858000"/>
              <a:gd name="connsiteX109" fmla="*/ 6043311 w 6127689"/>
              <a:gd name="connsiteY109" fmla="*/ 5361407 h 6858000"/>
              <a:gd name="connsiteX110" fmla="*/ 6042954 w 6127689"/>
              <a:gd name="connsiteY110" fmla="*/ 5362576 h 6858000"/>
              <a:gd name="connsiteX111" fmla="*/ 6053435 w 6127689"/>
              <a:gd name="connsiteY111" fmla="*/ 5387547 h 6858000"/>
              <a:gd name="connsiteX112" fmla="*/ 6065933 w 6127689"/>
              <a:gd name="connsiteY112" fmla="*/ 5443002 h 6858000"/>
              <a:gd name="connsiteX113" fmla="*/ 6068640 w 6127689"/>
              <a:gd name="connsiteY113" fmla="*/ 5474503 h 6858000"/>
              <a:gd name="connsiteX114" fmla="*/ 6080922 w 6127689"/>
              <a:gd name="connsiteY114" fmla="*/ 5561070 h 6858000"/>
              <a:gd name="connsiteX115" fmla="*/ 6096949 w 6127689"/>
              <a:gd name="connsiteY115" fmla="*/ 5648179 h 6858000"/>
              <a:gd name="connsiteX116" fmla="*/ 6125703 w 6127689"/>
              <a:gd name="connsiteY116" fmla="*/ 5692894 h 6858000"/>
              <a:gd name="connsiteX117" fmla="*/ 6126670 w 6127689"/>
              <a:gd name="connsiteY117" fmla="*/ 5697882 h 6858000"/>
              <a:gd name="connsiteX118" fmla="*/ 6124061 w 6127689"/>
              <a:gd name="connsiteY118" fmla="*/ 5710294 h 6858000"/>
              <a:gd name="connsiteX119" fmla="*/ 6122213 w 6127689"/>
              <a:gd name="connsiteY119" fmla="*/ 5714762 h 6858000"/>
              <a:gd name="connsiteX120" fmla="*/ 6121353 w 6127689"/>
              <a:gd name="connsiteY120" fmla="*/ 5721725 h 6858000"/>
              <a:gd name="connsiteX121" fmla="*/ 6121607 w 6127689"/>
              <a:gd name="connsiteY121" fmla="*/ 5721959 h 6858000"/>
              <a:gd name="connsiteX122" fmla="*/ 6120262 w 6127689"/>
              <a:gd name="connsiteY122" fmla="*/ 5728358 h 6858000"/>
              <a:gd name="connsiteX123" fmla="*/ 6127024 w 6127689"/>
              <a:gd name="connsiteY123" fmla="*/ 5786902 h 6858000"/>
              <a:gd name="connsiteX124" fmla="*/ 6127519 w 6127689"/>
              <a:gd name="connsiteY124" fmla="*/ 5865775 h 6858000"/>
              <a:gd name="connsiteX125" fmla="*/ 6119217 w 6127689"/>
              <a:gd name="connsiteY125" fmla="*/ 5888542 h 6858000"/>
              <a:gd name="connsiteX126" fmla="*/ 6102493 w 6127689"/>
              <a:gd name="connsiteY126" fmla="*/ 5928602 h 6858000"/>
              <a:gd name="connsiteX127" fmla="*/ 6056863 w 6127689"/>
              <a:gd name="connsiteY127" fmla="*/ 6000643 h 6858000"/>
              <a:gd name="connsiteX128" fmla="*/ 6045436 w 6127689"/>
              <a:gd name="connsiteY128" fmla="*/ 6124480 h 6858000"/>
              <a:gd name="connsiteX129" fmla="*/ 6030489 w 6127689"/>
              <a:gd name="connsiteY129" fmla="*/ 6317666 h 6858000"/>
              <a:gd name="connsiteX130" fmla="*/ 6007492 w 6127689"/>
              <a:gd name="connsiteY130" fmla="*/ 6440818 h 6858000"/>
              <a:gd name="connsiteX131" fmla="*/ 6009467 w 6127689"/>
              <a:gd name="connsiteY131" fmla="*/ 6487076 h 6858000"/>
              <a:gd name="connsiteX132" fmla="*/ 5995064 w 6127689"/>
              <a:gd name="connsiteY132" fmla="*/ 6540791 h 6858000"/>
              <a:gd name="connsiteX133" fmla="*/ 5996309 w 6127689"/>
              <a:gd name="connsiteY133" fmla="*/ 6543961 h 6858000"/>
              <a:gd name="connsiteX134" fmla="*/ 5996048 w 6127689"/>
              <a:gd name="connsiteY134" fmla="*/ 6555444 h 6858000"/>
              <a:gd name="connsiteX135" fmla="*/ 6002524 w 6127689"/>
              <a:gd name="connsiteY135" fmla="*/ 6560188 h 6858000"/>
              <a:gd name="connsiteX136" fmla="*/ 6006823 w 6127689"/>
              <a:gd name="connsiteY136" fmla="*/ 6578546 h 6858000"/>
              <a:gd name="connsiteX137" fmla="*/ 6004510 w 6127689"/>
              <a:gd name="connsiteY137" fmla="*/ 6599256 h 6858000"/>
              <a:gd name="connsiteX138" fmla="*/ 5986207 w 6127689"/>
              <a:gd name="connsiteY138" fmla="*/ 6695855 h 6858000"/>
              <a:gd name="connsiteX139" fmla="*/ 5979428 w 6127689"/>
              <a:gd name="connsiteY139" fmla="*/ 6754678 h 6858000"/>
              <a:gd name="connsiteX140" fmla="*/ 5983398 w 6127689"/>
              <a:gd name="connsiteY140" fmla="*/ 6778641 h 6858000"/>
              <a:gd name="connsiteX141" fmla="*/ 5984543 w 6127689"/>
              <a:gd name="connsiteY141" fmla="*/ 6811016 h 6858000"/>
              <a:gd name="connsiteX142" fmla="*/ 5981802 w 6127689"/>
              <a:gd name="connsiteY142" fmla="*/ 6838578 h 6858000"/>
              <a:gd name="connsiteX143" fmla="*/ 5979671 w 6127689"/>
              <a:gd name="connsiteY143" fmla="*/ 6858000 h 6858000"/>
              <a:gd name="connsiteX144" fmla="*/ 0 w 6127689"/>
              <a:gd name="connsiteY144" fmla="*/ 6858000 h 6858000"/>
              <a:gd name="connsiteX145" fmla="*/ 0 w 6127689"/>
              <a:gd name="connsiteY145"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3015 w 6127689"/>
              <a:gd name="connsiteY63" fmla="*/ 3762025 h 6858000"/>
              <a:gd name="connsiteX64" fmla="*/ 5696643 w 6127689"/>
              <a:gd name="connsiteY64" fmla="*/ 3773888 h 6858000"/>
              <a:gd name="connsiteX65" fmla="*/ 5699203 w 6127689"/>
              <a:gd name="connsiteY65" fmla="*/ 3775823 h 6858000"/>
              <a:gd name="connsiteX66" fmla="*/ 5704824 w 6127689"/>
              <a:gd name="connsiteY66" fmla="*/ 3785966 h 6858000"/>
              <a:gd name="connsiteX67" fmla="*/ 5712204 w 6127689"/>
              <a:gd name="connsiteY67" fmla="*/ 3785830 h 6858000"/>
              <a:gd name="connsiteX68" fmla="*/ 5733539 w 6127689"/>
              <a:gd name="connsiteY68" fmla="*/ 3818457 h 6858000"/>
              <a:gd name="connsiteX69" fmla="*/ 5768491 w 6127689"/>
              <a:gd name="connsiteY69" fmla="*/ 3914399 h 6858000"/>
              <a:gd name="connsiteX70" fmla="*/ 5793123 w 6127689"/>
              <a:gd name="connsiteY70" fmla="*/ 3969952 h 6858000"/>
              <a:gd name="connsiteX71" fmla="*/ 5808321 w 6127689"/>
              <a:gd name="connsiteY71" fmla="*/ 3988153 h 6858000"/>
              <a:gd name="connsiteX72" fmla="*/ 5825621 w 6127689"/>
              <a:gd name="connsiteY72" fmla="*/ 4015525 h 6858000"/>
              <a:gd name="connsiteX73" fmla="*/ 5860672 w 6127689"/>
              <a:gd name="connsiteY73" fmla="*/ 4061579 h 6858000"/>
              <a:gd name="connsiteX74" fmla="*/ 5872173 w 6127689"/>
              <a:gd name="connsiteY74" fmla="*/ 4088497 h 6858000"/>
              <a:gd name="connsiteX75" fmla="*/ 5883705 w 6127689"/>
              <a:gd name="connsiteY75" fmla="*/ 4101899 h 6858000"/>
              <a:gd name="connsiteX76" fmla="*/ 5894095 w 6127689"/>
              <a:gd name="connsiteY76" fmla="*/ 4128857 h 6858000"/>
              <a:gd name="connsiteX77" fmla="*/ 5898339 w 6127689"/>
              <a:gd name="connsiteY77" fmla="*/ 4140800 h 6858000"/>
              <a:gd name="connsiteX78" fmla="*/ 5899734 w 6127689"/>
              <a:gd name="connsiteY78" fmla="*/ 4145632 h 6858000"/>
              <a:gd name="connsiteX79" fmla="*/ 5903513 w 6127689"/>
              <a:gd name="connsiteY79" fmla="*/ 4187661 h 6858000"/>
              <a:gd name="connsiteX80" fmla="*/ 5917114 w 6127689"/>
              <a:gd name="connsiteY80" fmla="*/ 4213096 h 6858000"/>
              <a:gd name="connsiteX81" fmla="*/ 5924233 w 6127689"/>
              <a:gd name="connsiteY81" fmla="*/ 4242060 h 6858000"/>
              <a:gd name="connsiteX82" fmla="*/ 5928910 w 6127689"/>
              <a:gd name="connsiteY82" fmla="*/ 4300973 h 6858000"/>
              <a:gd name="connsiteX83" fmla="*/ 5939320 w 6127689"/>
              <a:gd name="connsiteY83" fmla="*/ 4340435 h 6858000"/>
              <a:gd name="connsiteX84" fmla="*/ 5946705 w 6127689"/>
              <a:gd name="connsiteY84" fmla="*/ 4428051 h 6858000"/>
              <a:gd name="connsiteX85" fmla="*/ 5949261 w 6127689"/>
              <a:gd name="connsiteY85" fmla="*/ 4449185 h 6858000"/>
              <a:gd name="connsiteX86" fmla="*/ 5957504 w 6127689"/>
              <a:gd name="connsiteY86" fmla="*/ 4465911 h 6858000"/>
              <a:gd name="connsiteX87" fmla="*/ 5964689 w 6127689"/>
              <a:gd name="connsiteY87" fmla="*/ 4468532 h 6858000"/>
              <a:gd name="connsiteX88" fmla="*/ 5967062 w 6127689"/>
              <a:gd name="connsiteY88" fmla="*/ 4479923 h 6858000"/>
              <a:gd name="connsiteX89" fmla="*/ 5968960 w 6127689"/>
              <a:gd name="connsiteY89" fmla="*/ 4482655 h 6858000"/>
              <a:gd name="connsiteX90" fmla="*/ 5978567 w 6127689"/>
              <a:gd name="connsiteY90" fmla="*/ 4498605 h 6858000"/>
              <a:gd name="connsiteX91" fmla="*/ 5980106 w 6127689"/>
              <a:gd name="connsiteY91" fmla="*/ 4585087 h 6858000"/>
              <a:gd name="connsiteX92" fmla="*/ 5998138 w 6127689"/>
              <a:gd name="connsiteY92" fmla="*/ 4697518 h 6858000"/>
              <a:gd name="connsiteX93" fmla="*/ 6013516 w 6127689"/>
              <a:gd name="connsiteY93" fmla="*/ 4786619 h 6858000"/>
              <a:gd name="connsiteX94" fmla="*/ 6025404 w 6127689"/>
              <a:gd name="connsiteY94" fmla="*/ 4858148 h 6858000"/>
              <a:gd name="connsiteX95" fmla="*/ 6007749 w 6127689"/>
              <a:gd name="connsiteY95" fmla="*/ 4964715 h 6858000"/>
              <a:gd name="connsiteX96" fmla="*/ 6005269 w 6127689"/>
              <a:gd name="connsiteY96" fmla="*/ 5150567 h 6858000"/>
              <a:gd name="connsiteX97" fmla="*/ 6001127 w 6127689"/>
              <a:gd name="connsiteY97" fmla="*/ 5164609 h 6858000"/>
              <a:gd name="connsiteX98" fmla="*/ 5996647 w 6127689"/>
              <a:gd name="connsiteY98" fmla="*/ 5185640 h 6858000"/>
              <a:gd name="connsiteX99" fmla="*/ 5998514 w 6127689"/>
              <a:gd name="connsiteY99" fmla="*/ 5189673 h 6858000"/>
              <a:gd name="connsiteX100" fmla="*/ 6018409 w 6127689"/>
              <a:gd name="connsiteY100" fmla="*/ 5227157 h 6858000"/>
              <a:gd name="connsiteX101" fmla="*/ 6036748 w 6127689"/>
              <a:gd name="connsiteY101" fmla="*/ 5322752 h 6858000"/>
              <a:gd name="connsiteX102" fmla="*/ 6036943 w 6127689"/>
              <a:gd name="connsiteY102" fmla="*/ 5329480 h 6858000"/>
              <a:gd name="connsiteX103" fmla="*/ 6037236 w 6127689"/>
              <a:gd name="connsiteY103" fmla="*/ 5329634 h 6858000"/>
              <a:gd name="connsiteX104" fmla="*/ 6038019 w 6127689"/>
              <a:gd name="connsiteY104" fmla="*/ 5336764 h 6858000"/>
              <a:gd name="connsiteX105" fmla="*/ 6037298 w 6127689"/>
              <a:gd name="connsiteY105" fmla="*/ 5341753 h 6858000"/>
              <a:gd name="connsiteX106" fmla="*/ 6037677 w 6127689"/>
              <a:gd name="connsiteY106" fmla="*/ 5354807 h 6858000"/>
              <a:gd name="connsiteX107" fmla="*/ 6039728 w 6127689"/>
              <a:gd name="connsiteY107" fmla="*/ 5359416 h 6858000"/>
              <a:gd name="connsiteX108" fmla="*/ 6043311 w 6127689"/>
              <a:gd name="connsiteY108" fmla="*/ 5361407 h 6858000"/>
              <a:gd name="connsiteX109" fmla="*/ 6042954 w 6127689"/>
              <a:gd name="connsiteY109" fmla="*/ 5362576 h 6858000"/>
              <a:gd name="connsiteX110" fmla="*/ 6053435 w 6127689"/>
              <a:gd name="connsiteY110" fmla="*/ 5387547 h 6858000"/>
              <a:gd name="connsiteX111" fmla="*/ 6065933 w 6127689"/>
              <a:gd name="connsiteY111" fmla="*/ 5443002 h 6858000"/>
              <a:gd name="connsiteX112" fmla="*/ 6068640 w 6127689"/>
              <a:gd name="connsiteY112" fmla="*/ 5474503 h 6858000"/>
              <a:gd name="connsiteX113" fmla="*/ 6080922 w 6127689"/>
              <a:gd name="connsiteY113" fmla="*/ 5561070 h 6858000"/>
              <a:gd name="connsiteX114" fmla="*/ 6096949 w 6127689"/>
              <a:gd name="connsiteY114" fmla="*/ 5648179 h 6858000"/>
              <a:gd name="connsiteX115" fmla="*/ 6125703 w 6127689"/>
              <a:gd name="connsiteY115" fmla="*/ 5692894 h 6858000"/>
              <a:gd name="connsiteX116" fmla="*/ 6126670 w 6127689"/>
              <a:gd name="connsiteY116" fmla="*/ 5697882 h 6858000"/>
              <a:gd name="connsiteX117" fmla="*/ 6124061 w 6127689"/>
              <a:gd name="connsiteY117" fmla="*/ 5710294 h 6858000"/>
              <a:gd name="connsiteX118" fmla="*/ 6122213 w 6127689"/>
              <a:gd name="connsiteY118" fmla="*/ 5714762 h 6858000"/>
              <a:gd name="connsiteX119" fmla="*/ 6121353 w 6127689"/>
              <a:gd name="connsiteY119" fmla="*/ 5721725 h 6858000"/>
              <a:gd name="connsiteX120" fmla="*/ 6121607 w 6127689"/>
              <a:gd name="connsiteY120" fmla="*/ 5721959 h 6858000"/>
              <a:gd name="connsiteX121" fmla="*/ 6120262 w 6127689"/>
              <a:gd name="connsiteY121" fmla="*/ 5728358 h 6858000"/>
              <a:gd name="connsiteX122" fmla="*/ 6127024 w 6127689"/>
              <a:gd name="connsiteY122" fmla="*/ 5786902 h 6858000"/>
              <a:gd name="connsiteX123" fmla="*/ 6127519 w 6127689"/>
              <a:gd name="connsiteY123" fmla="*/ 5865775 h 6858000"/>
              <a:gd name="connsiteX124" fmla="*/ 6119217 w 6127689"/>
              <a:gd name="connsiteY124" fmla="*/ 5888542 h 6858000"/>
              <a:gd name="connsiteX125" fmla="*/ 6102493 w 6127689"/>
              <a:gd name="connsiteY125" fmla="*/ 5928602 h 6858000"/>
              <a:gd name="connsiteX126" fmla="*/ 6056863 w 6127689"/>
              <a:gd name="connsiteY126" fmla="*/ 6000643 h 6858000"/>
              <a:gd name="connsiteX127" fmla="*/ 6045436 w 6127689"/>
              <a:gd name="connsiteY127" fmla="*/ 6124480 h 6858000"/>
              <a:gd name="connsiteX128" fmla="*/ 6030489 w 6127689"/>
              <a:gd name="connsiteY128" fmla="*/ 6317666 h 6858000"/>
              <a:gd name="connsiteX129" fmla="*/ 6007492 w 6127689"/>
              <a:gd name="connsiteY129" fmla="*/ 6440818 h 6858000"/>
              <a:gd name="connsiteX130" fmla="*/ 6009467 w 6127689"/>
              <a:gd name="connsiteY130" fmla="*/ 6487076 h 6858000"/>
              <a:gd name="connsiteX131" fmla="*/ 5995064 w 6127689"/>
              <a:gd name="connsiteY131" fmla="*/ 6540791 h 6858000"/>
              <a:gd name="connsiteX132" fmla="*/ 5996309 w 6127689"/>
              <a:gd name="connsiteY132" fmla="*/ 6543961 h 6858000"/>
              <a:gd name="connsiteX133" fmla="*/ 5996048 w 6127689"/>
              <a:gd name="connsiteY133" fmla="*/ 6555444 h 6858000"/>
              <a:gd name="connsiteX134" fmla="*/ 6002524 w 6127689"/>
              <a:gd name="connsiteY134" fmla="*/ 6560188 h 6858000"/>
              <a:gd name="connsiteX135" fmla="*/ 6006823 w 6127689"/>
              <a:gd name="connsiteY135" fmla="*/ 6578546 h 6858000"/>
              <a:gd name="connsiteX136" fmla="*/ 6004510 w 6127689"/>
              <a:gd name="connsiteY136" fmla="*/ 6599256 h 6858000"/>
              <a:gd name="connsiteX137" fmla="*/ 5986207 w 6127689"/>
              <a:gd name="connsiteY137" fmla="*/ 6695855 h 6858000"/>
              <a:gd name="connsiteX138" fmla="*/ 5979428 w 6127689"/>
              <a:gd name="connsiteY138" fmla="*/ 6754678 h 6858000"/>
              <a:gd name="connsiteX139" fmla="*/ 5983398 w 6127689"/>
              <a:gd name="connsiteY139" fmla="*/ 6778641 h 6858000"/>
              <a:gd name="connsiteX140" fmla="*/ 5984543 w 6127689"/>
              <a:gd name="connsiteY140" fmla="*/ 6811016 h 6858000"/>
              <a:gd name="connsiteX141" fmla="*/ 5981802 w 6127689"/>
              <a:gd name="connsiteY141" fmla="*/ 6838578 h 6858000"/>
              <a:gd name="connsiteX142" fmla="*/ 5979671 w 6127689"/>
              <a:gd name="connsiteY142" fmla="*/ 6858000 h 6858000"/>
              <a:gd name="connsiteX143" fmla="*/ 0 w 6127689"/>
              <a:gd name="connsiteY143" fmla="*/ 6858000 h 6858000"/>
              <a:gd name="connsiteX144" fmla="*/ 0 w 6127689"/>
              <a:gd name="connsiteY144"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3015 w 6127689"/>
              <a:gd name="connsiteY63" fmla="*/ 3762025 h 6858000"/>
              <a:gd name="connsiteX64" fmla="*/ 5696643 w 6127689"/>
              <a:gd name="connsiteY64" fmla="*/ 3773888 h 6858000"/>
              <a:gd name="connsiteX65" fmla="*/ 5699203 w 6127689"/>
              <a:gd name="connsiteY65" fmla="*/ 3775823 h 6858000"/>
              <a:gd name="connsiteX66" fmla="*/ 5704824 w 6127689"/>
              <a:gd name="connsiteY66" fmla="*/ 3785966 h 6858000"/>
              <a:gd name="connsiteX67" fmla="*/ 5733539 w 6127689"/>
              <a:gd name="connsiteY67" fmla="*/ 3818457 h 6858000"/>
              <a:gd name="connsiteX68" fmla="*/ 5768491 w 6127689"/>
              <a:gd name="connsiteY68" fmla="*/ 3914399 h 6858000"/>
              <a:gd name="connsiteX69" fmla="*/ 5793123 w 6127689"/>
              <a:gd name="connsiteY69" fmla="*/ 3969952 h 6858000"/>
              <a:gd name="connsiteX70" fmla="*/ 5808321 w 6127689"/>
              <a:gd name="connsiteY70" fmla="*/ 3988153 h 6858000"/>
              <a:gd name="connsiteX71" fmla="*/ 5825621 w 6127689"/>
              <a:gd name="connsiteY71" fmla="*/ 4015525 h 6858000"/>
              <a:gd name="connsiteX72" fmla="*/ 5860672 w 6127689"/>
              <a:gd name="connsiteY72" fmla="*/ 4061579 h 6858000"/>
              <a:gd name="connsiteX73" fmla="*/ 5872173 w 6127689"/>
              <a:gd name="connsiteY73" fmla="*/ 4088497 h 6858000"/>
              <a:gd name="connsiteX74" fmla="*/ 5883705 w 6127689"/>
              <a:gd name="connsiteY74" fmla="*/ 4101899 h 6858000"/>
              <a:gd name="connsiteX75" fmla="*/ 5894095 w 6127689"/>
              <a:gd name="connsiteY75" fmla="*/ 4128857 h 6858000"/>
              <a:gd name="connsiteX76" fmla="*/ 5898339 w 6127689"/>
              <a:gd name="connsiteY76" fmla="*/ 4140800 h 6858000"/>
              <a:gd name="connsiteX77" fmla="*/ 5899734 w 6127689"/>
              <a:gd name="connsiteY77" fmla="*/ 4145632 h 6858000"/>
              <a:gd name="connsiteX78" fmla="*/ 5903513 w 6127689"/>
              <a:gd name="connsiteY78" fmla="*/ 4187661 h 6858000"/>
              <a:gd name="connsiteX79" fmla="*/ 5917114 w 6127689"/>
              <a:gd name="connsiteY79" fmla="*/ 4213096 h 6858000"/>
              <a:gd name="connsiteX80" fmla="*/ 5924233 w 6127689"/>
              <a:gd name="connsiteY80" fmla="*/ 4242060 h 6858000"/>
              <a:gd name="connsiteX81" fmla="*/ 5928910 w 6127689"/>
              <a:gd name="connsiteY81" fmla="*/ 4300973 h 6858000"/>
              <a:gd name="connsiteX82" fmla="*/ 5939320 w 6127689"/>
              <a:gd name="connsiteY82" fmla="*/ 4340435 h 6858000"/>
              <a:gd name="connsiteX83" fmla="*/ 5946705 w 6127689"/>
              <a:gd name="connsiteY83" fmla="*/ 4428051 h 6858000"/>
              <a:gd name="connsiteX84" fmla="*/ 5949261 w 6127689"/>
              <a:gd name="connsiteY84" fmla="*/ 4449185 h 6858000"/>
              <a:gd name="connsiteX85" fmla="*/ 5957504 w 6127689"/>
              <a:gd name="connsiteY85" fmla="*/ 4465911 h 6858000"/>
              <a:gd name="connsiteX86" fmla="*/ 5964689 w 6127689"/>
              <a:gd name="connsiteY86" fmla="*/ 4468532 h 6858000"/>
              <a:gd name="connsiteX87" fmla="*/ 5967062 w 6127689"/>
              <a:gd name="connsiteY87" fmla="*/ 4479923 h 6858000"/>
              <a:gd name="connsiteX88" fmla="*/ 5968960 w 6127689"/>
              <a:gd name="connsiteY88" fmla="*/ 4482655 h 6858000"/>
              <a:gd name="connsiteX89" fmla="*/ 5978567 w 6127689"/>
              <a:gd name="connsiteY89" fmla="*/ 4498605 h 6858000"/>
              <a:gd name="connsiteX90" fmla="*/ 5980106 w 6127689"/>
              <a:gd name="connsiteY90" fmla="*/ 4585087 h 6858000"/>
              <a:gd name="connsiteX91" fmla="*/ 5998138 w 6127689"/>
              <a:gd name="connsiteY91" fmla="*/ 4697518 h 6858000"/>
              <a:gd name="connsiteX92" fmla="*/ 6013516 w 6127689"/>
              <a:gd name="connsiteY92" fmla="*/ 4786619 h 6858000"/>
              <a:gd name="connsiteX93" fmla="*/ 6025404 w 6127689"/>
              <a:gd name="connsiteY93" fmla="*/ 4858148 h 6858000"/>
              <a:gd name="connsiteX94" fmla="*/ 6007749 w 6127689"/>
              <a:gd name="connsiteY94" fmla="*/ 4964715 h 6858000"/>
              <a:gd name="connsiteX95" fmla="*/ 6005269 w 6127689"/>
              <a:gd name="connsiteY95" fmla="*/ 5150567 h 6858000"/>
              <a:gd name="connsiteX96" fmla="*/ 6001127 w 6127689"/>
              <a:gd name="connsiteY96" fmla="*/ 5164609 h 6858000"/>
              <a:gd name="connsiteX97" fmla="*/ 5996647 w 6127689"/>
              <a:gd name="connsiteY97" fmla="*/ 5185640 h 6858000"/>
              <a:gd name="connsiteX98" fmla="*/ 5998514 w 6127689"/>
              <a:gd name="connsiteY98" fmla="*/ 5189673 h 6858000"/>
              <a:gd name="connsiteX99" fmla="*/ 6018409 w 6127689"/>
              <a:gd name="connsiteY99" fmla="*/ 5227157 h 6858000"/>
              <a:gd name="connsiteX100" fmla="*/ 6036748 w 6127689"/>
              <a:gd name="connsiteY100" fmla="*/ 5322752 h 6858000"/>
              <a:gd name="connsiteX101" fmla="*/ 6036943 w 6127689"/>
              <a:gd name="connsiteY101" fmla="*/ 5329480 h 6858000"/>
              <a:gd name="connsiteX102" fmla="*/ 6037236 w 6127689"/>
              <a:gd name="connsiteY102" fmla="*/ 5329634 h 6858000"/>
              <a:gd name="connsiteX103" fmla="*/ 6038019 w 6127689"/>
              <a:gd name="connsiteY103" fmla="*/ 5336764 h 6858000"/>
              <a:gd name="connsiteX104" fmla="*/ 6037298 w 6127689"/>
              <a:gd name="connsiteY104" fmla="*/ 5341753 h 6858000"/>
              <a:gd name="connsiteX105" fmla="*/ 6037677 w 6127689"/>
              <a:gd name="connsiteY105" fmla="*/ 5354807 h 6858000"/>
              <a:gd name="connsiteX106" fmla="*/ 6039728 w 6127689"/>
              <a:gd name="connsiteY106" fmla="*/ 5359416 h 6858000"/>
              <a:gd name="connsiteX107" fmla="*/ 6043311 w 6127689"/>
              <a:gd name="connsiteY107" fmla="*/ 5361407 h 6858000"/>
              <a:gd name="connsiteX108" fmla="*/ 6042954 w 6127689"/>
              <a:gd name="connsiteY108" fmla="*/ 5362576 h 6858000"/>
              <a:gd name="connsiteX109" fmla="*/ 6053435 w 6127689"/>
              <a:gd name="connsiteY109" fmla="*/ 5387547 h 6858000"/>
              <a:gd name="connsiteX110" fmla="*/ 6065933 w 6127689"/>
              <a:gd name="connsiteY110" fmla="*/ 5443002 h 6858000"/>
              <a:gd name="connsiteX111" fmla="*/ 6068640 w 6127689"/>
              <a:gd name="connsiteY111" fmla="*/ 5474503 h 6858000"/>
              <a:gd name="connsiteX112" fmla="*/ 6080922 w 6127689"/>
              <a:gd name="connsiteY112" fmla="*/ 5561070 h 6858000"/>
              <a:gd name="connsiteX113" fmla="*/ 6096949 w 6127689"/>
              <a:gd name="connsiteY113" fmla="*/ 5648179 h 6858000"/>
              <a:gd name="connsiteX114" fmla="*/ 6125703 w 6127689"/>
              <a:gd name="connsiteY114" fmla="*/ 5692894 h 6858000"/>
              <a:gd name="connsiteX115" fmla="*/ 6126670 w 6127689"/>
              <a:gd name="connsiteY115" fmla="*/ 5697882 h 6858000"/>
              <a:gd name="connsiteX116" fmla="*/ 6124061 w 6127689"/>
              <a:gd name="connsiteY116" fmla="*/ 5710294 h 6858000"/>
              <a:gd name="connsiteX117" fmla="*/ 6122213 w 6127689"/>
              <a:gd name="connsiteY117" fmla="*/ 5714762 h 6858000"/>
              <a:gd name="connsiteX118" fmla="*/ 6121353 w 6127689"/>
              <a:gd name="connsiteY118" fmla="*/ 5721725 h 6858000"/>
              <a:gd name="connsiteX119" fmla="*/ 6121607 w 6127689"/>
              <a:gd name="connsiteY119" fmla="*/ 5721959 h 6858000"/>
              <a:gd name="connsiteX120" fmla="*/ 6120262 w 6127689"/>
              <a:gd name="connsiteY120" fmla="*/ 5728358 h 6858000"/>
              <a:gd name="connsiteX121" fmla="*/ 6127024 w 6127689"/>
              <a:gd name="connsiteY121" fmla="*/ 5786902 h 6858000"/>
              <a:gd name="connsiteX122" fmla="*/ 6127519 w 6127689"/>
              <a:gd name="connsiteY122" fmla="*/ 5865775 h 6858000"/>
              <a:gd name="connsiteX123" fmla="*/ 6119217 w 6127689"/>
              <a:gd name="connsiteY123" fmla="*/ 5888542 h 6858000"/>
              <a:gd name="connsiteX124" fmla="*/ 6102493 w 6127689"/>
              <a:gd name="connsiteY124" fmla="*/ 5928602 h 6858000"/>
              <a:gd name="connsiteX125" fmla="*/ 6056863 w 6127689"/>
              <a:gd name="connsiteY125" fmla="*/ 6000643 h 6858000"/>
              <a:gd name="connsiteX126" fmla="*/ 6045436 w 6127689"/>
              <a:gd name="connsiteY126" fmla="*/ 6124480 h 6858000"/>
              <a:gd name="connsiteX127" fmla="*/ 6030489 w 6127689"/>
              <a:gd name="connsiteY127" fmla="*/ 6317666 h 6858000"/>
              <a:gd name="connsiteX128" fmla="*/ 6007492 w 6127689"/>
              <a:gd name="connsiteY128" fmla="*/ 6440818 h 6858000"/>
              <a:gd name="connsiteX129" fmla="*/ 6009467 w 6127689"/>
              <a:gd name="connsiteY129" fmla="*/ 6487076 h 6858000"/>
              <a:gd name="connsiteX130" fmla="*/ 5995064 w 6127689"/>
              <a:gd name="connsiteY130" fmla="*/ 6540791 h 6858000"/>
              <a:gd name="connsiteX131" fmla="*/ 5996309 w 6127689"/>
              <a:gd name="connsiteY131" fmla="*/ 6543961 h 6858000"/>
              <a:gd name="connsiteX132" fmla="*/ 5996048 w 6127689"/>
              <a:gd name="connsiteY132" fmla="*/ 6555444 h 6858000"/>
              <a:gd name="connsiteX133" fmla="*/ 6002524 w 6127689"/>
              <a:gd name="connsiteY133" fmla="*/ 6560188 h 6858000"/>
              <a:gd name="connsiteX134" fmla="*/ 6006823 w 6127689"/>
              <a:gd name="connsiteY134" fmla="*/ 6578546 h 6858000"/>
              <a:gd name="connsiteX135" fmla="*/ 6004510 w 6127689"/>
              <a:gd name="connsiteY135" fmla="*/ 6599256 h 6858000"/>
              <a:gd name="connsiteX136" fmla="*/ 5986207 w 6127689"/>
              <a:gd name="connsiteY136" fmla="*/ 6695855 h 6858000"/>
              <a:gd name="connsiteX137" fmla="*/ 5979428 w 6127689"/>
              <a:gd name="connsiteY137" fmla="*/ 6754678 h 6858000"/>
              <a:gd name="connsiteX138" fmla="*/ 5983398 w 6127689"/>
              <a:gd name="connsiteY138" fmla="*/ 6778641 h 6858000"/>
              <a:gd name="connsiteX139" fmla="*/ 5984543 w 6127689"/>
              <a:gd name="connsiteY139" fmla="*/ 6811016 h 6858000"/>
              <a:gd name="connsiteX140" fmla="*/ 5981802 w 6127689"/>
              <a:gd name="connsiteY140" fmla="*/ 6838578 h 6858000"/>
              <a:gd name="connsiteX141" fmla="*/ 5979671 w 6127689"/>
              <a:gd name="connsiteY141" fmla="*/ 6858000 h 6858000"/>
              <a:gd name="connsiteX142" fmla="*/ 0 w 6127689"/>
              <a:gd name="connsiteY142" fmla="*/ 6858000 h 6858000"/>
              <a:gd name="connsiteX143" fmla="*/ 0 w 6127689"/>
              <a:gd name="connsiteY143"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3015 w 6127689"/>
              <a:gd name="connsiteY63" fmla="*/ 3762025 h 6858000"/>
              <a:gd name="connsiteX64" fmla="*/ 5696643 w 6127689"/>
              <a:gd name="connsiteY64" fmla="*/ 3773888 h 6858000"/>
              <a:gd name="connsiteX65" fmla="*/ 5699203 w 6127689"/>
              <a:gd name="connsiteY65" fmla="*/ 3775823 h 6858000"/>
              <a:gd name="connsiteX66" fmla="*/ 5704824 w 6127689"/>
              <a:gd name="connsiteY66" fmla="*/ 3785966 h 6858000"/>
              <a:gd name="connsiteX67" fmla="*/ 5733539 w 6127689"/>
              <a:gd name="connsiteY67" fmla="*/ 3818457 h 6858000"/>
              <a:gd name="connsiteX68" fmla="*/ 5768491 w 6127689"/>
              <a:gd name="connsiteY68" fmla="*/ 3914399 h 6858000"/>
              <a:gd name="connsiteX69" fmla="*/ 5793123 w 6127689"/>
              <a:gd name="connsiteY69" fmla="*/ 3969952 h 6858000"/>
              <a:gd name="connsiteX70" fmla="*/ 5808321 w 6127689"/>
              <a:gd name="connsiteY70" fmla="*/ 3988153 h 6858000"/>
              <a:gd name="connsiteX71" fmla="*/ 5825621 w 6127689"/>
              <a:gd name="connsiteY71" fmla="*/ 4015525 h 6858000"/>
              <a:gd name="connsiteX72" fmla="*/ 5860672 w 6127689"/>
              <a:gd name="connsiteY72" fmla="*/ 4061579 h 6858000"/>
              <a:gd name="connsiteX73" fmla="*/ 5872173 w 6127689"/>
              <a:gd name="connsiteY73" fmla="*/ 4088497 h 6858000"/>
              <a:gd name="connsiteX74" fmla="*/ 5883705 w 6127689"/>
              <a:gd name="connsiteY74" fmla="*/ 4101899 h 6858000"/>
              <a:gd name="connsiteX75" fmla="*/ 5894095 w 6127689"/>
              <a:gd name="connsiteY75" fmla="*/ 4128857 h 6858000"/>
              <a:gd name="connsiteX76" fmla="*/ 5898339 w 6127689"/>
              <a:gd name="connsiteY76" fmla="*/ 4140800 h 6858000"/>
              <a:gd name="connsiteX77" fmla="*/ 5903513 w 6127689"/>
              <a:gd name="connsiteY77" fmla="*/ 4187661 h 6858000"/>
              <a:gd name="connsiteX78" fmla="*/ 5917114 w 6127689"/>
              <a:gd name="connsiteY78" fmla="*/ 4213096 h 6858000"/>
              <a:gd name="connsiteX79" fmla="*/ 5924233 w 6127689"/>
              <a:gd name="connsiteY79" fmla="*/ 4242060 h 6858000"/>
              <a:gd name="connsiteX80" fmla="*/ 5928910 w 6127689"/>
              <a:gd name="connsiteY80" fmla="*/ 4300973 h 6858000"/>
              <a:gd name="connsiteX81" fmla="*/ 5939320 w 6127689"/>
              <a:gd name="connsiteY81" fmla="*/ 4340435 h 6858000"/>
              <a:gd name="connsiteX82" fmla="*/ 5946705 w 6127689"/>
              <a:gd name="connsiteY82" fmla="*/ 4428051 h 6858000"/>
              <a:gd name="connsiteX83" fmla="*/ 5949261 w 6127689"/>
              <a:gd name="connsiteY83" fmla="*/ 4449185 h 6858000"/>
              <a:gd name="connsiteX84" fmla="*/ 5957504 w 6127689"/>
              <a:gd name="connsiteY84" fmla="*/ 4465911 h 6858000"/>
              <a:gd name="connsiteX85" fmla="*/ 5964689 w 6127689"/>
              <a:gd name="connsiteY85" fmla="*/ 4468532 h 6858000"/>
              <a:gd name="connsiteX86" fmla="*/ 5967062 w 6127689"/>
              <a:gd name="connsiteY86" fmla="*/ 4479923 h 6858000"/>
              <a:gd name="connsiteX87" fmla="*/ 5968960 w 6127689"/>
              <a:gd name="connsiteY87" fmla="*/ 4482655 h 6858000"/>
              <a:gd name="connsiteX88" fmla="*/ 5978567 w 6127689"/>
              <a:gd name="connsiteY88" fmla="*/ 4498605 h 6858000"/>
              <a:gd name="connsiteX89" fmla="*/ 5980106 w 6127689"/>
              <a:gd name="connsiteY89" fmla="*/ 4585087 h 6858000"/>
              <a:gd name="connsiteX90" fmla="*/ 5998138 w 6127689"/>
              <a:gd name="connsiteY90" fmla="*/ 4697518 h 6858000"/>
              <a:gd name="connsiteX91" fmla="*/ 6013516 w 6127689"/>
              <a:gd name="connsiteY91" fmla="*/ 4786619 h 6858000"/>
              <a:gd name="connsiteX92" fmla="*/ 6025404 w 6127689"/>
              <a:gd name="connsiteY92" fmla="*/ 4858148 h 6858000"/>
              <a:gd name="connsiteX93" fmla="*/ 6007749 w 6127689"/>
              <a:gd name="connsiteY93" fmla="*/ 4964715 h 6858000"/>
              <a:gd name="connsiteX94" fmla="*/ 6005269 w 6127689"/>
              <a:gd name="connsiteY94" fmla="*/ 5150567 h 6858000"/>
              <a:gd name="connsiteX95" fmla="*/ 6001127 w 6127689"/>
              <a:gd name="connsiteY95" fmla="*/ 5164609 h 6858000"/>
              <a:gd name="connsiteX96" fmla="*/ 5996647 w 6127689"/>
              <a:gd name="connsiteY96" fmla="*/ 5185640 h 6858000"/>
              <a:gd name="connsiteX97" fmla="*/ 5998514 w 6127689"/>
              <a:gd name="connsiteY97" fmla="*/ 5189673 h 6858000"/>
              <a:gd name="connsiteX98" fmla="*/ 6018409 w 6127689"/>
              <a:gd name="connsiteY98" fmla="*/ 5227157 h 6858000"/>
              <a:gd name="connsiteX99" fmla="*/ 6036748 w 6127689"/>
              <a:gd name="connsiteY99" fmla="*/ 5322752 h 6858000"/>
              <a:gd name="connsiteX100" fmla="*/ 6036943 w 6127689"/>
              <a:gd name="connsiteY100" fmla="*/ 5329480 h 6858000"/>
              <a:gd name="connsiteX101" fmla="*/ 6037236 w 6127689"/>
              <a:gd name="connsiteY101" fmla="*/ 5329634 h 6858000"/>
              <a:gd name="connsiteX102" fmla="*/ 6038019 w 6127689"/>
              <a:gd name="connsiteY102" fmla="*/ 5336764 h 6858000"/>
              <a:gd name="connsiteX103" fmla="*/ 6037298 w 6127689"/>
              <a:gd name="connsiteY103" fmla="*/ 5341753 h 6858000"/>
              <a:gd name="connsiteX104" fmla="*/ 6037677 w 6127689"/>
              <a:gd name="connsiteY104" fmla="*/ 5354807 h 6858000"/>
              <a:gd name="connsiteX105" fmla="*/ 6039728 w 6127689"/>
              <a:gd name="connsiteY105" fmla="*/ 5359416 h 6858000"/>
              <a:gd name="connsiteX106" fmla="*/ 6043311 w 6127689"/>
              <a:gd name="connsiteY106" fmla="*/ 5361407 h 6858000"/>
              <a:gd name="connsiteX107" fmla="*/ 6042954 w 6127689"/>
              <a:gd name="connsiteY107" fmla="*/ 5362576 h 6858000"/>
              <a:gd name="connsiteX108" fmla="*/ 6053435 w 6127689"/>
              <a:gd name="connsiteY108" fmla="*/ 5387547 h 6858000"/>
              <a:gd name="connsiteX109" fmla="*/ 6065933 w 6127689"/>
              <a:gd name="connsiteY109" fmla="*/ 5443002 h 6858000"/>
              <a:gd name="connsiteX110" fmla="*/ 6068640 w 6127689"/>
              <a:gd name="connsiteY110" fmla="*/ 5474503 h 6858000"/>
              <a:gd name="connsiteX111" fmla="*/ 6080922 w 6127689"/>
              <a:gd name="connsiteY111" fmla="*/ 5561070 h 6858000"/>
              <a:gd name="connsiteX112" fmla="*/ 6096949 w 6127689"/>
              <a:gd name="connsiteY112" fmla="*/ 5648179 h 6858000"/>
              <a:gd name="connsiteX113" fmla="*/ 6125703 w 6127689"/>
              <a:gd name="connsiteY113" fmla="*/ 5692894 h 6858000"/>
              <a:gd name="connsiteX114" fmla="*/ 6126670 w 6127689"/>
              <a:gd name="connsiteY114" fmla="*/ 5697882 h 6858000"/>
              <a:gd name="connsiteX115" fmla="*/ 6124061 w 6127689"/>
              <a:gd name="connsiteY115" fmla="*/ 5710294 h 6858000"/>
              <a:gd name="connsiteX116" fmla="*/ 6122213 w 6127689"/>
              <a:gd name="connsiteY116" fmla="*/ 5714762 h 6858000"/>
              <a:gd name="connsiteX117" fmla="*/ 6121353 w 6127689"/>
              <a:gd name="connsiteY117" fmla="*/ 5721725 h 6858000"/>
              <a:gd name="connsiteX118" fmla="*/ 6121607 w 6127689"/>
              <a:gd name="connsiteY118" fmla="*/ 5721959 h 6858000"/>
              <a:gd name="connsiteX119" fmla="*/ 6120262 w 6127689"/>
              <a:gd name="connsiteY119" fmla="*/ 5728358 h 6858000"/>
              <a:gd name="connsiteX120" fmla="*/ 6127024 w 6127689"/>
              <a:gd name="connsiteY120" fmla="*/ 5786902 h 6858000"/>
              <a:gd name="connsiteX121" fmla="*/ 6127519 w 6127689"/>
              <a:gd name="connsiteY121" fmla="*/ 5865775 h 6858000"/>
              <a:gd name="connsiteX122" fmla="*/ 6119217 w 6127689"/>
              <a:gd name="connsiteY122" fmla="*/ 5888542 h 6858000"/>
              <a:gd name="connsiteX123" fmla="*/ 6102493 w 6127689"/>
              <a:gd name="connsiteY123" fmla="*/ 5928602 h 6858000"/>
              <a:gd name="connsiteX124" fmla="*/ 6056863 w 6127689"/>
              <a:gd name="connsiteY124" fmla="*/ 6000643 h 6858000"/>
              <a:gd name="connsiteX125" fmla="*/ 6045436 w 6127689"/>
              <a:gd name="connsiteY125" fmla="*/ 6124480 h 6858000"/>
              <a:gd name="connsiteX126" fmla="*/ 6030489 w 6127689"/>
              <a:gd name="connsiteY126" fmla="*/ 6317666 h 6858000"/>
              <a:gd name="connsiteX127" fmla="*/ 6007492 w 6127689"/>
              <a:gd name="connsiteY127" fmla="*/ 6440818 h 6858000"/>
              <a:gd name="connsiteX128" fmla="*/ 6009467 w 6127689"/>
              <a:gd name="connsiteY128" fmla="*/ 6487076 h 6858000"/>
              <a:gd name="connsiteX129" fmla="*/ 5995064 w 6127689"/>
              <a:gd name="connsiteY129" fmla="*/ 6540791 h 6858000"/>
              <a:gd name="connsiteX130" fmla="*/ 5996309 w 6127689"/>
              <a:gd name="connsiteY130" fmla="*/ 6543961 h 6858000"/>
              <a:gd name="connsiteX131" fmla="*/ 5996048 w 6127689"/>
              <a:gd name="connsiteY131" fmla="*/ 6555444 h 6858000"/>
              <a:gd name="connsiteX132" fmla="*/ 6002524 w 6127689"/>
              <a:gd name="connsiteY132" fmla="*/ 6560188 h 6858000"/>
              <a:gd name="connsiteX133" fmla="*/ 6006823 w 6127689"/>
              <a:gd name="connsiteY133" fmla="*/ 6578546 h 6858000"/>
              <a:gd name="connsiteX134" fmla="*/ 6004510 w 6127689"/>
              <a:gd name="connsiteY134" fmla="*/ 6599256 h 6858000"/>
              <a:gd name="connsiteX135" fmla="*/ 5986207 w 6127689"/>
              <a:gd name="connsiteY135" fmla="*/ 6695855 h 6858000"/>
              <a:gd name="connsiteX136" fmla="*/ 5979428 w 6127689"/>
              <a:gd name="connsiteY136" fmla="*/ 6754678 h 6858000"/>
              <a:gd name="connsiteX137" fmla="*/ 5983398 w 6127689"/>
              <a:gd name="connsiteY137" fmla="*/ 6778641 h 6858000"/>
              <a:gd name="connsiteX138" fmla="*/ 5984543 w 6127689"/>
              <a:gd name="connsiteY138" fmla="*/ 6811016 h 6858000"/>
              <a:gd name="connsiteX139" fmla="*/ 5981802 w 6127689"/>
              <a:gd name="connsiteY139" fmla="*/ 6838578 h 6858000"/>
              <a:gd name="connsiteX140" fmla="*/ 5979671 w 6127689"/>
              <a:gd name="connsiteY140" fmla="*/ 6858000 h 6858000"/>
              <a:gd name="connsiteX141" fmla="*/ 0 w 6127689"/>
              <a:gd name="connsiteY141" fmla="*/ 6858000 h 6858000"/>
              <a:gd name="connsiteX142" fmla="*/ 0 w 6127689"/>
              <a:gd name="connsiteY142"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57023 w 6127689"/>
              <a:gd name="connsiteY45" fmla="*/ 2858292 h 6858000"/>
              <a:gd name="connsiteX46" fmla="*/ 5479298 w 6127689"/>
              <a:gd name="connsiteY46" fmla="*/ 2947791 h 6858000"/>
              <a:gd name="connsiteX47" fmla="*/ 5481770 w 6127689"/>
              <a:gd name="connsiteY47" fmla="*/ 2951352 h 6858000"/>
              <a:gd name="connsiteX48" fmla="*/ 5482045 w 6127689"/>
              <a:gd name="connsiteY48" fmla="*/ 2984371 h 6858000"/>
              <a:gd name="connsiteX49" fmla="*/ 5482415 w 6127689"/>
              <a:gd name="connsiteY49" fmla="*/ 3004079 h 6858000"/>
              <a:gd name="connsiteX50" fmla="*/ 5503944 w 6127689"/>
              <a:gd name="connsiteY50" fmla="*/ 3123335 h 6858000"/>
              <a:gd name="connsiteX51" fmla="*/ 5516007 w 6127689"/>
              <a:gd name="connsiteY51" fmla="*/ 3258473 h 6858000"/>
              <a:gd name="connsiteX52" fmla="*/ 5566839 w 6127689"/>
              <a:gd name="connsiteY52" fmla="*/ 3345295 h 6858000"/>
              <a:gd name="connsiteX53" fmla="*/ 5589758 w 6127689"/>
              <a:gd name="connsiteY53" fmla="*/ 3506453 h 6858000"/>
              <a:gd name="connsiteX54" fmla="*/ 5596144 w 6127689"/>
              <a:gd name="connsiteY54" fmla="*/ 3534624 h 6858000"/>
              <a:gd name="connsiteX55" fmla="*/ 5597750 w 6127689"/>
              <a:gd name="connsiteY55" fmla="*/ 3534129 h 6858000"/>
              <a:gd name="connsiteX56" fmla="*/ 5599700 w 6127689"/>
              <a:gd name="connsiteY56" fmla="*/ 3547221 h 6858000"/>
              <a:gd name="connsiteX57" fmla="*/ 5615031 w 6127689"/>
              <a:gd name="connsiteY57" fmla="*/ 3557482 h 6858000"/>
              <a:gd name="connsiteX58" fmla="*/ 5618377 w 6127689"/>
              <a:gd name="connsiteY58" fmla="*/ 3588431 h 6858000"/>
              <a:gd name="connsiteX59" fmla="*/ 5612155 w 6127689"/>
              <a:gd name="connsiteY59" fmla="*/ 3589869 h 6858000"/>
              <a:gd name="connsiteX60" fmla="*/ 5620843 w 6127689"/>
              <a:gd name="connsiteY60" fmla="*/ 3606745 h 6858000"/>
              <a:gd name="connsiteX61" fmla="*/ 5655472 w 6127689"/>
              <a:gd name="connsiteY61" fmla="*/ 3678877 h 6858000"/>
              <a:gd name="connsiteX62" fmla="*/ 5683015 w 6127689"/>
              <a:gd name="connsiteY62" fmla="*/ 3762025 h 6858000"/>
              <a:gd name="connsiteX63" fmla="*/ 5696643 w 6127689"/>
              <a:gd name="connsiteY63" fmla="*/ 3773888 h 6858000"/>
              <a:gd name="connsiteX64" fmla="*/ 5699203 w 6127689"/>
              <a:gd name="connsiteY64" fmla="*/ 3775823 h 6858000"/>
              <a:gd name="connsiteX65" fmla="*/ 5704824 w 6127689"/>
              <a:gd name="connsiteY65" fmla="*/ 3785966 h 6858000"/>
              <a:gd name="connsiteX66" fmla="*/ 5733539 w 6127689"/>
              <a:gd name="connsiteY66" fmla="*/ 3818457 h 6858000"/>
              <a:gd name="connsiteX67" fmla="*/ 5768491 w 6127689"/>
              <a:gd name="connsiteY67" fmla="*/ 3914399 h 6858000"/>
              <a:gd name="connsiteX68" fmla="*/ 5793123 w 6127689"/>
              <a:gd name="connsiteY68" fmla="*/ 3969952 h 6858000"/>
              <a:gd name="connsiteX69" fmla="*/ 5808321 w 6127689"/>
              <a:gd name="connsiteY69" fmla="*/ 3988153 h 6858000"/>
              <a:gd name="connsiteX70" fmla="*/ 5825621 w 6127689"/>
              <a:gd name="connsiteY70" fmla="*/ 4015525 h 6858000"/>
              <a:gd name="connsiteX71" fmla="*/ 5860672 w 6127689"/>
              <a:gd name="connsiteY71" fmla="*/ 4061579 h 6858000"/>
              <a:gd name="connsiteX72" fmla="*/ 5872173 w 6127689"/>
              <a:gd name="connsiteY72" fmla="*/ 4088497 h 6858000"/>
              <a:gd name="connsiteX73" fmla="*/ 5883705 w 6127689"/>
              <a:gd name="connsiteY73" fmla="*/ 4101899 h 6858000"/>
              <a:gd name="connsiteX74" fmla="*/ 5894095 w 6127689"/>
              <a:gd name="connsiteY74" fmla="*/ 4128857 h 6858000"/>
              <a:gd name="connsiteX75" fmla="*/ 5898339 w 6127689"/>
              <a:gd name="connsiteY75" fmla="*/ 4140800 h 6858000"/>
              <a:gd name="connsiteX76" fmla="*/ 5903513 w 6127689"/>
              <a:gd name="connsiteY76" fmla="*/ 4187661 h 6858000"/>
              <a:gd name="connsiteX77" fmla="*/ 5917114 w 6127689"/>
              <a:gd name="connsiteY77" fmla="*/ 4213096 h 6858000"/>
              <a:gd name="connsiteX78" fmla="*/ 5924233 w 6127689"/>
              <a:gd name="connsiteY78" fmla="*/ 4242060 h 6858000"/>
              <a:gd name="connsiteX79" fmla="*/ 5928910 w 6127689"/>
              <a:gd name="connsiteY79" fmla="*/ 4300973 h 6858000"/>
              <a:gd name="connsiteX80" fmla="*/ 5939320 w 6127689"/>
              <a:gd name="connsiteY80" fmla="*/ 4340435 h 6858000"/>
              <a:gd name="connsiteX81" fmla="*/ 5946705 w 6127689"/>
              <a:gd name="connsiteY81" fmla="*/ 4428051 h 6858000"/>
              <a:gd name="connsiteX82" fmla="*/ 5949261 w 6127689"/>
              <a:gd name="connsiteY82" fmla="*/ 4449185 h 6858000"/>
              <a:gd name="connsiteX83" fmla="*/ 5957504 w 6127689"/>
              <a:gd name="connsiteY83" fmla="*/ 4465911 h 6858000"/>
              <a:gd name="connsiteX84" fmla="*/ 5964689 w 6127689"/>
              <a:gd name="connsiteY84" fmla="*/ 4468532 h 6858000"/>
              <a:gd name="connsiteX85" fmla="*/ 5967062 w 6127689"/>
              <a:gd name="connsiteY85" fmla="*/ 4479923 h 6858000"/>
              <a:gd name="connsiteX86" fmla="*/ 5968960 w 6127689"/>
              <a:gd name="connsiteY86" fmla="*/ 4482655 h 6858000"/>
              <a:gd name="connsiteX87" fmla="*/ 5978567 w 6127689"/>
              <a:gd name="connsiteY87" fmla="*/ 4498605 h 6858000"/>
              <a:gd name="connsiteX88" fmla="*/ 5980106 w 6127689"/>
              <a:gd name="connsiteY88" fmla="*/ 4585087 h 6858000"/>
              <a:gd name="connsiteX89" fmla="*/ 5998138 w 6127689"/>
              <a:gd name="connsiteY89" fmla="*/ 4697518 h 6858000"/>
              <a:gd name="connsiteX90" fmla="*/ 6013516 w 6127689"/>
              <a:gd name="connsiteY90" fmla="*/ 4786619 h 6858000"/>
              <a:gd name="connsiteX91" fmla="*/ 6025404 w 6127689"/>
              <a:gd name="connsiteY91" fmla="*/ 4858148 h 6858000"/>
              <a:gd name="connsiteX92" fmla="*/ 6007749 w 6127689"/>
              <a:gd name="connsiteY92" fmla="*/ 4964715 h 6858000"/>
              <a:gd name="connsiteX93" fmla="*/ 6005269 w 6127689"/>
              <a:gd name="connsiteY93" fmla="*/ 5150567 h 6858000"/>
              <a:gd name="connsiteX94" fmla="*/ 6001127 w 6127689"/>
              <a:gd name="connsiteY94" fmla="*/ 5164609 h 6858000"/>
              <a:gd name="connsiteX95" fmla="*/ 5996647 w 6127689"/>
              <a:gd name="connsiteY95" fmla="*/ 5185640 h 6858000"/>
              <a:gd name="connsiteX96" fmla="*/ 5998514 w 6127689"/>
              <a:gd name="connsiteY96" fmla="*/ 5189673 h 6858000"/>
              <a:gd name="connsiteX97" fmla="*/ 6018409 w 6127689"/>
              <a:gd name="connsiteY97" fmla="*/ 5227157 h 6858000"/>
              <a:gd name="connsiteX98" fmla="*/ 6036748 w 6127689"/>
              <a:gd name="connsiteY98" fmla="*/ 5322752 h 6858000"/>
              <a:gd name="connsiteX99" fmla="*/ 6036943 w 6127689"/>
              <a:gd name="connsiteY99" fmla="*/ 5329480 h 6858000"/>
              <a:gd name="connsiteX100" fmla="*/ 6037236 w 6127689"/>
              <a:gd name="connsiteY100" fmla="*/ 5329634 h 6858000"/>
              <a:gd name="connsiteX101" fmla="*/ 6038019 w 6127689"/>
              <a:gd name="connsiteY101" fmla="*/ 5336764 h 6858000"/>
              <a:gd name="connsiteX102" fmla="*/ 6037298 w 6127689"/>
              <a:gd name="connsiteY102" fmla="*/ 5341753 h 6858000"/>
              <a:gd name="connsiteX103" fmla="*/ 6037677 w 6127689"/>
              <a:gd name="connsiteY103" fmla="*/ 5354807 h 6858000"/>
              <a:gd name="connsiteX104" fmla="*/ 6039728 w 6127689"/>
              <a:gd name="connsiteY104" fmla="*/ 5359416 h 6858000"/>
              <a:gd name="connsiteX105" fmla="*/ 6043311 w 6127689"/>
              <a:gd name="connsiteY105" fmla="*/ 5361407 h 6858000"/>
              <a:gd name="connsiteX106" fmla="*/ 6042954 w 6127689"/>
              <a:gd name="connsiteY106" fmla="*/ 5362576 h 6858000"/>
              <a:gd name="connsiteX107" fmla="*/ 6053435 w 6127689"/>
              <a:gd name="connsiteY107" fmla="*/ 5387547 h 6858000"/>
              <a:gd name="connsiteX108" fmla="*/ 6065933 w 6127689"/>
              <a:gd name="connsiteY108" fmla="*/ 5443002 h 6858000"/>
              <a:gd name="connsiteX109" fmla="*/ 6068640 w 6127689"/>
              <a:gd name="connsiteY109" fmla="*/ 5474503 h 6858000"/>
              <a:gd name="connsiteX110" fmla="*/ 6080922 w 6127689"/>
              <a:gd name="connsiteY110" fmla="*/ 5561070 h 6858000"/>
              <a:gd name="connsiteX111" fmla="*/ 6096949 w 6127689"/>
              <a:gd name="connsiteY111" fmla="*/ 5648179 h 6858000"/>
              <a:gd name="connsiteX112" fmla="*/ 6125703 w 6127689"/>
              <a:gd name="connsiteY112" fmla="*/ 5692894 h 6858000"/>
              <a:gd name="connsiteX113" fmla="*/ 6126670 w 6127689"/>
              <a:gd name="connsiteY113" fmla="*/ 5697882 h 6858000"/>
              <a:gd name="connsiteX114" fmla="*/ 6124061 w 6127689"/>
              <a:gd name="connsiteY114" fmla="*/ 5710294 h 6858000"/>
              <a:gd name="connsiteX115" fmla="*/ 6122213 w 6127689"/>
              <a:gd name="connsiteY115" fmla="*/ 5714762 h 6858000"/>
              <a:gd name="connsiteX116" fmla="*/ 6121353 w 6127689"/>
              <a:gd name="connsiteY116" fmla="*/ 5721725 h 6858000"/>
              <a:gd name="connsiteX117" fmla="*/ 6121607 w 6127689"/>
              <a:gd name="connsiteY117" fmla="*/ 5721959 h 6858000"/>
              <a:gd name="connsiteX118" fmla="*/ 6120262 w 6127689"/>
              <a:gd name="connsiteY118" fmla="*/ 5728358 h 6858000"/>
              <a:gd name="connsiteX119" fmla="*/ 6127024 w 6127689"/>
              <a:gd name="connsiteY119" fmla="*/ 5786902 h 6858000"/>
              <a:gd name="connsiteX120" fmla="*/ 6127519 w 6127689"/>
              <a:gd name="connsiteY120" fmla="*/ 5865775 h 6858000"/>
              <a:gd name="connsiteX121" fmla="*/ 6119217 w 6127689"/>
              <a:gd name="connsiteY121" fmla="*/ 5888542 h 6858000"/>
              <a:gd name="connsiteX122" fmla="*/ 6102493 w 6127689"/>
              <a:gd name="connsiteY122" fmla="*/ 5928602 h 6858000"/>
              <a:gd name="connsiteX123" fmla="*/ 6056863 w 6127689"/>
              <a:gd name="connsiteY123" fmla="*/ 6000643 h 6858000"/>
              <a:gd name="connsiteX124" fmla="*/ 6045436 w 6127689"/>
              <a:gd name="connsiteY124" fmla="*/ 6124480 h 6858000"/>
              <a:gd name="connsiteX125" fmla="*/ 6030489 w 6127689"/>
              <a:gd name="connsiteY125" fmla="*/ 6317666 h 6858000"/>
              <a:gd name="connsiteX126" fmla="*/ 6007492 w 6127689"/>
              <a:gd name="connsiteY126" fmla="*/ 6440818 h 6858000"/>
              <a:gd name="connsiteX127" fmla="*/ 6009467 w 6127689"/>
              <a:gd name="connsiteY127" fmla="*/ 6487076 h 6858000"/>
              <a:gd name="connsiteX128" fmla="*/ 5995064 w 6127689"/>
              <a:gd name="connsiteY128" fmla="*/ 6540791 h 6858000"/>
              <a:gd name="connsiteX129" fmla="*/ 5996309 w 6127689"/>
              <a:gd name="connsiteY129" fmla="*/ 6543961 h 6858000"/>
              <a:gd name="connsiteX130" fmla="*/ 5996048 w 6127689"/>
              <a:gd name="connsiteY130" fmla="*/ 6555444 h 6858000"/>
              <a:gd name="connsiteX131" fmla="*/ 6002524 w 6127689"/>
              <a:gd name="connsiteY131" fmla="*/ 6560188 h 6858000"/>
              <a:gd name="connsiteX132" fmla="*/ 6006823 w 6127689"/>
              <a:gd name="connsiteY132" fmla="*/ 6578546 h 6858000"/>
              <a:gd name="connsiteX133" fmla="*/ 6004510 w 6127689"/>
              <a:gd name="connsiteY133" fmla="*/ 6599256 h 6858000"/>
              <a:gd name="connsiteX134" fmla="*/ 5986207 w 6127689"/>
              <a:gd name="connsiteY134" fmla="*/ 6695855 h 6858000"/>
              <a:gd name="connsiteX135" fmla="*/ 5979428 w 6127689"/>
              <a:gd name="connsiteY135" fmla="*/ 6754678 h 6858000"/>
              <a:gd name="connsiteX136" fmla="*/ 5983398 w 6127689"/>
              <a:gd name="connsiteY136" fmla="*/ 6778641 h 6858000"/>
              <a:gd name="connsiteX137" fmla="*/ 5984543 w 6127689"/>
              <a:gd name="connsiteY137" fmla="*/ 6811016 h 6858000"/>
              <a:gd name="connsiteX138" fmla="*/ 5981802 w 6127689"/>
              <a:gd name="connsiteY138" fmla="*/ 6838578 h 6858000"/>
              <a:gd name="connsiteX139" fmla="*/ 5979671 w 6127689"/>
              <a:gd name="connsiteY139" fmla="*/ 6858000 h 6858000"/>
              <a:gd name="connsiteX140" fmla="*/ 0 w 6127689"/>
              <a:gd name="connsiteY140" fmla="*/ 6858000 h 6858000"/>
              <a:gd name="connsiteX141" fmla="*/ 0 w 6127689"/>
              <a:gd name="connsiteY141"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8542 w 6127689"/>
              <a:gd name="connsiteY43" fmla="*/ 2817745 h 6858000"/>
              <a:gd name="connsiteX44" fmla="*/ 5457023 w 6127689"/>
              <a:gd name="connsiteY44" fmla="*/ 2858292 h 6858000"/>
              <a:gd name="connsiteX45" fmla="*/ 5479298 w 6127689"/>
              <a:gd name="connsiteY45" fmla="*/ 2947791 h 6858000"/>
              <a:gd name="connsiteX46" fmla="*/ 5481770 w 6127689"/>
              <a:gd name="connsiteY46" fmla="*/ 2951352 h 6858000"/>
              <a:gd name="connsiteX47" fmla="*/ 5482045 w 6127689"/>
              <a:gd name="connsiteY47" fmla="*/ 2984371 h 6858000"/>
              <a:gd name="connsiteX48" fmla="*/ 5482415 w 6127689"/>
              <a:gd name="connsiteY48" fmla="*/ 3004079 h 6858000"/>
              <a:gd name="connsiteX49" fmla="*/ 5503944 w 6127689"/>
              <a:gd name="connsiteY49" fmla="*/ 3123335 h 6858000"/>
              <a:gd name="connsiteX50" fmla="*/ 5516007 w 6127689"/>
              <a:gd name="connsiteY50" fmla="*/ 3258473 h 6858000"/>
              <a:gd name="connsiteX51" fmla="*/ 5566839 w 6127689"/>
              <a:gd name="connsiteY51" fmla="*/ 3345295 h 6858000"/>
              <a:gd name="connsiteX52" fmla="*/ 5589758 w 6127689"/>
              <a:gd name="connsiteY52" fmla="*/ 3506453 h 6858000"/>
              <a:gd name="connsiteX53" fmla="*/ 5596144 w 6127689"/>
              <a:gd name="connsiteY53" fmla="*/ 3534624 h 6858000"/>
              <a:gd name="connsiteX54" fmla="*/ 5597750 w 6127689"/>
              <a:gd name="connsiteY54" fmla="*/ 3534129 h 6858000"/>
              <a:gd name="connsiteX55" fmla="*/ 5599700 w 6127689"/>
              <a:gd name="connsiteY55" fmla="*/ 3547221 h 6858000"/>
              <a:gd name="connsiteX56" fmla="*/ 5615031 w 6127689"/>
              <a:gd name="connsiteY56" fmla="*/ 3557482 h 6858000"/>
              <a:gd name="connsiteX57" fmla="*/ 5618377 w 6127689"/>
              <a:gd name="connsiteY57" fmla="*/ 3588431 h 6858000"/>
              <a:gd name="connsiteX58" fmla="*/ 5612155 w 6127689"/>
              <a:gd name="connsiteY58" fmla="*/ 3589869 h 6858000"/>
              <a:gd name="connsiteX59" fmla="*/ 5620843 w 6127689"/>
              <a:gd name="connsiteY59" fmla="*/ 3606745 h 6858000"/>
              <a:gd name="connsiteX60" fmla="*/ 5655472 w 6127689"/>
              <a:gd name="connsiteY60" fmla="*/ 3678877 h 6858000"/>
              <a:gd name="connsiteX61" fmla="*/ 5683015 w 6127689"/>
              <a:gd name="connsiteY61" fmla="*/ 3762025 h 6858000"/>
              <a:gd name="connsiteX62" fmla="*/ 5696643 w 6127689"/>
              <a:gd name="connsiteY62" fmla="*/ 3773888 h 6858000"/>
              <a:gd name="connsiteX63" fmla="*/ 5699203 w 6127689"/>
              <a:gd name="connsiteY63" fmla="*/ 3775823 h 6858000"/>
              <a:gd name="connsiteX64" fmla="*/ 5704824 w 6127689"/>
              <a:gd name="connsiteY64" fmla="*/ 3785966 h 6858000"/>
              <a:gd name="connsiteX65" fmla="*/ 5733539 w 6127689"/>
              <a:gd name="connsiteY65" fmla="*/ 3818457 h 6858000"/>
              <a:gd name="connsiteX66" fmla="*/ 5768491 w 6127689"/>
              <a:gd name="connsiteY66" fmla="*/ 3914399 h 6858000"/>
              <a:gd name="connsiteX67" fmla="*/ 5793123 w 6127689"/>
              <a:gd name="connsiteY67" fmla="*/ 3969952 h 6858000"/>
              <a:gd name="connsiteX68" fmla="*/ 5808321 w 6127689"/>
              <a:gd name="connsiteY68" fmla="*/ 3988153 h 6858000"/>
              <a:gd name="connsiteX69" fmla="*/ 5825621 w 6127689"/>
              <a:gd name="connsiteY69" fmla="*/ 4015525 h 6858000"/>
              <a:gd name="connsiteX70" fmla="*/ 5860672 w 6127689"/>
              <a:gd name="connsiteY70" fmla="*/ 4061579 h 6858000"/>
              <a:gd name="connsiteX71" fmla="*/ 5872173 w 6127689"/>
              <a:gd name="connsiteY71" fmla="*/ 4088497 h 6858000"/>
              <a:gd name="connsiteX72" fmla="*/ 5883705 w 6127689"/>
              <a:gd name="connsiteY72" fmla="*/ 4101899 h 6858000"/>
              <a:gd name="connsiteX73" fmla="*/ 5894095 w 6127689"/>
              <a:gd name="connsiteY73" fmla="*/ 4128857 h 6858000"/>
              <a:gd name="connsiteX74" fmla="*/ 5898339 w 6127689"/>
              <a:gd name="connsiteY74" fmla="*/ 4140800 h 6858000"/>
              <a:gd name="connsiteX75" fmla="*/ 5903513 w 6127689"/>
              <a:gd name="connsiteY75" fmla="*/ 4187661 h 6858000"/>
              <a:gd name="connsiteX76" fmla="*/ 5917114 w 6127689"/>
              <a:gd name="connsiteY76" fmla="*/ 4213096 h 6858000"/>
              <a:gd name="connsiteX77" fmla="*/ 5924233 w 6127689"/>
              <a:gd name="connsiteY77" fmla="*/ 4242060 h 6858000"/>
              <a:gd name="connsiteX78" fmla="*/ 5928910 w 6127689"/>
              <a:gd name="connsiteY78" fmla="*/ 4300973 h 6858000"/>
              <a:gd name="connsiteX79" fmla="*/ 5939320 w 6127689"/>
              <a:gd name="connsiteY79" fmla="*/ 4340435 h 6858000"/>
              <a:gd name="connsiteX80" fmla="*/ 5946705 w 6127689"/>
              <a:gd name="connsiteY80" fmla="*/ 4428051 h 6858000"/>
              <a:gd name="connsiteX81" fmla="*/ 5949261 w 6127689"/>
              <a:gd name="connsiteY81" fmla="*/ 4449185 h 6858000"/>
              <a:gd name="connsiteX82" fmla="*/ 5957504 w 6127689"/>
              <a:gd name="connsiteY82" fmla="*/ 4465911 h 6858000"/>
              <a:gd name="connsiteX83" fmla="*/ 5964689 w 6127689"/>
              <a:gd name="connsiteY83" fmla="*/ 4468532 h 6858000"/>
              <a:gd name="connsiteX84" fmla="*/ 5967062 w 6127689"/>
              <a:gd name="connsiteY84" fmla="*/ 4479923 h 6858000"/>
              <a:gd name="connsiteX85" fmla="*/ 5968960 w 6127689"/>
              <a:gd name="connsiteY85" fmla="*/ 4482655 h 6858000"/>
              <a:gd name="connsiteX86" fmla="*/ 5978567 w 6127689"/>
              <a:gd name="connsiteY86" fmla="*/ 4498605 h 6858000"/>
              <a:gd name="connsiteX87" fmla="*/ 5980106 w 6127689"/>
              <a:gd name="connsiteY87" fmla="*/ 4585087 h 6858000"/>
              <a:gd name="connsiteX88" fmla="*/ 5998138 w 6127689"/>
              <a:gd name="connsiteY88" fmla="*/ 4697518 h 6858000"/>
              <a:gd name="connsiteX89" fmla="*/ 6013516 w 6127689"/>
              <a:gd name="connsiteY89" fmla="*/ 4786619 h 6858000"/>
              <a:gd name="connsiteX90" fmla="*/ 6025404 w 6127689"/>
              <a:gd name="connsiteY90" fmla="*/ 4858148 h 6858000"/>
              <a:gd name="connsiteX91" fmla="*/ 6007749 w 6127689"/>
              <a:gd name="connsiteY91" fmla="*/ 4964715 h 6858000"/>
              <a:gd name="connsiteX92" fmla="*/ 6005269 w 6127689"/>
              <a:gd name="connsiteY92" fmla="*/ 5150567 h 6858000"/>
              <a:gd name="connsiteX93" fmla="*/ 6001127 w 6127689"/>
              <a:gd name="connsiteY93" fmla="*/ 5164609 h 6858000"/>
              <a:gd name="connsiteX94" fmla="*/ 5996647 w 6127689"/>
              <a:gd name="connsiteY94" fmla="*/ 5185640 h 6858000"/>
              <a:gd name="connsiteX95" fmla="*/ 5998514 w 6127689"/>
              <a:gd name="connsiteY95" fmla="*/ 5189673 h 6858000"/>
              <a:gd name="connsiteX96" fmla="*/ 6018409 w 6127689"/>
              <a:gd name="connsiteY96" fmla="*/ 5227157 h 6858000"/>
              <a:gd name="connsiteX97" fmla="*/ 6036748 w 6127689"/>
              <a:gd name="connsiteY97" fmla="*/ 5322752 h 6858000"/>
              <a:gd name="connsiteX98" fmla="*/ 6036943 w 6127689"/>
              <a:gd name="connsiteY98" fmla="*/ 5329480 h 6858000"/>
              <a:gd name="connsiteX99" fmla="*/ 6037236 w 6127689"/>
              <a:gd name="connsiteY99" fmla="*/ 5329634 h 6858000"/>
              <a:gd name="connsiteX100" fmla="*/ 6038019 w 6127689"/>
              <a:gd name="connsiteY100" fmla="*/ 5336764 h 6858000"/>
              <a:gd name="connsiteX101" fmla="*/ 6037298 w 6127689"/>
              <a:gd name="connsiteY101" fmla="*/ 5341753 h 6858000"/>
              <a:gd name="connsiteX102" fmla="*/ 6037677 w 6127689"/>
              <a:gd name="connsiteY102" fmla="*/ 5354807 h 6858000"/>
              <a:gd name="connsiteX103" fmla="*/ 6039728 w 6127689"/>
              <a:gd name="connsiteY103" fmla="*/ 5359416 h 6858000"/>
              <a:gd name="connsiteX104" fmla="*/ 6043311 w 6127689"/>
              <a:gd name="connsiteY104" fmla="*/ 5361407 h 6858000"/>
              <a:gd name="connsiteX105" fmla="*/ 6042954 w 6127689"/>
              <a:gd name="connsiteY105" fmla="*/ 5362576 h 6858000"/>
              <a:gd name="connsiteX106" fmla="*/ 6053435 w 6127689"/>
              <a:gd name="connsiteY106" fmla="*/ 5387547 h 6858000"/>
              <a:gd name="connsiteX107" fmla="*/ 6065933 w 6127689"/>
              <a:gd name="connsiteY107" fmla="*/ 5443002 h 6858000"/>
              <a:gd name="connsiteX108" fmla="*/ 6068640 w 6127689"/>
              <a:gd name="connsiteY108" fmla="*/ 5474503 h 6858000"/>
              <a:gd name="connsiteX109" fmla="*/ 6080922 w 6127689"/>
              <a:gd name="connsiteY109" fmla="*/ 5561070 h 6858000"/>
              <a:gd name="connsiteX110" fmla="*/ 6096949 w 6127689"/>
              <a:gd name="connsiteY110" fmla="*/ 5648179 h 6858000"/>
              <a:gd name="connsiteX111" fmla="*/ 6125703 w 6127689"/>
              <a:gd name="connsiteY111" fmla="*/ 5692894 h 6858000"/>
              <a:gd name="connsiteX112" fmla="*/ 6126670 w 6127689"/>
              <a:gd name="connsiteY112" fmla="*/ 5697882 h 6858000"/>
              <a:gd name="connsiteX113" fmla="*/ 6124061 w 6127689"/>
              <a:gd name="connsiteY113" fmla="*/ 5710294 h 6858000"/>
              <a:gd name="connsiteX114" fmla="*/ 6122213 w 6127689"/>
              <a:gd name="connsiteY114" fmla="*/ 5714762 h 6858000"/>
              <a:gd name="connsiteX115" fmla="*/ 6121353 w 6127689"/>
              <a:gd name="connsiteY115" fmla="*/ 5721725 h 6858000"/>
              <a:gd name="connsiteX116" fmla="*/ 6121607 w 6127689"/>
              <a:gd name="connsiteY116" fmla="*/ 5721959 h 6858000"/>
              <a:gd name="connsiteX117" fmla="*/ 6120262 w 6127689"/>
              <a:gd name="connsiteY117" fmla="*/ 5728358 h 6858000"/>
              <a:gd name="connsiteX118" fmla="*/ 6127024 w 6127689"/>
              <a:gd name="connsiteY118" fmla="*/ 5786902 h 6858000"/>
              <a:gd name="connsiteX119" fmla="*/ 6127519 w 6127689"/>
              <a:gd name="connsiteY119" fmla="*/ 5865775 h 6858000"/>
              <a:gd name="connsiteX120" fmla="*/ 6119217 w 6127689"/>
              <a:gd name="connsiteY120" fmla="*/ 5888542 h 6858000"/>
              <a:gd name="connsiteX121" fmla="*/ 6102493 w 6127689"/>
              <a:gd name="connsiteY121" fmla="*/ 5928602 h 6858000"/>
              <a:gd name="connsiteX122" fmla="*/ 6056863 w 6127689"/>
              <a:gd name="connsiteY122" fmla="*/ 6000643 h 6858000"/>
              <a:gd name="connsiteX123" fmla="*/ 6045436 w 6127689"/>
              <a:gd name="connsiteY123" fmla="*/ 6124480 h 6858000"/>
              <a:gd name="connsiteX124" fmla="*/ 6030489 w 6127689"/>
              <a:gd name="connsiteY124" fmla="*/ 6317666 h 6858000"/>
              <a:gd name="connsiteX125" fmla="*/ 6007492 w 6127689"/>
              <a:gd name="connsiteY125" fmla="*/ 6440818 h 6858000"/>
              <a:gd name="connsiteX126" fmla="*/ 6009467 w 6127689"/>
              <a:gd name="connsiteY126" fmla="*/ 6487076 h 6858000"/>
              <a:gd name="connsiteX127" fmla="*/ 5995064 w 6127689"/>
              <a:gd name="connsiteY127" fmla="*/ 6540791 h 6858000"/>
              <a:gd name="connsiteX128" fmla="*/ 5996309 w 6127689"/>
              <a:gd name="connsiteY128" fmla="*/ 6543961 h 6858000"/>
              <a:gd name="connsiteX129" fmla="*/ 5996048 w 6127689"/>
              <a:gd name="connsiteY129" fmla="*/ 6555444 h 6858000"/>
              <a:gd name="connsiteX130" fmla="*/ 6002524 w 6127689"/>
              <a:gd name="connsiteY130" fmla="*/ 6560188 h 6858000"/>
              <a:gd name="connsiteX131" fmla="*/ 6006823 w 6127689"/>
              <a:gd name="connsiteY131" fmla="*/ 6578546 h 6858000"/>
              <a:gd name="connsiteX132" fmla="*/ 6004510 w 6127689"/>
              <a:gd name="connsiteY132" fmla="*/ 6599256 h 6858000"/>
              <a:gd name="connsiteX133" fmla="*/ 5986207 w 6127689"/>
              <a:gd name="connsiteY133" fmla="*/ 6695855 h 6858000"/>
              <a:gd name="connsiteX134" fmla="*/ 5979428 w 6127689"/>
              <a:gd name="connsiteY134" fmla="*/ 6754678 h 6858000"/>
              <a:gd name="connsiteX135" fmla="*/ 5983398 w 6127689"/>
              <a:gd name="connsiteY135" fmla="*/ 6778641 h 6858000"/>
              <a:gd name="connsiteX136" fmla="*/ 5984543 w 6127689"/>
              <a:gd name="connsiteY136" fmla="*/ 6811016 h 6858000"/>
              <a:gd name="connsiteX137" fmla="*/ 5981802 w 6127689"/>
              <a:gd name="connsiteY137" fmla="*/ 6838578 h 6858000"/>
              <a:gd name="connsiteX138" fmla="*/ 5979671 w 6127689"/>
              <a:gd name="connsiteY138" fmla="*/ 6858000 h 6858000"/>
              <a:gd name="connsiteX139" fmla="*/ 0 w 6127689"/>
              <a:gd name="connsiteY139" fmla="*/ 6858000 h 6858000"/>
              <a:gd name="connsiteX140" fmla="*/ 0 w 6127689"/>
              <a:gd name="connsiteY140"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898339 w 6127689"/>
              <a:gd name="connsiteY73" fmla="*/ 4140800 h 6858000"/>
              <a:gd name="connsiteX74" fmla="*/ 5903513 w 6127689"/>
              <a:gd name="connsiteY74" fmla="*/ 4187661 h 6858000"/>
              <a:gd name="connsiteX75" fmla="*/ 5917114 w 6127689"/>
              <a:gd name="connsiteY75" fmla="*/ 4213096 h 6858000"/>
              <a:gd name="connsiteX76" fmla="*/ 5924233 w 6127689"/>
              <a:gd name="connsiteY76" fmla="*/ 4242060 h 6858000"/>
              <a:gd name="connsiteX77" fmla="*/ 5928910 w 6127689"/>
              <a:gd name="connsiteY77" fmla="*/ 4300973 h 6858000"/>
              <a:gd name="connsiteX78" fmla="*/ 5939320 w 6127689"/>
              <a:gd name="connsiteY78" fmla="*/ 4340435 h 6858000"/>
              <a:gd name="connsiteX79" fmla="*/ 5946705 w 6127689"/>
              <a:gd name="connsiteY79" fmla="*/ 4428051 h 6858000"/>
              <a:gd name="connsiteX80" fmla="*/ 5949261 w 6127689"/>
              <a:gd name="connsiteY80" fmla="*/ 4449185 h 6858000"/>
              <a:gd name="connsiteX81" fmla="*/ 5957504 w 6127689"/>
              <a:gd name="connsiteY81" fmla="*/ 4465911 h 6858000"/>
              <a:gd name="connsiteX82" fmla="*/ 5964689 w 6127689"/>
              <a:gd name="connsiteY82" fmla="*/ 4468532 h 6858000"/>
              <a:gd name="connsiteX83" fmla="*/ 5967062 w 6127689"/>
              <a:gd name="connsiteY83" fmla="*/ 4479923 h 6858000"/>
              <a:gd name="connsiteX84" fmla="*/ 5968960 w 6127689"/>
              <a:gd name="connsiteY84" fmla="*/ 4482655 h 6858000"/>
              <a:gd name="connsiteX85" fmla="*/ 5978567 w 6127689"/>
              <a:gd name="connsiteY85" fmla="*/ 4498605 h 6858000"/>
              <a:gd name="connsiteX86" fmla="*/ 5980106 w 6127689"/>
              <a:gd name="connsiteY86" fmla="*/ 4585087 h 6858000"/>
              <a:gd name="connsiteX87" fmla="*/ 5998138 w 6127689"/>
              <a:gd name="connsiteY87" fmla="*/ 4697518 h 6858000"/>
              <a:gd name="connsiteX88" fmla="*/ 6013516 w 6127689"/>
              <a:gd name="connsiteY88" fmla="*/ 4786619 h 6858000"/>
              <a:gd name="connsiteX89" fmla="*/ 6025404 w 6127689"/>
              <a:gd name="connsiteY89" fmla="*/ 4858148 h 6858000"/>
              <a:gd name="connsiteX90" fmla="*/ 6007749 w 6127689"/>
              <a:gd name="connsiteY90" fmla="*/ 4964715 h 6858000"/>
              <a:gd name="connsiteX91" fmla="*/ 6005269 w 6127689"/>
              <a:gd name="connsiteY91" fmla="*/ 5150567 h 6858000"/>
              <a:gd name="connsiteX92" fmla="*/ 6001127 w 6127689"/>
              <a:gd name="connsiteY92" fmla="*/ 5164609 h 6858000"/>
              <a:gd name="connsiteX93" fmla="*/ 5996647 w 6127689"/>
              <a:gd name="connsiteY93" fmla="*/ 5185640 h 6858000"/>
              <a:gd name="connsiteX94" fmla="*/ 5998514 w 6127689"/>
              <a:gd name="connsiteY94" fmla="*/ 5189673 h 6858000"/>
              <a:gd name="connsiteX95" fmla="*/ 6018409 w 6127689"/>
              <a:gd name="connsiteY95" fmla="*/ 5227157 h 6858000"/>
              <a:gd name="connsiteX96" fmla="*/ 6036748 w 6127689"/>
              <a:gd name="connsiteY96" fmla="*/ 5322752 h 6858000"/>
              <a:gd name="connsiteX97" fmla="*/ 6036943 w 6127689"/>
              <a:gd name="connsiteY97" fmla="*/ 5329480 h 6858000"/>
              <a:gd name="connsiteX98" fmla="*/ 6037236 w 6127689"/>
              <a:gd name="connsiteY98" fmla="*/ 5329634 h 6858000"/>
              <a:gd name="connsiteX99" fmla="*/ 6038019 w 6127689"/>
              <a:gd name="connsiteY99" fmla="*/ 5336764 h 6858000"/>
              <a:gd name="connsiteX100" fmla="*/ 6037298 w 6127689"/>
              <a:gd name="connsiteY100" fmla="*/ 5341753 h 6858000"/>
              <a:gd name="connsiteX101" fmla="*/ 6037677 w 6127689"/>
              <a:gd name="connsiteY101" fmla="*/ 5354807 h 6858000"/>
              <a:gd name="connsiteX102" fmla="*/ 6039728 w 6127689"/>
              <a:gd name="connsiteY102" fmla="*/ 5359416 h 6858000"/>
              <a:gd name="connsiteX103" fmla="*/ 6043311 w 6127689"/>
              <a:gd name="connsiteY103" fmla="*/ 5361407 h 6858000"/>
              <a:gd name="connsiteX104" fmla="*/ 6042954 w 6127689"/>
              <a:gd name="connsiteY104" fmla="*/ 5362576 h 6858000"/>
              <a:gd name="connsiteX105" fmla="*/ 6053435 w 6127689"/>
              <a:gd name="connsiteY105" fmla="*/ 5387547 h 6858000"/>
              <a:gd name="connsiteX106" fmla="*/ 6065933 w 6127689"/>
              <a:gd name="connsiteY106" fmla="*/ 5443002 h 6858000"/>
              <a:gd name="connsiteX107" fmla="*/ 6068640 w 6127689"/>
              <a:gd name="connsiteY107" fmla="*/ 5474503 h 6858000"/>
              <a:gd name="connsiteX108" fmla="*/ 6080922 w 6127689"/>
              <a:gd name="connsiteY108" fmla="*/ 5561070 h 6858000"/>
              <a:gd name="connsiteX109" fmla="*/ 6096949 w 6127689"/>
              <a:gd name="connsiteY109" fmla="*/ 5648179 h 6858000"/>
              <a:gd name="connsiteX110" fmla="*/ 6125703 w 6127689"/>
              <a:gd name="connsiteY110" fmla="*/ 5692894 h 6858000"/>
              <a:gd name="connsiteX111" fmla="*/ 6126670 w 6127689"/>
              <a:gd name="connsiteY111" fmla="*/ 5697882 h 6858000"/>
              <a:gd name="connsiteX112" fmla="*/ 6124061 w 6127689"/>
              <a:gd name="connsiteY112" fmla="*/ 5710294 h 6858000"/>
              <a:gd name="connsiteX113" fmla="*/ 6122213 w 6127689"/>
              <a:gd name="connsiteY113" fmla="*/ 5714762 h 6858000"/>
              <a:gd name="connsiteX114" fmla="*/ 6121353 w 6127689"/>
              <a:gd name="connsiteY114" fmla="*/ 5721725 h 6858000"/>
              <a:gd name="connsiteX115" fmla="*/ 6121607 w 6127689"/>
              <a:gd name="connsiteY115" fmla="*/ 5721959 h 6858000"/>
              <a:gd name="connsiteX116" fmla="*/ 6120262 w 6127689"/>
              <a:gd name="connsiteY116" fmla="*/ 5728358 h 6858000"/>
              <a:gd name="connsiteX117" fmla="*/ 6127024 w 6127689"/>
              <a:gd name="connsiteY117" fmla="*/ 5786902 h 6858000"/>
              <a:gd name="connsiteX118" fmla="*/ 6127519 w 6127689"/>
              <a:gd name="connsiteY118" fmla="*/ 5865775 h 6858000"/>
              <a:gd name="connsiteX119" fmla="*/ 6119217 w 6127689"/>
              <a:gd name="connsiteY119" fmla="*/ 5888542 h 6858000"/>
              <a:gd name="connsiteX120" fmla="*/ 6102493 w 6127689"/>
              <a:gd name="connsiteY120" fmla="*/ 5928602 h 6858000"/>
              <a:gd name="connsiteX121" fmla="*/ 6056863 w 6127689"/>
              <a:gd name="connsiteY121" fmla="*/ 6000643 h 6858000"/>
              <a:gd name="connsiteX122" fmla="*/ 6045436 w 6127689"/>
              <a:gd name="connsiteY122" fmla="*/ 6124480 h 6858000"/>
              <a:gd name="connsiteX123" fmla="*/ 6030489 w 6127689"/>
              <a:gd name="connsiteY123" fmla="*/ 6317666 h 6858000"/>
              <a:gd name="connsiteX124" fmla="*/ 6007492 w 6127689"/>
              <a:gd name="connsiteY124" fmla="*/ 6440818 h 6858000"/>
              <a:gd name="connsiteX125" fmla="*/ 6009467 w 6127689"/>
              <a:gd name="connsiteY125" fmla="*/ 6487076 h 6858000"/>
              <a:gd name="connsiteX126" fmla="*/ 5995064 w 6127689"/>
              <a:gd name="connsiteY126" fmla="*/ 6540791 h 6858000"/>
              <a:gd name="connsiteX127" fmla="*/ 5996309 w 6127689"/>
              <a:gd name="connsiteY127" fmla="*/ 6543961 h 6858000"/>
              <a:gd name="connsiteX128" fmla="*/ 5996048 w 6127689"/>
              <a:gd name="connsiteY128" fmla="*/ 6555444 h 6858000"/>
              <a:gd name="connsiteX129" fmla="*/ 6002524 w 6127689"/>
              <a:gd name="connsiteY129" fmla="*/ 6560188 h 6858000"/>
              <a:gd name="connsiteX130" fmla="*/ 6006823 w 6127689"/>
              <a:gd name="connsiteY130" fmla="*/ 6578546 h 6858000"/>
              <a:gd name="connsiteX131" fmla="*/ 6004510 w 6127689"/>
              <a:gd name="connsiteY131" fmla="*/ 6599256 h 6858000"/>
              <a:gd name="connsiteX132" fmla="*/ 5986207 w 6127689"/>
              <a:gd name="connsiteY132" fmla="*/ 6695855 h 6858000"/>
              <a:gd name="connsiteX133" fmla="*/ 5979428 w 6127689"/>
              <a:gd name="connsiteY133" fmla="*/ 6754678 h 6858000"/>
              <a:gd name="connsiteX134" fmla="*/ 5983398 w 6127689"/>
              <a:gd name="connsiteY134" fmla="*/ 6778641 h 6858000"/>
              <a:gd name="connsiteX135" fmla="*/ 5984543 w 6127689"/>
              <a:gd name="connsiteY135" fmla="*/ 6811016 h 6858000"/>
              <a:gd name="connsiteX136" fmla="*/ 5981802 w 6127689"/>
              <a:gd name="connsiteY136" fmla="*/ 6838578 h 6858000"/>
              <a:gd name="connsiteX137" fmla="*/ 5979671 w 6127689"/>
              <a:gd name="connsiteY137" fmla="*/ 6858000 h 6858000"/>
              <a:gd name="connsiteX138" fmla="*/ 0 w 6127689"/>
              <a:gd name="connsiteY138" fmla="*/ 6858000 h 6858000"/>
              <a:gd name="connsiteX139" fmla="*/ 0 w 6127689"/>
              <a:gd name="connsiteY139"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898339 w 6127689"/>
              <a:gd name="connsiteY73" fmla="*/ 4140800 h 6858000"/>
              <a:gd name="connsiteX74" fmla="*/ 5903513 w 6127689"/>
              <a:gd name="connsiteY74" fmla="*/ 4187661 h 6858000"/>
              <a:gd name="connsiteX75" fmla="*/ 5917114 w 6127689"/>
              <a:gd name="connsiteY75" fmla="*/ 4213096 h 6858000"/>
              <a:gd name="connsiteX76" fmla="*/ 5924233 w 6127689"/>
              <a:gd name="connsiteY76" fmla="*/ 4242060 h 6858000"/>
              <a:gd name="connsiteX77" fmla="*/ 5928910 w 6127689"/>
              <a:gd name="connsiteY77" fmla="*/ 4300973 h 6858000"/>
              <a:gd name="connsiteX78" fmla="*/ 5939320 w 6127689"/>
              <a:gd name="connsiteY78" fmla="*/ 4340435 h 6858000"/>
              <a:gd name="connsiteX79" fmla="*/ 5946705 w 6127689"/>
              <a:gd name="connsiteY79" fmla="*/ 4428051 h 6858000"/>
              <a:gd name="connsiteX80" fmla="*/ 5949261 w 6127689"/>
              <a:gd name="connsiteY80" fmla="*/ 4449185 h 6858000"/>
              <a:gd name="connsiteX81" fmla="*/ 5957504 w 6127689"/>
              <a:gd name="connsiteY81" fmla="*/ 4465911 h 6858000"/>
              <a:gd name="connsiteX82" fmla="*/ 5964689 w 6127689"/>
              <a:gd name="connsiteY82" fmla="*/ 4468532 h 6858000"/>
              <a:gd name="connsiteX83" fmla="*/ 5967062 w 6127689"/>
              <a:gd name="connsiteY83" fmla="*/ 4479923 h 6858000"/>
              <a:gd name="connsiteX84" fmla="*/ 5968960 w 6127689"/>
              <a:gd name="connsiteY84" fmla="*/ 4482655 h 6858000"/>
              <a:gd name="connsiteX85" fmla="*/ 5980106 w 6127689"/>
              <a:gd name="connsiteY85" fmla="*/ 4585087 h 6858000"/>
              <a:gd name="connsiteX86" fmla="*/ 5998138 w 6127689"/>
              <a:gd name="connsiteY86" fmla="*/ 4697518 h 6858000"/>
              <a:gd name="connsiteX87" fmla="*/ 6013516 w 6127689"/>
              <a:gd name="connsiteY87" fmla="*/ 4786619 h 6858000"/>
              <a:gd name="connsiteX88" fmla="*/ 6025404 w 6127689"/>
              <a:gd name="connsiteY88" fmla="*/ 4858148 h 6858000"/>
              <a:gd name="connsiteX89" fmla="*/ 6007749 w 6127689"/>
              <a:gd name="connsiteY89" fmla="*/ 4964715 h 6858000"/>
              <a:gd name="connsiteX90" fmla="*/ 6005269 w 6127689"/>
              <a:gd name="connsiteY90" fmla="*/ 5150567 h 6858000"/>
              <a:gd name="connsiteX91" fmla="*/ 6001127 w 6127689"/>
              <a:gd name="connsiteY91" fmla="*/ 5164609 h 6858000"/>
              <a:gd name="connsiteX92" fmla="*/ 5996647 w 6127689"/>
              <a:gd name="connsiteY92" fmla="*/ 5185640 h 6858000"/>
              <a:gd name="connsiteX93" fmla="*/ 5998514 w 6127689"/>
              <a:gd name="connsiteY93" fmla="*/ 5189673 h 6858000"/>
              <a:gd name="connsiteX94" fmla="*/ 6018409 w 6127689"/>
              <a:gd name="connsiteY94" fmla="*/ 5227157 h 6858000"/>
              <a:gd name="connsiteX95" fmla="*/ 6036748 w 6127689"/>
              <a:gd name="connsiteY95" fmla="*/ 5322752 h 6858000"/>
              <a:gd name="connsiteX96" fmla="*/ 6036943 w 6127689"/>
              <a:gd name="connsiteY96" fmla="*/ 5329480 h 6858000"/>
              <a:gd name="connsiteX97" fmla="*/ 6037236 w 6127689"/>
              <a:gd name="connsiteY97" fmla="*/ 5329634 h 6858000"/>
              <a:gd name="connsiteX98" fmla="*/ 6038019 w 6127689"/>
              <a:gd name="connsiteY98" fmla="*/ 5336764 h 6858000"/>
              <a:gd name="connsiteX99" fmla="*/ 6037298 w 6127689"/>
              <a:gd name="connsiteY99" fmla="*/ 5341753 h 6858000"/>
              <a:gd name="connsiteX100" fmla="*/ 6037677 w 6127689"/>
              <a:gd name="connsiteY100" fmla="*/ 5354807 h 6858000"/>
              <a:gd name="connsiteX101" fmla="*/ 6039728 w 6127689"/>
              <a:gd name="connsiteY101" fmla="*/ 5359416 h 6858000"/>
              <a:gd name="connsiteX102" fmla="*/ 6043311 w 6127689"/>
              <a:gd name="connsiteY102" fmla="*/ 5361407 h 6858000"/>
              <a:gd name="connsiteX103" fmla="*/ 6042954 w 6127689"/>
              <a:gd name="connsiteY103" fmla="*/ 5362576 h 6858000"/>
              <a:gd name="connsiteX104" fmla="*/ 6053435 w 6127689"/>
              <a:gd name="connsiteY104" fmla="*/ 5387547 h 6858000"/>
              <a:gd name="connsiteX105" fmla="*/ 6065933 w 6127689"/>
              <a:gd name="connsiteY105" fmla="*/ 5443002 h 6858000"/>
              <a:gd name="connsiteX106" fmla="*/ 6068640 w 6127689"/>
              <a:gd name="connsiteY106" fmla="*/ 5474503 h 6858000"/>
              <a:gd name="connsiteX107" fmla="*/ 6080922 w 6127689"/>
              <a:gd name="connsiteY107" fmla="*/ 5561070 h 6858000"/>
              <a:gd name="connsiteX108" fmla="*/ 6096949 w 6127689"/>
              <a:gd name="connsiteY108" fmla="*/ 5648179 h 6858000"/>
              <a:gd name="connsiteX109" fmla="*/ 6125703 w 6127689"/>
              <a:gd name="connsiteY109" fmla="*/ 5692894 h 6858000"/>
              <a:gd name="connsiteX110" fmla="*/ 6126670 w 6127689"/>
              <a:gd name="connsiteY110" fmla="*/ 5697882 h 6858000"/>
              <a:gd name="connsiteX111" fmla="*/ 6124061 w 6127689"/>
              <a:gd name="connsiteY111" fmla="*/ 5710294 h 6858000"/>
              <a:gd name="connsiteX112" fmla="*/ 6122213 w 6127689"/>
              <a:gd name="connsiteY112" fmla="*/ 5714762 h 6858000"/>
              <a:gd name="connsiteX113" fmla="*/ 6121353 w 6127689"/>
              <a:gd name="connsiteY113" fmla="*/ 5721725 h 6858000"/>
              <a:gd name="connsiteX114" fmla="*/ 6121607 w 6127689"/>
              <a:gd name="connsiteY114" fmla="*/ 5721959 h 6858000"/>
              <a:gd name="connsiteX115" fmla="*/ 6120262 w 6127689"/>
              <a:gd name="connsiteY115" fmla="*/ 5728358 h 6858000"/>
              <a:gd name="connsiteX116" fmla="*/ 6127024 w 6127689"/>
              <a:gd name="connsiteY116" fmla="*/ 5786902 h 6858000"/>
              <a:gd name="connsiteX117" fmla="*/ 6127519 w 6127689"/>
              <a:gd name="connsiteY117" fmla="*/ 5865775 h 6858000"/>
              <a:gd name="connsiteX118" fmla="*/ 6119217 w 6127689"/>
              <a:gd name="connsiteY118" fmla="*/ 5888542 h 6858000"/>
              <a:gd name="connsiteX119" fmla="*/ 6102493 w 6127689"/>
              <a:gd name="connsiteY119" fmla="*/ 5928602 h 6858000"/>
              <a:gd name="connsiteX120" fmla="*/ 6056863 w 6127689"/>
              <a:gd name="connsiteY120" fmla="*/ 6000643 h 6858000"/>
              <a:gd name="connsiteX121" fmla="*/ 6045436 w 6127689"/>
              <a:gd name="connsiteY121" fmla="*/ 6124480 h 6858000"/>
              <a:gd name="connsiteX122" fmla="*/ 6030489 w 6127689"/>
              <a:gd name="connsiteY122" fmla="*/ 6317666 h 6858000"/>
              <a:gd name="connsiteX123" fmla="*/ 6007492 w 6127689"/>
              <a:gd name="connsiteY123" fmla="*/ 6440818 h 6858000"/>
              <a:gd name="connsiteX124" fmla="*/ 6009467 w 6127689"/>
              <a:gd name="connsiteY124" fmla="*/ 6487076 h 6858000"/>
              <a:gd name="connsiteX125" fmla="*/ 5995064 w 6127689"/>
              <a:gd name="connsiteY125" fmla="*/ 6540791 h 6858000"/>
              <a:gd name="connsiteX126" fmla="*/ 5996309 w 6127689"/>
              <a:gd name="connsiteY126" fmla="*/ 6543961 h 6858000"/>
              <a:gd name="connsiteX127" fmla="*/ 5996048 w 6127689"/>
              <a:gd name="connsiteY127" fmla="*/ 6555444 h 6858000"/>
              <a:gd name="connsiteX128" fmla="*/ 6002524 w 6127689"/>
              <a:gd name="connsiteY128" fmla="*/ 6560188 h 6858000"/>
              <a:gd name="connsiteX129" fmla="*/ 6006823 w 6127689"/>
              <a:gd name="connsiteY129" fmla="*/ 6578546 h 6858000"/>
              <a:gd name="connsiteX130" fmla="*/ 6004510 w 6127689"/>
              <a:gd name="connsiteY130" fmla="*/ 6599256 h 6858000"/>
              <a:gd name="connsiteX131" fmla="*/ 5986207 w 6127689"/>
              <a:gd name="connsiteY131" fmla="*/ 6695855 h 6858000"/>
              <a:gd name="connsiteX132" fmla="*/ 5979428 w 6127689"/>
              <a:gd name="connsiteY132" fmla="*/ 6754678 h 6858000"/>
              <a:gd name="connsiteX133" fmla="*/ 5983398 w 6127689"/>
              <a:gd name="connsiteY133" fmla="*/ 6778641 h 6858000"/>
              <a:gd name="connsiteX134" fmla="*/ 5984543 w 6127689"/>
              <a:gd name="connsiteY134" fmla="*/ 6811016 h 6858000"/>
              <a:gd name="connsiteX135" fmla="*/ 5981802 w 6127689"/>
              <a:gd name="connsiteY135" fmla="*/ 6838578 h 6858000"/>
              <a:gd name="connsiteX136" fmla="*/ 5979671 w 6127689"/>
              <a:gd name="connsiteY136" fmla="*/ 6858000 h 6858000"/>
              <a:gd name="connsiteX137" fmla="*/ 0 w 6127689"/>
              <a:gd name="connsiteY137" fmla="*/ 6858000 h 6858000"/>
              <a:gd name="connsiteX138" fmla="*/ 0 w 6127689"/>
              <a:gd name="connsiteY138"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898339 w 6127689"/>
              <a:gd name="connsiteY73" fmla="*/ 4140800 h 6858000"/>
              <a:gd name="connsiteX74" fmla="*/ 5903513 w 6127689"/>
              <a:gd name="connsiteY74" fmla="*/ 4187661 h 6858000"/>
              <a:gd name="connsiteX75" fmla="*/ 5917114 w 6127689"/>
              <a:gd name="connsiteY75" fmla="*/ 4213096 h 6858000"/>
              <a:gd name="connsiteX76" fmla="*/ 5924233 w 6127689"/>
              <a:gd name="connsiteY76" fmla="*/ 4242060 h 6858000"/>
              <a:gd name="connsiteX77" fmla="*/ 5928910 w 6127689"/>
              <a:gd name="connsiteY77" fmla="*/ 4300973 h 6858000"/>
              <a:gd name="connsiteX78" fmla="*/ 5939320 w 6127689"/>
              <a:gd name="connsiteY78" fmla="*/ 4340435 h 6858000"/>
              <a:gd name="connsiteX79" fmla="*/ 5946705 w 6127689"/>
              <a:gd name="connsiteY79" fmla="*/ 4428051 h 6858000"/>
              <a:gd name="connsiteX80" fmla="*/ 5949261 w 6127689"/>
              <a:gd name="connsiteY80" fmla="*/ 4449185 h 6858000"/>
              <a:gd name="connsiteX81" fmla="*/ 5957504 w 6127689"/>
              <a:gd name="connsiteY81" fmla="*/ 4465911 h 6858000"/>
              <a:gd name="connsiteX82" fmla="*/ 5967062 w 6127689"/>
              <a:gd name="connsiteY82" fmla="*/ 4479923 h 6858000"/>
              <a:gd name="connsiteX83" fmla="*/ 5968960 w 6127689"/>
              <a:gd name="connsiteY83" fmla="*/ 4482655 h 6858000"/>
              <a:gd name="connsiteX84" fmla="*/ 5980106 w 6127689"/>
              <a:gd name="connsiteY84" fmla="*/ 4585087 h 6858000"/>
              <a:gd name="connsiteX85" fmla="*/ 5998138 w 6127689"/>
              <a:gd name="connsiteY85" fmla="*/ 4697518 h 6858000"/>
              <a:gd name="connsiteX86" fmla="*/ 6013516 w 6127689"/>
              <a:gd name="connsiteY86" fmla="*/ 4786619 h 6858000"/>
              <a:gd name="connsiteX87" fmla="*/ 6025404 w 6127689"/>
              <a:gd name="connsiteY87" fmla="*/ 4858148 h 6858000"/>
              <a:gd name="connsiteX88" fmla="*/ 6007749 w 6127689"/>
              <a:gd name="connsiteY88" fmla="*/ 4964715 h 6858000"/>
              <a:gd name="connsiteX89" fmla="*/ 6005269 w 6127689"/>
              <a:gd name="connsiteY89" fmla="*/ 5150567 h 6858000"/>
              <a:gd name="connsiteX90" fmla="*/ 6001127 w 6127689"/>
              <a:gd name="connsiteY90" fmla="*/ 5164609 h 6858000"/>
              <a:gd name="connsiteX91" fmla="*/ 5996647 w 6127689"/>
              <a:gd name="connsiteY91" fmla="*/ 5185640 h 6858000"/>
              <a:gd name="connsiteX92" fmla="*/ 5998514 w 6127689"/>
              <a:gd name="connsiteY92" fmla="*/ 5189673 h 6858000"/>
              <a:gd name="connsiteX93" fmla="*/ 6018409 w 6127689"/>
              <a:gd name="connsiteY93" fmla="*/ 5227157 h 6858000"/>
              <a:gd name="connsiteX94" fmla="*/ 6036748 w 6127689"/>
              <a:gd name="connsiteY94" fmla="*/ 5322752 h 6858000"/>
              <a:gd name="connsiteX95" fmla="*/ 6036943 w 6127689"/>
              <a:gd name="connsiteY95" fmla="*/ 5329480 h 6858000"/>
              <a:gd name="connsiteX96" fmla="*/ 6037236 w 6127689"/>
              <a:gd name="connsiteY96" fmla="*/ 5329634 h 6858000"/>
              <a:gd name="connsiteX97" fmla="*/ 6038019 w 6127689"/>
              <a:gd name="connsiteY97" fmla="*/ 5336764 h 6858000"/>
              <a:gd name="connsiteX98" fmla="*/ 6037298 w 6127689"/>
              <a:gd name="connsiteY98" fmla="*/ 5341753 h 6858000"/>
              <a:gd name="connsiteX99" fmla="*/ 6037677 w 6127689"/>
              <a:gd name="connsiteY99" fmla="*/ 5354807 h 6858000"/>
              <a:gd name="connsiteX100" fmla="*/ 6039728 w 6127689"/>
              <a:gd name="connsiteY100" fmla="*/ 5359416 h 6858000"/>
              <a:gd name="connsiteX101" fmla="*/ 6043311 w 6127689"/>
              <a:gd name="connsiteY101" fmla="*/ 5361407 h 6858000"/>
              <a:gd name="connsiteX102" fmla="*/ 6042954 w 6127689"/>
              <a:gd name="connsiteY102" fmla="*/ 5362576 h 6858000"/>
              <a:gd name="connsiteX103" fmla="*/ 6053435 w 6127689"/>
              <a:gd name="connsiteY103" fmla="*/ 5387547 h 6858000"/>
              <a:gd name="connsiteX104" fmla="*/ 6065933 w 6127689"/>
              <a:gd name="connsiteY104" fmla="*/ 5443002 h 6858000"/>
              <a:gd name="connsiteX105" fmla="*/ 6068640 w 6127689"/>
              <a:gd name="connsiteY105" fmla="*/ 5474503 h 6858000"/>
              <a:gd name="connsiteX106" fmla="*/ 6080922 w 6127689"/>
              <a:gd name="connsiteY106" fmla="*/ 5561070 h 6858000"/>
              <a:gd name="connsiteX107" fmla="*/ 6096949 w 6127689"/>
              <a:gd name="connsiteY107" fmla="*/ 5648179 h 6858000"/>
              <a:gd name="connsiteX108" fmla="*/ 6125703 w 6127689"/>
              <a:gd name="connsiteY108" fmla="*/ 5692894 h 6858000"/>
              <a:gd name="connsiteX109" fmla="*/ 6126670 w 6127689"/>
              <a:gd name="connsiteY109" fmla="*/ 5697882 h 6858000"/>
              <a:gd name="connsiteX110" fmla="*/ 6124061 w 6127689"/>
              <a:gd name="connsiteY110" fmla="*/ 5710294 h 6858000"/>
              <a:gd name="connsiteX111" fmla="*/ 6122213 w 6127689"/>
              <a:gd name="connsiteY111" fmla="*/ 5714762 h 6858000"/>
              <a:gd name="connsiteX112" fmla="*/ 6121353 w 6127689"/>
              <a:gd name="connsiteY112" fmla="*/ 5721725 h 6858000"/>
              <a:gd name="connsiteX113" fmla="*/ 6121607 w 6127689"/>
              <a:gd name="connsiteY113" fmla="*/ 5721959 h 6858000"/>
              <a:gd name="connsiteX114" fmla="*/ 6120262 w 6127689"/>
              <a:gd name="connsiteY114" fmla="*/ 5728358 h 6858000"/>
              <a:gd name="connsiteX115" fmla="*/ 6127024 w 6127689"/>
              <a:gd name="connsiteY115" fmla="*/ 5786902 h 6858000"/>
              <a:gd name="connsiteX116" fmla="*/ 6127519 w 6127689"/>
              <a:gd name="connsiteY116" fmla="*/ 5865775 h 6858000"/>
              <a:gd name="connsiteX117" fmla="*/ 6119217 w 6127689"/>
              <a:gd name="connsiteY117" fmla="*/ 5888542 h 6858000"/>
              <a:gd name="connsiteX118" fmla="*/ 6102493 w 6127689"/>
              <a:gd name="connsiteY118" fmla="*/ 5928602 h 6858000"/>
              <a:gd name="connsiteX119" fmla="*/ 6056863 w 6127689"/>
              <a:gd name="connsiteY119" fmla="*/ 6000643 h 6858000"/>
              <a:gd name="connsiteX120" fmla="*/ 6045436 w 6127689"/>
              <a:gd name="connsiteY120" fmla="*/ 6124480 h 6858000"/>
              <a:gd name="connsiteX121" fmla="*/ 6030489 w 6127689"/>
              <a:gd name="connsiteY121" fmla="*/ 6317666 h 6858000"/>
              <a:gd name="connsiteX122" fmla="*/ 6007492 w 6127689"/>
              <a:gd name="connsiteY122" fmla="*/ 6440818 h 6858000"/>
              <a:gd name="connsiteX123" fmla="*/ 6009467 w 6127689"/>
              <a:gd name="connsiteY123" fmla="*/ 6487076 h 6858000"/>
              <a:gd name="connsiteX124" fmla="*/ 5995064 w 6127689"/>
              <a:gd name="connsiteY124" fmla="*/ 6540791 h 6858000"/>
              <a:gd name="connsiteX125" fmla="*/ 5996309 w 6127689"/>
              <a:gd name="connsiteY125" fmla="*/ 6543961 h 6858000"/>
              <a:gd name="connsiteX126" fmla="*/ 5996048 w 6127689"/>
              <a:gd name="connsiteY126" fmla="*/ 6555444 h 6858000"/>
              <a:gd name="connsiteX127" fmla="*/ 6002524 w 6127689"/>
              <a:gd name="connsiteY127" fmla="*/ 6560188 h 6858000"/>
              <a:gd name="connsiteX128" fmla="*/ 6006823 w 6127689"/>
              <a:gd name="connsiteY128" fmla="*/ 6578546 h 6858000"/>
              <a:gd name="connsiteX129" fmla="*/ 6004510 w 6127689"/>
              <a:gd name="connsiteY129" fmla="*/ 6599256 h 6858000"/>
              <a:gd name="connsiteX130" fmla="*/ 5986207 w 6127689"/>
              <a:gd name="connsiteY130" fmla="*/ 6695855 h 6858000"/>
              <a:gd name="connsiteX131" fmla="*/ 5979428 w 6127689"/>
              <a:gd name="connsiteY131" fmla="*/ 6754678 h 6858000"/>
              <a:gd name="connsiteX132" fmla="*/ 5983398 w 6127689"/>
              <a:gd name="connsiteY132" fmla="*/ 6778641 h 6858000"/>
              <a:gd name="connsiteX133" fmla="*/ 5984543 w 6127689"/>
              <a:gd name="connsiteY133" fmla="*/ 6811016 h 6858000"/>
              <a:gd name="connsiteX134" fmla="*/ 5981802 w 6127689"/>
              <a:gd name="connsiteY134" fmla="*/ 6838578 h 6858000"/>
              <a:gd name="connsiteX135" fmla="*/ 5979671 w 6127689"/>
              <a:gd name="connsiteY135" fmla="*/ 6858000 h 6858000"/>
              <a:gd name="connsiteX136" fmla="*/ 0 w 6127689"/>
              <a:gd name="connsiteY136" fmla="*/ 6858000 h 6858000"/>
              <a:gd name="connsiteX137" fmla="*/ 0 w 6127689"/>
              <a:gd name="connsiteY137"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898339 w 6127689"/>
              <a:gd name="connsiteY73" fmla="*/ 4140800 h 6858000"/>
              <a:gd name="connsiteX74" fmla="*/ 5903513 w 6127689"/>
              <a:gd name="connsiteY74" fmla="*/ 4187661 h 6858000"/>
              <a:gd name="connsiteX75" fmla="*/ 5917114 w 6127689"/>
              <a:gd name="connsiteY75" fmla="*/ 4213096 h 6858000"/>
              <a:gd name="connsiteX76" fmla="*/ 5924233 w 6127689"/>
              <a:gd name="connsiteY76" fmla="*/ 4242060 h 6858000"/>
              <a:gd name="connsiteX77" fmla="*/ 5928910 w 6127689"/>
              <a:gd name="connsiteY77" fmla="*/ 4300973 h 6858000"/>
              <a:gd name="connsiteX78" fmla="*/ 5939320 w 6127689"/>
              <a:gd name="connsiteY78" fmla="*/ 4340435 h 6858000"/>
              <a:gd name="connsiteX79" fmla="*/ 5946705 w 6127689"/>
              <a:gd name="connsiteY79" fmla="*/ 4428051 h 6858000"/>
              <a:gd name="connsiteX80" fmla="*/ 5949261 w 6127689"/>
              <a:gd name="connsiteY80" fmla="*/ 4449185 h 6858000"/>
              <a:gd name="connsiteX81" fmla="*/ 5957504 w 6127689"/>
              <a:gd name="connsiteY81" fmla="*/ 4465911 h 6858000"/>
              <a:gd name="connsiteX82" fmla="*/ 5968960 w 6127689"/>
              <a:gd name="connsiteY82" fmla="*/ 4482655 h 6858000"/>
              <a:gd name="connsiteX83" fmla="*/ 5980106 w 6127689"/>
              <a:gd name="connsiteY83" fmla="*/ 4585087 h 6858000"/>
              <a:gd name="connsiteX84" fmla="*/ 5998138 w 6127689"/>
              <a:gd name="connsiteY84" fmla="*/ 4697518 h 6858000"/>
              <a:gd name="connsiteX85" fmla="*/ 6013516 w 6127689"/>
              <a:gd name="connsiteY85" fmla="*/ 4786619 h 6858000"/>
              <a:gd name="connsiteX86" fmla="*/ 6025404 w 6127689"/>
              <a:gd name="connsiteY86" fmla="*/ 4858148 h 6858000"/>
              <a:gd name="connsiteX87" fmla="*/ 6007749 w 6127689"/>
              <a:gd name="connsiteY87" fmla="*/ 4964715 h 6858000"/>
              <a:gd name="connsiteX88" fmla="*/ 6005269 w 6127689"/>
              <a:gd name="connsiteY88" fmla="*/ 5150567 h 6858000"/>
              <a:gd name="connsiteX89" fmla="*/ 6001127 w 6127689"/>
              <a:gd name="connsiteY89" fmla="*/ 5164609 h 6858000"/>
              <a:gd name="connsiteX90" fmla="*/ 5996647 w 6127689"/>
              <a:gd name="connsiteY90" fmla="*/ 5185640 h 6858000"/>
              <a:gd name="connsiteX91" fmla="*/ 5998514 w 6127689"/>
              <a:gd name="connsiteY91" fmla="*/ 5189673 h 6858000"/>
              <a:gd name="connsiteX92" fmla="*/ 6018409 w 6127689"/>
              <a:gd name="connsiteY92" fmla="*/ 5227157 h 6858000"/>
              <a:gd name="connsiteX93" fmla="*/ 6036748 w 6127689"/>
              <a:gd name="connsiteY93" fmla="*/ 5322752 h 6858000"/>
              <a:gd name="connsiteX94" fmla="*/ 6036943 w 6127689"/>
              <a:gd name="connsiteY94" fmla="*/ 5329480 h 6858000"/>
              <a:gd name="connsiteX95" fmla="*/ 6037236 w 6127689"/>
              <a:gd name="connsiteY95" fmla="*/ 5329634 h 6858000"/>
              <a:gd name="connsiteX96" fmla="*/ 6038019 w 6127689"/>
              <a:gd name="connsiteY96" fmla="*/ 5336764 h 6858000"/>
              <a:gd name="connsiteX97" fmla="*/ 6037298 w 6127689"/>
              <a:gd name="connsiteY97" fmla="*/ 5341753 h 6858000"/>
              <a:gd name="connsiteX98" fmla="*/ 6037677 w 6127689"/>
              <a:gd name="connsiteY98" fmla="*/ 5354807 h 6858000"/>
              <a:gd name="connsiteX99" fmla="*/ 6039728 w 6127689"/>
              <a:gd name="connsiteY99" fmla="*/ 5359416 h 6858000"/>
              <a:gd name="connsiteX100" fmla="*/ 6043311 w 6127689"/>
              <a:gd name="connsiteY100" fmla="*/ 5361407 h 6858000"/>
              <a:gd name="connsiteX101" fmla="*/ 6042954 w 6127689"/>
              <a:gd name="connsiteY101" fmla="*/ 5362576 h 6858000"/>
              <a:gd name="connsiteX102" fmla="*/ 6053435 w 6127689"/>
              <a:gd name="connsiteY102" fmla="*/ 5387547 h 6858000"/>
              <a:gd name="connsiteX103" fmla="*/ 6065933 w 6127689"/>
              <a:gd name="connsiteY103" fmla="*/ 5443002 h 6858000"/>
              <a:gd name="connsiteX104" fmla="*/ 6068640 w 6127689"/>
              <a:gd name="connsiteY104" fmla="*/ 5474503 h 6858000"/>
              <a:gd name="connsiteX105" fmla="*/ 6080922 w 6127689"/>
              <a:gd name="connsiteY105" fmla="*/ 5561070 h 6858000"/>
              <a:gd name="connsiteX106" fmla="*/ 6096949 w 6127689"/>
              <a:gd name="connsiteY106" fmla="*/ 5648179 h 6858000"/>
              <a:gd name="connsiteX107" fmla="*/ 6125703 w 6127689"/>
              <a:gd name="connsiteY107" fmla="*/ 5692894 h 6858000"/>
              <a:gd name="connsiteX108" fmla="*/ 6126670 w 6127689"/>
              <a:gd name="connsiteY108" fmla="*/ 5697882 h 6858000"/>
              <a:gd name="connsiteX109" fmla="*/ 6124061 w 6127689"/>
              <a:gd name="connsiteY109" fmla="*/ 5710294 h 6858000"/>
              <a:gd name="connsiteX110" fmla="*/ 6122213 w 6127689"/>
              <a:gd name="connsiteY110" fmla="*/ 5714762 h 6858000"/>
              <a:gd name="connsiteX111" fmla="*/ 6121353 w 6127689"/>
              <a:gd name="connsiteY111" fmla="*/ 5721725 h 6858000"/>
              <a:gd name="connsiteX112" fmla="*/ 6121607 w 6127689"/>
              <a:gd name="connsiteY112" fmla="*/ 5721959 h 6858000"/>
              <a:gd name="connsiteX113" fmla="*/ 6120262 w 6127689"/>
              <a:gd name="connsiteY113" fmla="*/ 5728358 h 6858000"/>
              <a:gd name="connsiteX114" fmla="*/ 6127024 w 6127689"/>
              <a:gd name="connsiteY114" fmla="*/ 5786902 h 6858000"/>
              <a:gd name="connsiteX115" fmla="*/ 6127519 w 6127689"/>
              <a:gd name="connsiteY115" fmla="*/ 5865775 h 6858000"/>
              <a:gd name="connsiteX116" fmla="*/ 6119217 w 6127689"/>
              <a:gd name="connsiteY116" fmla="*/ 5888542 h 6858000"/>
              <a:gd name="connsiteX117" fmla="*/ 6102493 w 6127689"/>
              <a:gd name="connsiteY117" fmla="*/ 5928602 h 6858000"/>
              <a:gd name="connsiteX118" fmla="*/ 6056863 w 6127689"/>
              <a:gd name="connsiteY118" fmla="*/ 6000643 h 6858000"/>
              <a:gd name="connsiteX119" fmla="*/ 6045436 w 6127689"/>
              <a:gd name="connsiteY119" fmla="*/ 6124480 h 6858000"/>
              <a:gd name="connsiteX120" fmla="*/ 6030489 w 6127689"/>
              <a:gd name="connsiteY120" fmla="*/ 6317666 h 6858000"/>
              <a:gd name="connsiteX121" fmla="*/ 6007492 w 6127689"/>
              <a:gd name="connsiteY121" fmla="*/ 6440818 h 6858000"/>
              <a:gd name="connsiteX122" fmla="*/ 6009467 w 6127689"/>
              <a:gd name="connsiteY122" fmla="*/ 6487076 h 6858000"/>
              <a:gd name="connsiteX123" fmla="*/ 5995064 w 6127689"/>
              <a:gd name="connsiteY123" fmla="*/ 6540791 h 6858000"/>
              <a:gd name="connsiteX124" fmla="*/ 5996309 w 6127689"/>
              <a:gd name="connsiteY124" fmla="*/ 6543961 h 6858000"/>
              <a:gd name="connsiteX125" fmla="*/ 5996048 w 6127689"/>
              <a:gd name="connsiteY125" fmla="*/ 6555444 h 6858000"/>
              <a:gd name="connsiteX126" fmla="*/ 6002524 w 6127689"/>
              <a:gd name="connsiteY126" fmla="*/ 6560188 h 6858000"/>
              <a:gd name="connsiteX127" fmla="*/ 6006823 w 6127689"/>
              <a:gd name="connsiteY127" fmla="*/ 6578546 h 6858000"/>
              <a:gd name="connsiteX128" fmla="*/ 6004510 w 6127689"/>
              <a:gd name="connsiteY128" fmla="*/ 6599256 h 6858000"/>
              <a:gd name="connsiteX129" fmla="*/ 5986207 w 6127689"/>
              <a:gd name="connsiteY129" fmla="*/ 6695855 h 6858000"/>
              <a:gd name="connsiteX130" fmla="*/ 5979428 w 6127689"/>
              <a:gd name="connsiteY130" fmla="*/ 6754678 h 6858000"/>
              <a:gd name="connsiteX131" fmla="*/ 5983398 w 6127689"/>
              <a:gd name="connsiteY131" fmla="*/ 6778641 h 6858000"/>
              <a:gd name="connsiteX132" fmla="*/ 5984543 w 6127689"/>
              <a:gd name="connsiteY132" fmla="*/ 6811016 h 6858000"/>
              <a:gd name="connsiteX133" fmla="*/ 5981802 w 6127689"/>
              <a:gd name="connsiteY133" fmla="*/ 6838578 h 6858000"/>
              <a:gd name="connsiteX134" fmla="*/ 5979671 w 6127689"/>
              <a:gd name="connsiteY134" fmla="*/ 6858000 h 6858000"/>
              <a:gd name="connsiteX135" fmla="*/ 0 w 6127689"/>
              <a:gd name="connsiteY135" fmla="*/ 6858000 h 6858000"/>
              <a:gd name="connsiteX136" fmla="*/ 0 w 6127689"/>
              <a:gd name="connsiteY136"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898339 w 6127689"/>
              <a:gd name="connsiteY73" fmla="*/ 4140800 h 6858000"/>
              <a:gd name="connsiteX74" fmla="*/ 5903513 w 6127689"/>
              <a:gd name="connsiteY74" fmla="*/ 4187661 h 6858000"/>
              <a:gd name="connsiteX75" fmla="*/ 5917114 w 6127689"/>
              <a:gd name="connsiteY75" fmla="*/ 4213096 h 6858000"/>
              <a:gd name="connsiteX76" fmla="*/ 5924233 w 6127689"/>
              <a:gd name="connsiteY76" fmla="*/ 4242060 h 6858000"/>
              <a:gd name="connsiteX77" fmla="*/ 5928910 w 6127689"/>
              <a:gd name="connsiteY77" fmla="*/ 4300973 h 6858000"/>
              <a:gd name="connsiteX78" fmla="*/ 5939320 w 6127689"/>
              <a:gd name="connsiteY78" fmla="*/ 4340435 h 6858000"/>
              <a:gd name="connsiteX79" fmla="*/ 5946705 w 6127689"/>
              <a:gd name="connsiteY79" fmla="*/ 4428051 h 6858000"/>
              <a:gd name="connsiteX80" fmla="*/ 5949261 w 6127689"/>
              <a:gd name="connsiteY80" fmla="*/ 4449185 h 6858000"/>
              <a:gd name="connsiteX81" fmla="*/ 5968960 w 6127689"/>
              <a:gd name="connsiteY81" fmla="*/ 4482655 h 6858000"/>
              <a:gd name="connsiteX82" fmla="*/ 5980106 w 6127689"/>
              <a:gd name="connsiteY82" fmla="*/ 4585087 h 6858000"/>
              <a:gd name="connsiteX83" fmla="*/ 5998138 w 6127689"/>
              <a:gd name="connsiteY83" fmla="*/ 4697518 h 6858000"/>
              <a:gd name="connsiteX84" fmla="*/ 6013516 w 6127689"/>
              <a:gd name="connsiteY84" fmla="*/ 4786619 h 6858000"/>
              <a:gd name="connsiteX85" fmla="*/ 6025404 w 6127689"/>
              <a:gd name="connsiteY85" fmla="*/ 4858148 h 6858000"/>
              <a:gd name="connsiteX86" fmla="*/ 6007749 w 6127689"/>
              <a:gd name="connsiteY86" fmla="*/ 4964715 h 6858000"/>
              <a:gd name="connsiteX87" fmla="*/ 6005269 w 6127689"/>
              <a:gd name="connsiteY87" fmla="*/ 5150567 h 6858000"/>
              <a:gd name="connsiteX88" fmla="*/ 6001127 w 6127689"/>
              <a:gd name="connsiteY88" fmla="*/ 5164609 h 6858000"/>
              <a:gd name="connsiteX89" fmla="*/ 5996647 w 6127689"/>
              <a:gd name="connsiteY89" fmla="*/ 5185640 h 6858000"/>
              <a:gd name="connsiteX90" fmla="*/ 5998514 w 6127689"/>
              <a:gd name="connsiteY90" fmla="*/ 5189673 h 6858000"/>
              <a:gd name="connsiteX91" fmla="*/ 6018409 w 6127689"/>
              <a:gd name="connsiteY91" fmla="*/ 5227157 h 6858000"/>
              <a:gd name="connsiteX92" fmla="*/ 6036748 w 6127689"/>
              <a:gd name="connsiteY92" fmla="*/ 5322752 h 6858000"/>
              <a:gd name="connsiteX93" fmla="*/ 6036943 w 6127689"/>
              <a:gd name="connsiteY93" fmla="*/ 5329480 h 6858000"/>
              <a:gd name="connsiteX94" fmla="*/ 6037236 w 6127689"/>
              <a:gd name="connsiteY94" fmla="*/ 5329634 h 6858000"/>
              <a:gd name="connsiteX95" fmla="*/ 6038019 w 6127689"/>
              <a:gd name="connsiteY95" fmla="*/ 5336764 h 6858000"/>
              <a:gd name="connsiteX96" fmla="*/ 6037298 w 6127689"/>
              <a:gd name="connsiteY96" fmla="*/ 5341753 h 6858000"/>
              <a:gd name="connsiteX97" fmla="*/ 6037677 w 6127689"/>
              <a:gd name="connsiteY97" fmla="*/ 5354807 h 6858000"/>
              <a:gd name="connsiteX98" fmla="*/ 6039728 w 6127689"/>
              <a:gd name="connsiteY98" fmla="*/ 5359416 h 6858000"/>
              <a:gd name="connsiteX99" fmla="*/ 6043311 w 6127689"/>
              <a:gd name="connsiteY99" fmla="*/ 5361407 h 6858000"/>
              <a:gd name="connsiteX100" fmla="*/ 6042954 w 6127689"/>
              <a:gd name="connsiteY100" fmla="*/ 5362576 h 6858000"/>
              <a:gd name="connsiteX101" fmla="*/ 6053435 w 6127689"/>
              <a:gd name="connsiteY101" fmla="*/ 5387547 h 6858000"/>
              <a:gd name="connsiteX102" fmla="*/ 6065933 w 6127689"/>
              <a:gd name="connsiteY102" fmla="*/ 5443002 h 6858000"/>
              <a:gd name="connsiteX103" fmla="*/ 6068640 w 6127689"/>
              <a:gd name="connsiteY103" fmla="*/ 5474503 h 6858000"/>
              <a:gd name="connsiteX104" fmla="*/ 6080922 w 6127689"/>
              <a:gd name="connsiteY104" fmla="*/ 5561070 h 6858000"/>
              <a:gd name="connsiteX105" fmla="*/ 6096949 w 6127689"/>
              <a:gd name="connsiteY105" fmla="*/ 5648179 h 6858000"/>
              <a:gd name="connsiteX106" fmla="*/ 6125703 w 6127689"/>
              <a:gd name="connsiteY106" fmla="*/ 5692894 h 6858000"/>
              <a:gd name="connsiteX107" fmla="*/ 6126670 w 6127689"/>
              <a:gd name="connsiteY107" fmla="*/ 5697882 h 6858000"/>
              <a:gd name="connsiteX108" fmla="*/ 6124061 w 6127689"/>
              <a:gd name="connsiteY108" fmla="*/ 5710294 h 6858000"/>
              <a:gd name="connsiteX109" fmla="*/ 6122213 w 6127689"/>
              <a:gd name="connsiteY109" fmla="*/ 5714762 h 6858000"/>
              <a:gd name="connsiteX110" fmla="*/ 6121353 w 6127689"/>
              <a:gd name="connsiteY110" fmla="*/ 5721725 h 6858000"/>
              <a:gd name="connsiteX111" fmla="*/ 6121607 w 6127689"/>
              <a:gd name="connsiteY111" fmla="*/ 5721959 h 6858000"/>
              <a:gd name="connsiteX112" fmla="*/ 6120262 w 6127689"/>
              <a:gd name="connsiteY112" fmla="*/ 5728358 h 6858000"/>
              <a:gd name="connsiteX113" fmla="*/ 6127024 w 6127689"/>
              <a:gd name="connsiteY113" fmla="*/ 5786902 h 6858000"/>
              <a:gd name="connsiteX114" fmla="*/ 6127519 w 6127689"/>
              <a:gd name="connsiteY114" fmla="*/ 5865775 h 6858000"/>
              <a:gd name="connsiteX115" fmla="*/ 6119217 w 6127689"/>
              <a:gd name="connsiteY115" fmla="*/ 5888542 h 6858000"/>
              <a:gd name="connsiteX116" fmla="*/ 6102493 w 6127689"/>
              <a:gd name="connsiteY116" fmla="*/ 5928602 h 6858000"/>
              <a:gd name="connsiteX117" fmla="*/ 6056863 w 6127689"/>
              <a:gd name="connsiteY117" fmla="*/ 6000643 h 6858000"/>
              <a:gd name="connsiteX118" fmla="*/ 6045436 w 6127689"/>
              <a:gd name="connsiteY118" fmla="*/ 6124480 h 6858000"/>
              <a:gd name="connsiteX119" fmla="*/ 6030489 w 6127689"/>
              <a:gd name="connsiteY119" fmla="*/ 6317666 h 6858000"/>
              <a:gd name="connsiteX120" fmla="*/ 6007492 w 6127689"/>
              <a:gd name="connsiteY120" fmla="*/ 6440818 h 6858000"/>
              <a:gd name="connsiteX121" fmla="*/ 6009467 w 6127689"/>
              <a:gd name="connsiteY121" fmla="*/ 6487076 h 6858000"/>
              <a:gd name="connsiteX122" fmla="*/ 5995064 w 6127689"/>
              <a:gd name="connsiteY122" fmla="*/ 6540791 h 6858000"/>
              <a:gd name="connsiteX123" fmla="*/ 5996309 w 6127689"/>
              <a:gd name="connsiteY123" fmla="*/ 6543961 h 6858000"/>
              <a:gd name="connsiteX124" fmla="*/ 5996048 w 6127689"/>
              <a:gd name="connsiteY124" fmla="*/ 6555444 h 6858000"/>
              <a:gd name="connsiteX125" fmla="*/ 6002524 w 6127689"/>
              <a:gd name="connsiteY125" fmla="*/ 6560188 h 6858000"/>
              <a:gd name="connsiteX126" fmla="*/ 6006823 w 6127689"/>
              <a:gd name="connsiteY126" fmla="*/ 6578546 h 6858000"/>
              <a:gd name="connsiteX127" fmla="*/ 6004510 w 6127689"/>
              <a:gd name="connsiteY127" fmla="*/ 6599256 h 6858000"/>
              <a:gd name="connsiteX128" fmla="*/ 5986207 w 6127689"/>
              <a:gd name="connsiteY128" fmla="*/ 6695855 h 6858000"/>
              <a:gd name="connsiteX129" fmla="*/ 5979428 w 6127689"/>
              <a:gd name="connsiteY129" fmla="*/ 6754678 h 6858000"/>
              <a:gd name="connsiteX130" fmla="*/ 5983398 w 6127689"/>
              <a:gd name="connsiteY130" fmla="*/ 6778641 h 6858000"/>
              <a:gd name="connsiteX131" fmla="*/ 5984543 w 6127689"/>
              <a:gd name="connsiteY131" fmla="*/ 6811016 h 6858000"/>
              <a:gd name="connsiteX132" fmla="*/ 5981802 w 6127689"/>
              <a:gd name="connsiteY132" fmla="*/ 6838578 h 6858000"/>
              <a:gd name="connsiteX133" fmla="*/ 5979671 w 6127689"/>
              <a:gd name="connsiteY133" fmla="*/ 6858000 h 6858000"/>
              <a:gd name="connsiteX134" fmla="*/ 0 w 6127689"/>
              <a:gd name="connsiteY134" fmla="*/ 6858000 h 6858000"/>
              <a:gd name="connsiteX135" fmla="*/ 0 w 6127689"/>
              <a:gd name="connsiteY135"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6647 w 6127689"/>
              <a:gd name="connsiteY88" fmla="*/ 5185640 h 6858000"/>
              <a:gd name="connsiteX89" fmla="*/ 5998514 w 6127689"/>
              <a:gd name="connsiteY89" fmla="*/ 5189673 h 6858000"/>
              <a:gd name="connsiteX90" fmla="*/ 6018409 w 6127689"/>
              <a:gd name="connsiteY90" fmla="*/ 5227157 h 6858000"/>
              <a:gd name="connsiteX91" fmla="*/ 6036748 w 6127689"/>
              <a:gd name="connsiteY91" fmla="*/ 5322752 h 6858000"/>
              <a:gd name="connsiteX92" fmla="*/ 6036943 w 6127689"/>
              <a:gd name="connsiteY92" fmla="*/ 5329480 h 6858000"/>
              <a:gd name="connsiteX93" fmla="*/ 6037236 w 6127689"/>
              <a:gd name="connsiteY93" fmla="*/ 5329634 h 6858000"/>
              <a:gd name="connsiteX94" fmla="*/ 6038019 w 6127689"/>
              <a:gd name="connsiteY94" fmla="*/ 5336764 h 6858000"/>
              <a:gd name="connsiteX95" fmla="*/ 6037298 w 6127689"/>
              <a:gd name="connsiteY95" fmla="*/ 5341753 h 6858000"/>
              <a:gd name="connsiteX96" fmla="*/ 6037677 w 6127689"/>
              <a:gd name="connsiteY96" fmla="*/ 5354807 h 6858000"/>
              <a:gd name="connsiteX97" fmla="*/ 6039728 w 6127689"/>
              <a:gd name="connsiteY97" fmla="*/ 5359416 h 6858000"/>
              <a:gd name="connsiteX98" fmla="*/ 6043311 w 6127689"/>
              <a:gd name="connsiteY98" fmla="*/ 5361407 h 6858000"/>
              <a:gd name="connsiteX99" fmla="*/ 6042954 w 6127689"/>
              <a:gd name="connsiteY99" fmla="*/ 5362576 h 6858000"/>
              <a:gd name="connsiteX100" fmla="*/ 6053435 w 6127689"/>
              <a:gd name="connsiteY100" fmla="*/ 5387547 h 6858000"/>
              <a:gd name="connsiteX101" fmla="*/ 6065933 w 6127689"/>
              <a:gd name="connsiteY101" fmla="*/ 5443002 h 6858000"/>
              <a:gd name="connsiteX102" fmla="*/ 6068640 w 6127689"/>
              <a:gd name="connsiteY102" fmla="*/ 5474503 h 6858000"/>
              <a:gd name="connsiteX103" fmla="*/ 6080922 w 6127689"/>
              <a:gd name="connsiteY103" fmla="*/ 5561070 h 6858000"/>
              <a:gd name="connsiteX104" fmla="*/ 6096949 w 6127689"/>
              <a:gd name="connsiteY104" fmla="*/ 5648179 h 6858000"/>
              <a:gd name="connsiteX105" fmla="*/ 6125703 w 6127689"/>
              <a:gd name="connsiteY105" fmla="*/ 5692894 h 6858000"/>
              <a:gd name="connsiteX106" fmla="*/ 6126670 w 6127689"/>
              <a:gd name="connsiteY106" fmla="*/ 5697882 h 6858000"/>
              <a:gd name="connsiteX107" fmla="*/ 6124061 w 6127689"/>
              <a:gd name="connsiteY107" fmla="*/ 5710294 h 6858000"/>
              <a:gd name="connsiteX108" fmla="*/ 6122213 w 6127689"/>
              <a:gd name="connsiteY108" fmla="*/ 5714762 h 6858000"/>
              <a:gd name="connsiteX109" fmla="*/ 6121353 w 6127689"/>
              <a:gd name="connsiteY109" fmla="*/ 5721725 h 6858000"/>
              <a:gd name="connsiteX110" fmla="*/ 6121607 w 6127689"/>
              <a:gd name="connsiteY110" fmla="*/ 5721959 h 6858000"/>
              <a:gd name="connsiteX111" fmla="*/ 6120262 w 6127689"/>
              <a:gd name="connsiteY111" fmla="*/ 5728358 h 6858000"/>
              <a:gd name="connsiteX112" fmla="*/ 6127024 w 6127689"/>
              <a:gd name="connsiteY112" fmla="*/ 5786902 h 6858000"/>
              <a:gd name="connsiteX113" fmla="*/ 6127519 w 6127689"/>
              <a:gd name="connsiteY113" fmla="*/ 5865775 h 6858000"/>
              <a:gd name="connsiteX114" fmla="*/ 6119217 w 6127689"/>
              <a:gd name="connsiteY114" fmla="*/ 5888542 h 6858000"/>
              <a:gd name="connsiteX115" fmla="*/ 6102493 w 6127689"/>
              <a:gd name="connsiteY115" fmla="*/ 5928602 h 6858000"/>
              <a:gd name="connsiteX116" fmla="*/ 6056863 w 6127689"/>
              <a:gd name="connsiteY116" fmla="*/ 6000643 h 6858000"/>
              <a:gd name="connsiteX117" fmla="*/ 6045436 w 6127689"/>
              <a:gd name="connsiteY117" fmla="*/ 6124480 h 6858000"/>
              <a:gd name="connsiteX118" fmla="*/ 6030489 w 6127689"/>
              <a:gd name="connsiteY118" fmla="*/ 6317666 h 6858000"/>
              <a:gd name="connsiteX119" fmla="*/ 6007492 w 6127689"/>
              <a:gd name="connsiteY119" fmla="*/ 6440818 h 6858000"/>
              <a:gd name="connsiteX120" fmla="*/ 6009467 w 6127689"/>
              <a:gd name="connsiteY120" fmla="*/ 6487076 h 6858000"/>
              <a:gd name="connsiteX121" fmla="*/ 5995064 w 6127689"/>
              <a:gd name="connsiteY121" fmla="*/ 6540791 h 6858000"/>
              <a:gd name="connsiteX122" fmla="*/ 5996309 w 6127689"/>
              <a:gd name="connsiteY122" fmla="*/ 6543961 h 6858000"/>
              <a:gd name="connsiteX123" fmla="*/ 5996048 w 6127689"/>
              <a:gd name="connsiteY123" fmla="*/ 6555444 h 6858000"/>
              <a:gd name="connsiteX124" fmla="*/ 6002524 w 6127689"/>
              <a:gd name="connsiteY124" fmla="*/ 6560188 h 6858000"/>
              <a:gd name="connsiteX125" fmla="*/ 6006823 w 6127689"/>
              <a:gd name="connsiteY125" fmla="*/ 6578546 h 6858000"/>
              <a:gd name="connsiteX126" fmla="*/ 6004510 w 6127689"/>
              <a:gd name="connsiteY126" fmla="*/ 6599256 h 6858000"/>
              <a:gd name="connsiteX127" fmla="*/ 5986207 w 6127689"/>
              <a:gd name="connsiteY127" fmla="*/ 6695855 h 6858000"/>
              <a:gd name="connsiteX128" fmla="*/ 5979428 w 6127689"/>
              <a:gd name="connsiteY128" fmla="*/ 6754678 h 6858000"/>
              <a:gd name="connsiteX129" fmla="*/ 5983398 w 6127689"/>
              <a:gd name="connsiteY129" fmla="*/ 6778641 h 6858000"/>
              <a:gd name="connsiteX130" fmla="*/ 5984543 w 6127689"/>
              <a:gd name="connsiteY130" fmla="*/ 6811016 h 6858000"/>
              <a:gd name="connsiteX131" fmla="*/ 5981802 w 6127689"/>
              <a:gd name="connsiteY131" fmla="*/ 6838578 h 6858000"/>
              <a:gd name="connsiteX132" fmla="*/ 5979671 w 6127689"/>
              <a:gd name="connsiteY132" fmla="*/ 6858000 h 6858000"/>
              <a:gd name="connsiteX133" fmla="*/ 0 w 6127689"/>
              <a:gd name="connsiteY133" fmla="*/ 6858000 h 6858000"/>
              <a:gd name="connsiteX134" fmla="*/ 0 w 6127689"/>
              <a:gd name="connsiteY134"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6647 w 6127689"/>
              <a:gd name="connsiteY88" fmla="*/ 5185640 h 6858000"/>
              <a:gd name="connsiteX89" fmla="*/ 5998514 w 6127689"/>
              <a:gd name="connsiteY89" fmla="*/ 5189673 h 6858000"/>
              <a:gd name="connsiteX90" fmla="*/ 6018409 w 6127689"/>
              <a:gd name="connsiteY90" fmla="*/ 5227157 h 6858000"/>
              <a:gd name="connsiteX91" fmla="*/ 6036748 w 6127689"/>
              <a:gd name="connsiteY91" fmla="*/ 5322752 h 6858000"/>
              <a:gd name="connsiteX92" fmla="*/ 6036943 w 6127689"/>
              <a:gd name="connsiteY92" fmla="*/ 5329480 h 6858000"/>
              <a:gd name="connsiteX93" fmla="*/ 6037236 w 6127689"/>
              <a:gd name="connsiteY93" fmla="*/ 5329634 h 6858000"/>
              <a:gd name="connsiteX94" fmla="*/ 6038019 w 6127689"/>
              <a:gd name="connsiteY94" fmla="*/ 5336764 h 6858000"/>
              <a:gd name="connsiteX95" fmla="*/ 6037298 w 6127689"/>
              <a:gd name="connsiteY95" fmla="*/ 5341753 h 6858000"/>
              <a:gd name="connsiteX96" fmla="*/ 6037677 w 6127689"/>
              <a:gd name="connsiteY96" fmla="*/ 5354807 h 6858000"/>
              <a:gd name="connsiteX97" fmla="*/ 6039728 w 6127689"/>
              <a:gd name="connsiteY97" fmla="*/ 5359416 h 6858000"/>
              <a:gd name="connsiteX98" fmla="*/ 6043311 w 6127689"/>
              <a:gd name="connsiteY98" fmla="*/ 5361407 h 6858000"/>
              <a:gd name="connsiteX99" fmla="*/ 6053435 w 6127689"/>
              <a:gd name="connsiteY99" fmla="*/ 5387547 h 6858000"/>
              <a:gd name="connsiteX100" fmla="*/ 6065933 w 6127689"/>
              <a:gd name="connsiteY100" fmla="*/ 5443002 h 6858000"/>
              <a:gd name="connsiteX101" fmla="*/ 6068640 w 6127689"/>
              <a:gd name="connsiteY101" fmla="*/ 5474503 h 6858000"/>
              <a:gd name="connsiteX102" fmla="*/ 6080922 w 6127689"/>
              <a:gd name="connsiteY102" fmla="*/ 5561070 h 6858000"/>
              <a:gd name="connsiteX103" fmla="*/ 6096949 w 6127689"/>
              <a:gd name="connsiteY103" fmla="*/ 5648179 h 6858000"/>
              <a:gd name="connsiteX104" fmla="*/ 6125703 w 6127689"/>
              <a:gd name="connsiteY104" fmla="*/ 5692894 h 6858000"/>
              <a:gd name="connsiteX105" fmla="*/ 6126670 w 6127689"/>
              <a:gd name="connsiteY105" fmla="*/ 5697882 h 6858000"/>
              <a:gd name="connsiteX106" fmla="*/ 6124061 w 6127689"/>
              <a:gd name="connsiteY106" fmla="*/ 5710294 h 6858000"/>
              <a:gd name="connsiteX107" fmla="*/ 6122213 w 6127689"/>
              <a:gd name="connsiteY107" fmla="*/ 5714762 h 6858000"/>
              <a:gd name="connsiteX108" fmla="*/ 6121353 w 6127689"/>
              <a:gd name="connsiteY108" fmla="*/ 5721725 h 6858000"/>
              <a:gd name="connsiteX109" fmla="*/ 6121607 w 6127689"/>
              <a:gd name="connsiteY109" fmla="*/ 5721959 h 6858000"/>
              <a:gd name="connsiteX110" fmla="*/ 6120262 w 6127689"/>
              <a:gd name="connsiteY110" fmla="*/ 5728358 h 6858000"/>
              <a:gd name="connsiteX111" fmla="*/ 6127024 w 6127689"/>
              <a:gd name="connsiteY111" fmla="*/ 5786902 h 6858000"/>
              <a:gd name="connsiteX112" fmla="*/ 6127519 w 6127689"/>
              <a:gd name="connsiteY112" fmla="*/ 5865775 h 6858000"/>
              <a:gd name="connsiteX113" fmla="*/ 6119217 w 6127689"/>
              <a:gd name="connsiteY113" fmla="*/ 5888542 h 6858000"/>
              <a:gd name="connsiteX114" fmla="*/ 6102493 w 6127689"/>
              <a:gd name="connsiteY114" fmla="*/ 5928602 h 6858000"/>
              <a:gd name="connsiteX115" fmla="*/ 6056863 w 6127689"/>
              <a:gd name="connsiteY115" fmla="*/ 6000643 h 6858000"/>
              <a:gd name="connsiteX116" fmla="*/ 6045436 w 6127689"/>
              <a:gd name="connsiteY116" fmla="*/ 6124480 h 6858000"/>
              <a:gd name="connsiteX117" fmla="*/ 6030489 w 6127689"/>
              <a:gd name="connsiteY117" fmla="*/ 6317666 h 6858000"/>
              <a:gd name="connsiteX118" fmla="*/ 6007492 w 6127689"/>
              <a:gd name="connsiteY118" fmla="*/ 6440818 h 6858000"/>
              <a:gd name="connsiteX119" fmla="*/ 6009467 w 6127689"/>
              <a:gd name="connsiteY119" fmla="*/ 6487076 h 6858000"/>
              <a:gd name="connsiteX120" fmla="*/ 5995064 w 6127689"/>
              <a:gd name="connsiteY120" fmla="*/ 6540791 h 6858000"/>
              <a:gd name="connsiteX121" fmla="*/ 5996309 w 6127689"/>
              <a:gd name="connsiteY121" fmla="*/ 6543961 h 6858000"/>
              <a:gd name="connsiteX122" fmla="*/ 5996048 w 6127689"/>
              <a:gd name="connsiteY122" fmla="*/ 6555444 h 6858000"/>
              <a:gd name="connsiteX123" fmla="*/ 6002524 w 6127689"/>
              <a:gd name="connsiteY123" fmla="*/ 6560188 h 6858000"/>
              <a:gd name="connsiteX124" fmla="*/ 6006823 w 6127689"/>
              <a:gd name="connsiteY124" fmla="*/ 6578546 h 6858000"/>
              <a:gd name="connsiteX125" fmla="*/ 6004510 w 6127689"/>
              <a:gd name="connsiteY125" fmla="*/ 6599256 h 6858000"/>
              <a:gd name="connsiteX126" fmla="*/ 5986207 w 6127689"/>
              <a:gd name="connsiteY126" fmla="*/ 6695855 h 6858000"/>
              <a:gd name="connsiteX127" fmla="*/ 5979428 w 6127689"/>
              <a:gd name="connsiteY127" fmla="*/ 6754678 h 6858000"/>
              <a:gd name="connsiteX128" fmla="*/ 5983398 w 6127689"/>
              <a:gd name="connsiteY128" fmla="*/ 6778641 h 6858000"/>
              <a:gd name="connsiteX129" fmla="*/ 5984543 w 6127689"/>
              <a:gd name="connsiteY129" fmla="*/ 6811016 h 6858000"/>
              <a:gd name="connsiteX130" fmla="*/ 5981802 w 6127689"/>
              <a:gd name="connsiteY130" fmla="*/ 6838578 h 6858000"/>
              <a:gd name="connsiteX131" fmla="*/ 5979671 w 6127689"/>
              <a:gd name="connsiteY131" fmla="*/ 6858000 h 6858000"/>
              <a:gd name="connsiteX132" fmla="*/ 0 w 6127689"/>
              <a:gd name="connsiteY132" fmla="*/ 6858000 h 6858000"/>
              <a:gd name="connsiteX133" fmla="*/ 0 w 6127689"/>
              <a:gd name="connsiteY133"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6647 w 6127689"/>
              <a:gd name="connsiteY88" fmla="*/ 5185640 h 6858000"/>
              <a:gd name="connsiteX89" fmla="*/ 5998514 w 6127689"/>
              <a:gd name="connsiteY89" fmla="*/ 5189673 h 6858000"/>
              <a:gd name="connsiteX90" fmla="*/ 6018409 w 6127689"/>
              <a:gd name="connsiteY90" fmla="*/ 5227157 h 6858000"/>
              <a:gd name="connsiteX91" fmla="*/ 6036748 w 6127689"/>
              <a:gd name="connsiteY91" fmla="*/ 5322752 h 6858000"/>
              <a:gd name="connsiteX92" fmla="*/ 6036943 w 6127689"/>
              <a:gd name="connsiteY92" fmla="*/ 5329480 h 6858000"/>
              <a:gd name="connsiteX93" fmla="*/ 6037236 w 6127689"/>
              <a:gd name="connsiteY93" fmla="*/ 5329634 h 6858000"/>
              <a:gd name="connsiteX94" fmla="*/ 6038019 w 6127689"/>
              <a:gd name="connsiteY94" fmla="*/ 5336764 h 6858000"/>
              <a:gd name="connsiteX95" fmla="*/ 6037677 w 6127689"/>
              <a:gd name="connsiteY95" fmla="*/ 5354807 h 6858000"/>
              <a:gd name="connsiteX96" fmla="*/ 6039728 w 6127689"/>
              <a:gd name="connsiteY96" fmla="*/ 5359416 h 6858000"/>
              <a:gd name="connsiteX97" fmla="*/ 6043311 w 6127689"/>
              <a:gd name="connsiteY97" fmla="*/ 5361407 h 6858000"/>
              <a:gd name="connsiteX98" fmla="*/ 6053435 w 6127689"/>
              <a:gd name="connsiteY98" fmla="*/ 5387547 h 6858000"/>
              <a:gd name="connsiteX99" fmla="*/ 6065933 w 6127689"/>
              <a:gd name="connsiteY99" fmla="*/ 5443002 h 6858000"/>
              <a:gd name="connsiteX100" fmla="*/ 6068640 w 6127689"/>
              <a:gd name="connsiteY100" fmla="*/ 5474503 h 6858000"/>
              <a:gd name="connsiteX101" fmla="*/ 6080922 w 6127689"/>
              <a:gd name="connsiteY101" fmla="*/ 5561070 h 6858000"/>
              <a:gd name="connsiteX102" fmla="*/ 6096949 w 6127689"/>
              <a:gd name="connsiteY102" fmla="*/ 5648179 h 6858000"/>
              <a:gd name="connsiteX103" fmla="*/ 6125703 w 6127689"/>
              <a:gd name="connsiteY103" fmla="*/ 5692894 h 6858000"/>
              <a:gd name="connsiteX104" fmla="*/ 6126670 w 6127689"/>
              <a:gd name="connsiteY104" fmla="*/ 5697882 h 6858000"/>
              <a:gd name="connsiteX105" fmla="*/ 6124061 w 6127689"/>
              <a:gd name="connsiteY105" fmla="*/ 5710294 h 6858000"/>
              <a:gd name="connsiteX106" fmla="*/ 6122213 w 6127689"/>
              <a:gd name="connsiteY106" fmla="*/ 5714762 h 6858000"/>
              <a:gd name="connsiteX107" fmla="*/ 6121353 w 6127689"/>
              <a:gd name="connsiteY107" fmla="*/ 5721725 h 6858000"/>
              <a:gd name="connsiteX108" fmla="*/ 6121607 w 6127689"/>
              <a:gd name="connsiteY108" fmla="*/ 5721959 h 6858000"/>
              <a:gd name="connsiteX109" fmla="*/ 6120262 w 6127689"/>
              <a:gd name="connsiteY109" fmla="*/ 5728358 h 6858000"/>
              <a:gd name="connsiteX110" fmla="*/ 6127024 w 6127689"/>
              <a:gd name="connsiteY110" fmla="*/ 5786902 h 6858000"/>
              <a:gd name="connsiteX111" fmla="*/ 6127519 w 6127689"/>
              <a:gd name="connsiteY111" fmla="*/ 5865775 h 6858000"/>
              <a:gd name="connsiteX112" fmla="*/ 6119217 w 6127689"/>
              <a:gd name="connsiteY112" fmla="*/ 5888542 h 6858000"/>
              <a:gd name="connsiteX113" fmla="*/ 6102493 w 6127689"/>
              <a:gd name="connsiteY113" fmla="*/ 5928602 h 6858000"/>
              <a:gd name="connsiteX114" fmla="*/ 6056863 w 6127689"/>
              <a:gd name="connsiteY114" fmla="*/ 6000643 h 6858000"/>
              <a:gd name="connsiteX115" fmla="*/ 6045436 w 6127689"/>
              <a:gd name="connsiteY115" fmla="*/ 6124480 h 6858000"/>
              <a:gd name="connsiteX116" fmla="*/ 6030489 w 6127689"/>
              <a:gd name="connsiteY116" fmla="*/ 6317666 h 6858000"/>
              <a:gd name="connsiteX117" fmla="*/ 6007492 w 6127689"/>
              <a:gd name="connsiteY117" fmla="*/ 6440818 h 6858000"/>
              <a:gd name="connsiteX118" fmla="*/ 6009467 w 6127689"/>
              <a:gd name="connsiteY118" fmla="*/ 6487076 h 6858000"/>
              <a:gd name="connsiteX119" fmla="*/ 5995064 w 6127689"/>
              <a:gd name="connsiteY119" fmla="*/ 6540791 h 6858000"/>
              <a:gd name="connsiteX120" fmla="*/ 5996309 w 6127689"/>
              <a:gd name="connsiteY120" fmla="*/ 6543961 h 6858000"/>
              <a:gd name="connsiteX121" fmla="*/ 5996048 w 6127689"/>
              <a:gd name="connsiteY121" fmla="*/ 6555444 h 6858000"/>
              <a:gd name="connsiteX122" fmla="*/ 6002524 w 6127689"/>
              <a:gd name="connsiteY122" fmla="*/ 6560188 h 6858000"/>
              <a:gd name="connsiteX123" fmla="*/ 6006823 w 6127689"/>
              <a:gd name="connsiteY123" fmla="*/ 6578546 h 6858000"/>
              <a:gd name="connsiteX124" fmla="*/ 6004510 w 6127689"/>
              <a:gd name="connsiteY124" fmla="*/ 6599256 h 6858000"/>
              <a:gd name="connsiteX125" fmla="*/ 5986207 w 6127689"/>
              <a:gd name="connsiteY125" fmla="*/ 6695855 h 6858000"/>
              <a:gd name="connsiteX126" fmla="*/ 5979428 w 6127689"/>
              <a:gd name="connsiteY126" fmla="*/ 6754678 h 6858000"/>
              <a:gd name="connsiteX127" fmla="*/ 5983398 w 6127689"/>
              <a:gd name="connsiteY127" fmla="*/ 6778641 h 6858000"/>
              <a:gd name="connsiteX128" fmla="*/ 5984543 w 6127689"/>
              <a:gd name="connsiteY128" fmla="*/ 6811016 h 6858000"/>
              <a:gd name="connsiteX129" fmla="*/ 5981802 w 6127689"/>
              <a:gd name="connsiteY129" fmla="*/ 6838578 h 6858000"/>
              <a:gd name="connsiteX130" fmla="*/ 5979671 w 6127689"/>
              <a:gd name="connsiteY130" fmla="*/ 6858000 h 6858000"/>
              <a:gd name="connsiteX131" fmla="*/ 0 w 6127689"/>
              <a:gd name="connsiteY131" fmla="*/ 6858000 h 6858000"/>
              <a:gd name="connsiteX132" fmla="*/ 0 w 6127689"/>
              <a:gd name="connsiteY132"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6647 w 6127689"/>
              <a:gd name="connsiteY88" fmla="*/ 5185640 h 6858000"/>
              <a:gd name="connsiteX89" fmla="*/ 5998514 w 6127689"/>
              <a:gd name="connsiteY89" fmla="*/ 5189673 h 6858000"/>
              <a:gd name="connsiteX90" fmla="*/ 6018409 w 6127689"/>
              <a:gd name="connsiteY90" fmla="*/ 5227157 h 6858000"/>
              <a:gd name="connsiteX91" fmla="*/ 6036748 w 6127689"/>
              <a:gd name="connsiteY91" fmla="*/ 5322752 h 6858000"/>
              <a:gd name="connsiteX92" fmla="*/ 6036943 w 6127689"/>
              <a:gd name="connsiteY92" fmla="*/ 5329480 h 6858000"/>
              <a:gd name="connsiteX93" fmla="*/ 6037236 w 6127689"/>
              <a:gd name="connsiteY93" fmla="*/ 5329634 h 6858000"/>
              <a:gd name="connsiteX94" fmla="*/ 6037677 w 6127689"/>
              <a:gd name="connsiteY94" fmla="*/ 5354807 h 6858000"/>
              <a:gd name="connsiteX95" fmla="*/ 6039728 w 6127689"/>
              <a:gd name="connsiteY95" fmla="*/ 5359416 h 6858000"/>
              <a:gd name="connsiteX96" fmla="*/ 6043311 w 6127689"/>
              <a:gd name="connsiteY96" fmla="*/ 5361407 h 6858000"/>
              <a:gd name="connsiteX97" fmla="*/ 6053435 w 6127689"/>
              <a:gd name="connsiteY97" fmla="*/ 5387547 h 6858000"/>
              <a:gd name="connsiteX98" fmla="*/ 6065933 w 6127689"/>
              <a:gd name="connsiteY98" fmla="*/ 5443002 h 6858000"/>
              <a:gd name="connsiteX99" fmla="*/ 6068640 w 6127689"/>
              <a:gd name="connsiteY99" fmla="*/ 5474503 h 6858000"/>
              <a:gd name="connsiteX100" fmla="*/ 6080922 w 6127689"/>
              <a:gd name="connsiteY100" fmla="*/ 5561070 h 6858000"/>
              <a:gd name="connsiteX101" fmla="*/ 6096949 w 6127689"/>
              <a:gd name="connsiteY101" fmla="*/ 5648179 h 6858000"/>
              <a:gd name="connsiteX102" fmla="*/ 6125703 w 6127689"/>
              <a:gd name="connsiteY102" fmla="*/ 5692894 h 6858000"/>
              <a:gd name="connsiteX103" fmla="*/ 6126670 w 6127689"/>
              <a:gd name="connsiteY103" fmla="*/ 5697882 h 6858000"/>
              <a:gd name="connsiteX104" fmla="*/ 6124061 w 6127689"/>
              <a:gd name="connsiteY104" fmla="*/ 5710294 h 6858000"/>
              <a:gd name="connsiteX105" fmla="*/ 6122213 w 6127689"/>
              <a:gd name="connsiteY105" fmla="*/ 5714762 h 6858000"/>
              <a:gd name="connsiteX106" fmla="*/ 6121353 w 6127689"/>
              <a:gd name="connsiteY106" fmla="*/ 5721725 h 6858000"/>
              <a:gd name="connsiteX107" fmla="*/ 6121607 w 6127689"/>
              <a:gd name="connsiteY107" fmla="*/ 5721959 h 6858000"/>
              <a:gd name="connsiteX108" fmla="*/ 6120262 w 6127689"/>
              <a:gd name="connsiteY108" fmla="*/ 5728358 h 6858000"/>
              <a:gd name="connsiteX109" fmla="*/ 6127024 w 6127689"/>
              <a:gd name="connsiteY109" fmla="*/ 5786902 h 6858000"/>
              <a:gd name="connsiteX110" fmla="*/ 6127519 w 6127689"/>
              <a:gd name="connsiteY110" fmla="*/ 5865775 h 6858000"/>
              <a:gd name="connsiteX111" fmla="*/ 6119217 w 6127689"/>
              <a:gd name="connsiteY111" fmla="*/ 5888542 h 6858000"/>
              <a:gd name="connsiteX112" fmla="*/ 6102493 w 6127689"/>
              <a:gd name="connsiteY112" fmla="*/ 5928602 h 6858000"/>
              <a:gd name="connsiteX113" fmla="*/ 6056863 w 6127689"/>
              <a:gd name="connsiteY113" fmla="*/ 6000643 h 6858000"/>
              <a:gd name="connsiteX114" fmla="*/ 6045436 w 6127689"/>
              <a:gd name="connsiteY114" fmla="*/ 6124480 h 6858000"/>
              <a:gd name="connsiteX115" fmla="*/ 6030489 w 6127689"/>
              <a:gd name="connsiteY115" fmla="*/ 6317666 h 6858000"/>
              <a:gd name="connsiteX116" fmla="*/ 6007492 w 6127689"/>
              <a:gd name="connsiteY116" fmla="*/ 6440818 h 6858000"/>
              <a:gd name="connsiteX117" fmla="*/ 6009467 w 6127689"/>
              <a:gd name="connsiteY117" fmla="*/ 6487076 h 6858000"/>
              <a:gd name="connsiteX118" fmla="*/ 5995064 w 6127689"/>
              <a:gd name="connsiteY118" fmla="*/ 6540791 h 6858000"/>
              <a:gd name="connsiteX119" fmla="*/ 5996309 w 6127689"/>
              <a:gd name="connsiteY119" fmla="*/ 6543961 h 6858000"/>
              <a:gd name="connsiteX120" fmla="*/ 5996048 w 6127689"/>
              <a:gd name="connsiteY120" fmla="*/ 6555444 h 6858000"/>
              <a:gd name="connsiteX121" fmla="*/ 6002524 w 6127689"/>
              <a:gd name="connsiteY121" fmla="*/ 6560188 h 6858000"/>
              <a:gd name="connsiteX122" fmla="*/ 6006823 w 6127689"/>
              <a:gd name="connsiteY122" fmla="*/ 6578546 h 6858000"/>
              <a:gd name="connsiteX123" fmla="*/ 6004510 w 6127689"/>
              <a:gd name="connsiteY123" fmla="*/ 6599256 h 6858000"/>
              <a:gd name="connsiteX124" fmla="*/ 5986207 w 6127689"/>
              <a:gd name="connsiteY124" fmla="*/ 6695855 h 6858000"/>
              <a:gd name="connsiteX125" fmla="*/ 5979428 w 6127689"/>
              <a:gd name="connsiteY125" fmla="*/ 6754678 h 6858000"/>
              <a:gd name="connsiteX126" fmla="*/ 5983398 w 6127689"/>
              <a:gd name="connsiteY126" fmla="*/ 6778641 h 6858000"/>
              <a:gd name="connsiteX127" fmla="*/ 5984543 w 6127689"/>
              <a:gd name="connsiteY127" fmla="*/ 6811016 h 6858000"/>
              <a:gd name="connsiteX128" fmla="*/ 5981802 w 6127689"/>
              <a:gd name="connsiteY128" fmla="*/ 6838578 h 6858000"/>
              <a:gd name="connsiteX129" fmla="*/ 5979671 w 6127689"/>
              <a:gd name="connsiteY129" fmla="*/ 6858000 h 6858000"/>
              <a:gd name="connsiteX130" fmla="*/ 0 w 6127689"/>
              <a:gd name="connsiteY130" fmla="*/ 6858000 h 6858000"/>
              <a:gd name="connsiteX131" fmla="*/ 0 w 6127689"/>
              <a:gd name="connsiteY131"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8514 w 6127689"/>
              <a:gd name="connsiteY88" fmla="*/ 5189673 h 6858000"/>
              <a:gd name="connsiteX89" fmla="*/ 6018409 w 6127689"/>
              <a:gd name="connsiteY89" fmla="*/ 5227157 h 6858000"/>
              <a:gd name="connsiteX90" fmla="*/ 6036748 w 6127689"/>
              <a:gd name="connsiteY90" fmla="*/ 5322752 h 6858000"/>
              <a:gd name="connsiteX91" fmla="*/ 6036943 w 6127689"/>
              <a:gd name="connsiteY91" fmla="*/ 5329480 h 6858000"/>
              <a:gd name="connsiteX92" fmla="*/ 6037236 w 6127689"/>
              <a:gd name="connsiteY92" fmla="*/ 5329634 h 6858000"/>
              <a:gd name="connsiteX93" fmla="*/ 6037677 w 6127689"/>
              <a:gd name="connsiteY93" fmla="*/ 5354807 h 6858000"/>
              <a:gd name="connsiteX94" fmla="*/ 6039728 w 6127689"/>
              <a:gd name="connsiteY94" fmla="*/ 5359416 h 6858000"/>
              <a:gd name="connsiteX95" fmla="*/ 6043311 w 6127689"/>
              <a:gd name="connsiteY95" fmla="*/ 5361407 h 6858000"/>
              <a:gd name="connsiteX96" fmla="*/ 6053435 w 6127689"/>
              <a:gd name="connsiteY96" fmla="*/ 5387547 h 6858000"/>
              <a:gd name="connsiteX97" fmla="*/ 6065933 w 6127689"/>
              <a:gd name="connsiteY97" fmla="*/ 5443002 h 6858000"/>
              <a:gd name="connsiteX98" fmla="*/ 6068640 w 6127689"/>
              <a:gd name="connsiteY98" fmla="*/ 5474503 h 6858000"/>
              <a:gd name="connsiteX99" fmla="*/ 6080922 w 6127689"/>
              <a:gd name="connsiteY99" fmla="*/ 5561070 h 6858000"/>
              <a:gd name="connsiteX100" fmla="*/ 6096949 w 6127689"/>
              <a:gd name="connsiteY100" fmla="*/ 5648179 h 6858000"/>
              <a:gd name="connsiteX101" fmla="*/ 6125703 w 6127689"/>
              <a:gd name="connsiteY101" fmla="*/ 5692894 h 6858000"/>
              <a:gd name="connsiteX102" fmla="*/ 6126670 w 6127689"/>
              <a:gd name="connsiteY102" fmla="*/ 5697882 h 6858000"/>
              <a:gd name="connsiteX103" fmla="*/ 6124061 w 6127689"/>
              <a:gd name="connsiteY103" fmla="*/ 5710294 h 6858000"/>
              <a:gd name="connsiteX104" fmla="*/ 6122213 w 6127689"/>
              <a:gd name="connsiteY104" fmla="*/ 5714762 h 6858000"/>
              <a:gd name="connsiteX105" fmla="*/ 6121353 w 6127689"/>
              <a:gd name="connsiteY105" fmla="*/ 5721725 h 6858000"/>
              <a:gd name="connsiteX106" fmla="*/ 6121607 w 6127689"/>
              <a:gd name="connsiteY106" fmla="*/ 5721959 h 6858000"/>
              <a:gd name="connsiteX107" fmla="*/ 6120262 w 6127689"/>
              <a:gd name="connsiteY107" fmla="*/ 5728358 h 6858000"/>
              <a:gd name="connsiteX108" fmla="*/ 6127024 w 6127689"/>
              <a:gd name="connsiteY108" fmla="*/ 5786902 h 6858000"/>
              <a:gd name="connsiteX109" fmla="*/ 6127519 w 6127689"/>
              <a:gd name="connsiteY109" fmla="*/ 5865775 h 6858000"/>
              <a:gd name="connsiteX110" fmla="*/ 6119217 w 6127689"/>
              <a:gd name="connsiteY110" fmla="*/ 5888542 h 6858000"/>
              <a:gd name="connsiteX111" fmla="*/ 6102493 w 6127689"/>
              <a:gd name="connsiteY111" fmla="*/ 5928602 h 6858000"/>
              <a:gd name="connsiteX112" fmla="*/ 6056863 w 6127689"/>
              <a:gd name="connsiteY112" fmla="*/ 6000643 h 6858000"/>
              <a:gd name="connsiteX113" fmla="*/ 6045436 w 6127689"/>
              <a:gd name="connsiteY113" fmla="*/ 6124480 h 6858000"/>
              <a:gd name="connsiteX114" fmla="*/ 6030489 w 6127689"/>
              <a:gd name="connsiteY114" fmla="*/ 6317666 h 6858000"/>
              <a:gd name="connsiteX115" fmla="*/ 6007492 w 6127689"/>
              <a:gd name="connsiteY115" fmla="*/ 6440818 h 6858000"/>
              <a:gd name="connsiteX116" fmla="*/ 6009467 w 6127689"/>
              <a:gd name="connsiteY116" fmla="*/ 6487076 h 6858000"/>
              <a:gd name="connsiteX117" fmla="*/ 5995064 w 6127689"/>
              <a:gd name="connsiteY117" fmla="*/ 6540791 h 6858000"/>
              <a:gd name="connsiteX118" fmla="*/ 5996309 w 6127689"/>
              <a:gd name="connsiteY118" fmla="*/ 6543961 h 6858000"/>
              <a:gd name="connsiteX119" fmla="*/ 5996048 w 6127689"/>
              <a:gd name="connsiteY119" fmla="*/ 6555444 h 6858000"/>
              <a:gd name="connsiteX120" fmla="*/ 6002524 w 6127689"/>
              <a:gd name="connsiteY120" fmla="*/ 6560188 h 6858000"/>
              <a:gd name="connsiteX121" fmla="*/ 6006823 w 6127689"/>
              <a:gd name="connsiteY121" fmla="*/ 6578546 h 6858000"/>
              <a:gd name="connsiteX122" fmla="*/ 6004510 w 6127689"/>
              <a:gd name="connsiteY122" fmla="*/ 6599256 h 6858000"/>
              <a:gd name="connsiteX123" fmla="*/ 5986207 w 6127689"/>
              <a:gd name="connsiteY123" fmla="*/ 6695855 h 6858000"/>
              <a:gd name="connsiteX124" fmla="*/ 5979428 w 6127689"/>
              <a:gd name="connsiteY124" fmla="*/ 6754678 h 6858000"/>
              <a:gd name="connsiteX125" fmla="*/ 5983398 w 6127689"/>
              <a:gd name="connsiteY125" fmla="*/ 6778641 h 6858000"/>
              <a:gd name="connsiteX126" fmla="*/ 5984543 w 6127689"/>
              <a:gd name="connsiteY126" fmla="*/ 6811016 h 6858000"/>
              <a:gd name="connsiteX127" fmla="*/ 5981802 w 6127689"/>
              <a:gd name="connsiteY127" fmla="*/ 6838578 h 6858000"/>
              <a:gd name="connsiteX128" fmla="*/ 5979671 w 6127689"/>
              <a:gd name="connsiteY128" fmla="*/ 6858000 h 6858000"/>
              <a:gd name="connsiteX129" fmla="*/ 0 w 6127689"/>
              <a:gd name="connsiteY129" fmla="*/ 6858000 h 6858000"/>
              <a:gd name="connsiteX130" fmla="*/ 0 w 6127689"/>
              <a:gd name="connsiteY130"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8514 w 6127689"/>
              <a:gd name="connsiteY88" fmla="*/ 5189673 h 6858000"/>
              <a:gd name="connsiteX89" fmla="*/ 6018409 w 6127689"/>
              <a:gd name="connsiteY89" fmla="*/ 5227157 h 6858000"/>
              <a:gd name="connsiteX90" fmla="*/ 6036748 w 6127689"/>
              <a:gd name="connsiteY90" fmla="*/ 5322752 h 6858000"/>
              <a:gd name="connsiteX91" fmla="*/ 6036943 w 6127689"/>
              <a:gd name="connsiteY91" fmla="*/ 5329480 h 6858000"/>
              <a:gd name="connsiteX92" fmla="*/ 6037236 w 6127689"/>
              <a:gd name="connsiteY92" fmla="*/ 5329634 h 6858000"/>
              <a:gd name="connsiteX93" fmla="*/ 6037677 w 6127689"/>
              <a:gd name="connsiteY93" fmla="*/ 5354807 h 6858000"/>
              <a:gd name="connsiteX94" fmla="*/ 6039728 w 6127689"/>
              <a:gd name="connsiteY94" fmla="*/ 5359416 h 6858000"/>
              <a:gd name="connsiteX95" fmla="*/ 6053435 w 6127689"/>
              <a:gd name="connsiteY95" fmla="*/ 5387547 h 6858000"/>
              <a:gd name="connsiteX96" fmla="*/ 6065933 w 6127689"/>
              <a:gd name="connsiteY96" fmla="*/ 5443002 h 6858000"/>
              <a:gd name="connsiteX97" fmla="*/ 6068640 w 6127689"/>
              <a:gd name="connsiteY97" fmla="*/ 5474503 h 6858000"/>
              <a:gd name="connsiteX98" fmla="*/ 6080922 w 6127689"/>
              <a:gd name="connsiteY98" fmla="*/ 5561070 h 6858000"/>
              <a:gd name="connsiteX99" fmla="*/ 6096949 w 6127689"/>
              <a:gd name="connsiteY99" fmla="*/ 5648179 h 6858000"/>
              <a:gd name="connsiteX100" fmla="*/ 6125703 w 6127689"/>
              <a:gd name="connsiteY100" fmla="*/ 5692894 h 6858000"/>
              <a:gd name="connsiteX101" fmla="*/ 6126670 w 6127689"/>
              <a:gd name="connsiteY101" fmla="*/ 5697882 h 6858000"/>
              <a:gd name="connsiteX102" fmla="*/ 6124061 w 6127689"/>
              <a:gd name="connsiteY102" fmla="*/ 5710294 h 6858000"/>
              <a:gd name="connsiteX103" fmla="*/ 6122213 w 6127689"/>
              <a:gd name="connsiteY103" fmla="*/ 5714762 h 6858000"/>
              <a:gd name="connsiteX104" fmla="*/ 6121353 w 6127689"/>
              <a:gd name="connsiteY104" fmla="*/ 5721725 h 6858000"/>
              <a:gd name="connsiteX105" fmla="*/ 6121607 w 6127689"/>
              <a:gd name="connsiteY105" fmla="*/ 5721959 h 6858000"/>
              <a:gd name="connsiteX106" fmla="*/ 6120262 w 6127689"/>
              <a:gd name="connsiteY106" fmla="*/ 5728358 h 6858000"/>
              <a:gd name="connsiteX107" fmla="*/ 6127024 w 6127689"/>
              <a:gd name="connsiteY107" fmla="*/ 5786902 h 6858000"/>
              <a:gd name="connsiteX108" fmla="*/ 6127519 w 6127689"/>
              <a:gd name="connsiteY108" fmla="*/ 5865775 h 6858000"/>
              <a:gd name="connsiteX109" fmla="*/ 6119217 w 6127689"/>
              <a:gd name="connsiteY109" fmla="*/ 5888542 h 6858000"/>
              <a:gd name="connsiteX110" fmla="*/ 6102493 w 6127689"/>
              <a:gd name="connsiteY110" fmla="*/ 5928602 h 6858000"/>
              <a:gd name="connsiteX111" fmla="*/ 6056863 w 6127689"/>
              <a:gd name="connsiteY111" fmla="*/ 6000643 h 6858000"/>
              <a:gd name="connsiteX112" fmla="*/ 6045436 w 6127689"/>
              <a:gd name="connsiteY112" fmla="*/ 6124480 h 6858000"/>
              <a:gd name="connsiteX113" fmla="*/ 6030489 w 6127689"/>
              <a:gd name="connsiteY113" fmla="*/ 6317666 h 6858000"/>
              <a:gd name="connsiteX114" fmla="*/ 6007492 w 6127689"/>
              <a:gd name="connsiteY114" fmla="*/ 6440818 h 6858000"/>
              <a:gd name="connsiteX115" fmla="*/ 6009467 w 6127689"/>
              <a:gd name="connsiteY115" fmla="*/ 6487076 h 6858000"/>
              <a:gd name="connsiteX116" fmla="*/ 5995064 w 6127689"/>
              <a:gd name="connsiteY116" fmla="*/ 6540791 h 6858000"/>
              <a:gd name="connsiteX117" fmla="*/ 5996309 w 6127689"/>
              <a:gd name="connsiteY117" fmla="*/ 6543961 h 6858000"/>
              <a:gd name="connsiteX118" fmla="*/ 5996048 w 6127689"/>
              <a:gd name="connsiteY118" fmla="*/ 6555444 h 6858000"/>
              <a:gd name="connsiteX119" fmla="*/ 6002524 w 6127689"/>
              <a:gd name="connsiteY119" fmla="*/ 6560188 h 6858000"/>
              <a:gd name="connsiteX120" fmla="*/ 6006823 w 6127689"/>
              <a:gd name="connsiteY120" fmla="*/ 6578546 h 6858000"/>
              <a:gd name="connsiteX121" fmla="*/ 6004510 w 6127689"/>
              <a:gd name="connsiteY121" fmla="*/ 6599256 h 6858000"/>
              <a:gd name="connsiteX122" fmla="*/ 5986207 w 6127689"/>
              <a:gd name="connsiteY122" fmla="*/ 6695855 h 6858000"/>
              <a:gd name="connsiteX123" fmla="*/ 5979428 w 6127689"/>
              <a:gd name="connsiteY123" fmla="*/ 6754678 h 6858000"/>
              <a:gd name="connsiteX124" fmla="*/ 5983398 w 6127689"/>
              <a:gd name="connsiteY124" fmla="*/ 6778641 h 6858000"/>
              <a:gd name="connsiteX125" fmla="*/ 5984543 w 6127689"/>
              <a:gd name="connsiteY125" fmla="*/ 6811016 h 6858000"/>
              <a:gd name="connsiteX126" fmla="*/ 5981802 w 6127689"/>
              <a:gd name="connsiteY126" fmla="*/ 6838578 h 6858000"/>
              <a:gd name="connsiteX127" fmla="*/ 5979671 w 6127689"/>
              <a:gd name="connsiteY127" fmla="*/ 6858000 h 6858000"/>
              <a:gd name="connsiteX128" fmla="*/ 0 w 6127689"/>
              <a:gd name="connsiteY128" fmla="*/ 6858000 h 6858000"/>
              <a:gd name="connsiteX129" fmla="*/ 0 w 6127689"/>
              <a:gd name="connsiteY129"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8514 w 6127689"/>
              <a:gd name="connsiteY88" fmla="*/ 5189673 h 6858000"/>
              <a:gd name="connsiteX89" fmla="*/ 6018409 w 6127689"/>
              <a:gd name="connsiteY89" fmla="*/ 5227157 h 6858000"/>
              <a:gd name="connsiteX90" fmla="*/ 6036748 w 6127689"/>
              <a:gd name="connsiteY90" fmla="*/ 5322752 h 6858000"/>
              <a:gd name="connsiteX91" fmla="*/ 6036943 w 6127689"/>
              <a:gd name="connsiteY91" fmla="*/ 5329480 h 6858000"/>
              <a:gd name="connsiteX92" fmla="*/ 6037677 w 6127689"/>
              <a:gd name="connsiteY92" fmla="*/ 5354807 h 6858000"/>
              <a:gd name="connsiteX93" fmla="*/ 6039728 w 6127689"/>
              <a:gd name="connsiteY93" fmla="*/ 5359416 h 6858000"/>
              <a:gd name="connsiteX94" fmla="*/ 6053435 w 6127689"/>
              <a:gd name="connsiteY94" fmla="*/ 5387547 h 6858000"/>
              <a:gd name="connsiteX95" fmla="*/ 6065933 w 6127689"/>
              <a:gd name="connsiteY95" fmla="*/ 5443002 h 6858000"/>
              <a:gd name="connsiteX96" fmla="*/ 6068640 w 6127689"/>
              <a:gd name="connsiteY96" fmla="*/ 5474503 h 6858000"/>
              <a:gd name="connsiteX97" fmla="*/ 6080922 w 6127689"/>
              <a:gd name="connsiteY97" fmla="*/ 5561070 h 6858000"/>
              <a:gd name="connsiteX98" fmla="*/ 6096949 w 6127689"/>
              <a:gd name="connsiteY98" fmla="*/ 5648179 h 6858000"/>
              <a:gd name="connsiteX99" fmla="*/ 6125703 w 6127689"/>
              <a:gd name="connsiteY99" fmla="*/ 5692894 h 6858000"/>
              <a:gd name="connsiteX100" fmla="*/ 6126670 w 6127689"/>
              <a:gd name="connsiteY100" fmla="*/ 5697882 h 6858000"/>
              <a:gd name="connsiteX101" fmla="*/ 6124061 w 6127689"/>
              <a:gd name="connsiteY101" fmla="*/ 5710294 h 6858000"/>
              <a:gd name="connsiteX102" fmla="*/ 6122213 w 6127689"/>
              <a:gd name="connsiteY102" fmla="*/ 5714762 h 6858000"/>
              <a:gd name="connsiteX103" fmla="*/ 6121353 w 6127689"/>
              <a:gd name="connsiteY103" fmla="*/ 5721725 h 6858000"/>
              <a:gd name="connsiteX104" fmla="*/ 6121607 w 6127689"/>
              <a:gd name="connsiteY104" fmla="*/ 5721959 h 6858000"/>
              <a:gd name="connsiteX105" fmla="*/ 6120262 w 6127689"/>
              <a:gd name="connsiteY105" fmla="*/ 5728358 h 6858000"/>
              <a:gd name="connsiteX106" fmla="*/ 6127024 w 6127689"/>
              <a:gd name="connsiteY106" fmla="*/ 5786902 h 6858000"/>
              <a:gd name="connsiteX107" fmla="*/ 6127519 w 6127689"/>
              <a:gd name="connsiteY107" fmla="*/ 5865775 h 6858000"/>
              <a:gd name="connsiteX108" fmla="*/ 6119217 w 6127689"/>
              <a:gd name="connsiteY108" fmla="*/ 5888542 h 6858000"/>
              <a:gd name="connsiteX109" fmla="*/ 6102493 w 6127689"/>
              <a:gd name="connsiteY109" fmla="*/ 5928602 h 6858000"/>
              <a:gd name="connsiteX110" fmla="*/ 6056863 w 6127689"/>
              <a:gd name="connsiteY110" fmla="*/ 6000643 h 6858000"/>
              <a:gd name="connsiteX111" fmla="*/ 6045436 w 6127689"/>
              <a:gd name="connsiteY111" fmla="*/ 6124480 h 6858000"/>
              <a:gd name="connsiteX112" fmla="*/ 6030489 w 6127689"/>
              <a:gd name="connsiteY112" fmla="*/ 6317666 h 6858000"/>
              <a:gd name="connsiteX113" fmla="*/ 6007492 w 6127689"/>
              <a:gd name="connsiteY113" fmla="*/ 6440818 h 6858000"/>
              <a:gd name="connsiteX114" fmla="*/ 6009467 w 6127689"/>
              <a:gd name="connsiteY114" fmla="*/ 6487076 h 6858000"/>
              <a:gd name="connsiteX115" fmla="*/ 5995064 w 6127689"/>
              <a:gd name="connsiteY115" fmla="*/ 6540791 h 6858000"/>
              <a:gd name="connsiteX116" fmla="*/ 5996309 w 6127689"/>
              <a:gd name="connsiteY116" fmla="*/ 6543961 h 6858000"/>
              <a:gd name="connsiteX117" fmla="*/ 5996048 w 6127689"/>
              <a:gd name="connsiteY117" fmla="*/ 6555444 h 6858000"/>
              <a:gd name="connsiteX118" fmla="*/ 6002524 w 6127689"/>
              <a:gd name="connsiteY118" fmla="*/ 6560188 h 6858000"/>
              <a:gd name="connsiteX119" fmla="*/ 6006823 w 6127689"/>
              <a:gd name="connsiteY119" fmla="*/ 6578546 h 6858000"/>
              <a:gd name="connsiteX120" fmla="*/ 6004510 w 6127689"/>
              <a:gd name="connsiteY120" fmla="*/ 6599256 h 6858000"/>
              <a:gd name="connsiteX121" fmla="*/ 5986207 w 6127689"/>
              <a:gd name="connsiteY121" fmla="*/ 6695855 h 6858000"/>
              <a:gd name="connsiteX122" fmla="*/ 5979428 w 6127689"/>
              <a:gd name="connsiteY122" fmla="*/ 6754678 h 6858000"/>
              <a:gd name="connsiteX123" fmla="*/ 5983398 w 6127689"/>
              <a:gd name="connsiteY123" fmla="*/ 6778641 h 6858000"/>
              <a:gd name="connsiteX124" fmla="*/ 5984543 w 6127689"/>
              <a:gd name="connsiteY124" fmla="*/ 6811016 h 6858000"/>
              <a:gd name="connsiteX125" fmla="*/ 5981802 w 6127689"/>
              <a:gd name="connsiteY125" fmla="*/ 6838578 h 6858000"/>
              <a:gd name="connsiteX126" fmla="*/ 5979671 w 6127689"/>
              <a:gd name="connsiteY126" fmla="*/ 6858000 h 6858000"/>
              <a:gd name="connsiteX127" fmla="*/ 0 w 6127689"/>
              <a:gd name="connsiteY127" fmla="*/ 6858000 h 6858000"/>
              <a:gd name="connsiteX128" fmla="*/ 0 w 6127689"/>
              <a:gd name="connsiteY128"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94095 w 6127689"/>
              <a:gd name="connsiteY71" fmla="*/ 4128857 h 6858000"/>
              <a:gd name="connsiteX72" fmla="*/ 5903513 w 6127689"/>
              <a:gd name="connsiteY72" fmla="*/ 4187661 h 6858000"/>
              <a:gd name="connsiteX73" fmla="*/ 5917114 w 6127689"/>
              <a:gd name="connsiteY73" fmla="*/ 4213096 h 6858000"/>
              <a:gd name="connsiteX74" fmla="*/ 5924233 w 6127689"/>
              <a:gd name="connsiteY74" fmla="*/ 4242060 h 6858000"/>
              <a:gd name="connsiteX75" fmla="*/ 5928910 w 6127689"/>
              <a:gd name="connsiteY75" fmla="*/ 4300973 h 6858000"/>
              <a:gd name="connsiteX76" fmla="*/ 5939320 w 6127689"/>
              <a:gd name="connsiteY76" fmla="*/ 4340435 h 6858000"/>
              <a:gd name="connsiteX77" fmla="*/ 5946705 w 6127689"/>
              <a:gd name="connsiteY77" fmla="*/ 4428051 h 6858000"/>
              <a:gd name="connsiteX78" fmla="*/ 5949261 w 6127689"/>
              <a:gd name="connsiteY78" fmla="*/ 4449185 h 6858000"/>
              <a:gd name="connsiteX79" fmla="*/ 5968960 w 6127689"/>
              <a:gd name="connsiteY79" fmla="*/ 4482655 h 6858000"/>
              <a:gd name="connsiteX80" fmla="*/ 5980106 w 6127689"/>
              <a:gd name="connsiteY80" fmla="*/ 4585087 h 6858000"/>
              <a:gd name="connsiteX81" fmla="*/ 5998138 w 6127689"/>
              <a:gd name="connsiteY81" fmla="*/ 4697518 h 6858000"/>
              <a:gd name="connsiteX82" fmla="*/ 6013516 w 6127689"/>
              <a:gd name="connsiteY82" fmla="*/ 4786619 h 6858000"/>
              <a:gd name="connsiteX83" fmla="*/ 6025404 w 6127689"/>
              <a:gd name="connsiteY83" fmla="*/ 4858148 h 6858000"/>
              <a:gd name="connsiteX84" fmla="*/ 6007749 w 6127689"/>
              <a:gd name="connsiteY84" fmla="*/ 4964715 h 6858000"/>
              <a:gd name="connsiteX85" fmla="*/ 6005269 w 6127689"/>
              <a:gd name="connsiteY85" fmla="*/ 5150567 h 6858000"/>
              <a:gd name="connsiteX86" fmla="*/ 6001127 w 6127689"/>
              <a:gd name="connsiteY86" fmla="*/ 5164609 h 6858000"/>
              <a:gd name="connsiteX87" fmla="*/ 5998514 w 6127689"/>
              <a:gd name="connsiteY87" fmla="*/ 5189673 h 6858000"/>
              <a:gd name="connsiteX88" fmla="*/ 6018409 w 6127689"/>
              <a:gd name="connsiteY88" fmla="*/ 5227157 h 6858000"/>
              <a:gd name="connsiteX89" fmla="*/ 6036748 w 6127689"/>
              <a:gd name="connsiteY89" fmla="*/ 5322752 h 6858000"/>
              <a:gd name="connsiteX90" fmla="*/ 6036943 w 6127689"/>
              <a:gd name="connsiteY90" fmla="*/ 5329480 h 6858000"/>
              <a:gd name="connsiteX91" fmla="*/ 6037677 w 6127689"/>
              <a:gd name="connsiteY91" fmla="*/ 5354807 h 6858000"/>
              <a:gd name="connsiteX92" fmla="*/ 6039728 w 6127689"/>
              <a:gd name="connsiteY92" fmla="*/ 5359416 h 6858000"/>
              <a:gd name="connsiteX93" fmla="*/ 6053435 w 6127689"/>
              <a:gd name="connsiteY93" fmla="*/ 5387547 h 6858000"/>
              <a:gd name="connsiteX94" fmla="*/ 6065933 w 6127689"/>
              <a:gd name="connsiteY94" fmla="*/ 5443002 h 6858000"/>
              <a:gd name="connsiteX95" fmla="*/ 6068640 w 6127689"/>
              <a:gd name="connsiteY95" fmla="*/ 5474503 h 6858000"/>
              <a:gd name="connsiteX96" fmla="*/ 6080922 w 6127689"/>
              <a:gd name="connsiteY96" fmla="*/ 5561070 h 6858000"/>
              <a:gd name="connsiteX97" fmla="*/ 6096949 w 6127689"/>
              <a:gd name="connsiteY97" fmla="*/ 5648179 h 6858000"/>
              <a:gd name="connsiteX98" fmla="*/ 6125703 w 6127689"/>
              <a:gd name="connsiteY98" fmla="*/ 5692894 h 6858000"/>
              <a:gd name="connsiteX99" fmla="*/ 6126670 w 6127689"/>
              <a:gd name="connsiteY99" fmla="*/ 5697882 h 6858000"/>
              <a:gd name="connsiteX100" fmla="*/ 6124061 w 6127689"/>
              <a:gd name="connsiteY100" fmla="*/ 5710294 h 6858000"/>
              <a:gd name="connsiteX101" fmla="*/ 6122213 w 6127689"/>
              <a:gd name="connsiteY101" fmla="*/ 5714762 h 6858000"/>
              <a:gd name="connsiteX102" fmla="*/ 6121353 w 6127689"/>
              <a:gd name="connsiteY102" fmla="*/ 5721725 h 6858000"/>
              <a:gd name="connsiteX103" fmla="*/ 6121607 w 6127689"/>
              <a:gd name="connsiteY103" fmla="*/ 5721959 h 6858000"/>
              <a:gd name="connsiteX104" fmla="*/ 6120262 w 6127689"/>
              <a:gd name="connsiteY104" fmla="*/ 5728358 h 6858000"/>
              <a:gd name="connsiteX105" fmla="*/ 6127024 w 6127689"/>
              <a:gd name="connsiteY105" fmla="*/ 5786902 h 6858000"/>
              <a:gd name="connsiteX106" fmla="*/ 6127519 w 6127689"/>
              <a:gd name="connsiteY106" fmla="*/ 5865775 h 6858000"/>
              <a:gd name="connsiteX107" fmla="*/ 6119217 w 6127689"/>
              <a:gd name="connsiteY107" fmla="*/ 5888542 h 6858000"/>
              <a:gd name="connsiteX108" fmla="*/ 6102493 w 6127689"/>
              <a:gd name="connsiteY108" fmla="*/ 5928602 h 6858000"/>
              <a:gd name="connsiteX109" fmla="*/ 6056863 w 6127689"/>
              <a:gd name="connsiteY109" fmla="*/ 6000643 h 6858000"/>
              <a:gd name="connsiteX110" fmla="*/ 6045436 w 6127689"/>
              <a:gd name="connsiteY110" fmla="*/ 6124480 h 6858000"/>
              <a:gd name="connsiteX111" fmla="*/ 6030489 w 6127689"/>
              <a:gd name="connsiteY111" fmla="*/ 6317666 h 6858000"/>
              <a:gd name="connsiteX112" fmla="*/ 6007492 w 6127689"/>
              <a:gd name="connsiteY112" fmla="*/ 6440818 h 6858000"/>
              <a:gd name="connsiteX113" fmla="*/ 6009467 w 6127689"/>
              <a:gd name="connsiteY113" fmla="*/ 6487076 h 6858000"/>
              <a:gd name="connsiteX114" fmla="*/ 5995064 w 6127689"/>
              <a:gd name="connsiteY114" fmla="*/ 6540791 h 6858000"/>
              <a:gd name="connsiteX115" fmla="*/ 5996309 w 6127689"/>
              <a:gd name="connsiteY115" fmla="*/ 6543961 h 6858000"/>
              <a:gd name="connsiteX116" fmla="*/ 5996048 w 6127689"/>
              <a:gd name="connsiteY116" fmla="*/ 6555444 h 6858000"/>
              <a:gd name="connsiteX117" fmla="*/ 6002524 w 6127689"/>
              <a:gd name="connsiteY117" fmla="*/ 6560188 h 6858000"/>
              <a:gd name="connsiteX118" fmla="*/ 6006823 w 6127689"/>
              <a:gd name="connsiteY118" fmla="*/ 6578546 h 6858000"/>
              <a:gd name="connsiteX119" fmla="*/ 6004510 w 6127689"/>
              <a:gd name="connsiteY119" fmla="*/ 6599256 h 6858000"/>
              <a:gd name="connsiteX120" fmla="*/ 5986207 w 6127689"/>
              <a:gd name="connsiteY120" fmla="*/ 6695855 h 6858000"/>
              <a:gd name="connsiteX121" fmla="*/ 5979428 w 6127689"/>
              <a:gd name="connsiteY121" fmla="*/ 6754678 h 6858000"/>
              <a:gd name="connsiteX122" fmla="*/ 5983398 w 6127689"/>
              <a:gd name="connsiteY122" fmla="*/ 6778641 h 6858000"/>
              <a:gd name="connsiteX123" fmla="*/ 5984543 w 6127689"/>
              <a:gd name="connsiteY123" fmla="*/ 6811016 h 6858000"/>
              <a:gd name="connsiteX124" fmla="*/ 5981802 w 6127689"/>
              <a:gd name="connsiteY124" fmla="*/ 6838578 h 6858000"/>
              <a:gd name="connsiteX125" fmla="*/ 5979671 w 6127689"/>
              <a:gd name="connsiteY125" fmla="*/ 6858000 h 6858000"/>
              <a:gd name="connsiteX126" fmla="*/ 0 w 6127689"/>
              <a:gd name="connsiteY126" fmla="*/ 6858000 h 6858000"/>
              <a:gd name="connsiteX127" fmla="*/ 0 w 6127689"/>
              <a:gd name="connsiteY127"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94095 w 6127689"/>
              <a:gd name="connsiteY71" fmla="*/ 4128857 h 6858000"/>
              <a:gd name="connsiteX72" fmla="*/ 5903513 w 6127689"/>
              <a:gd name="connsiteY72" fmla="*/ 4187661 h 6858000"/>
              <a:gd name="connsiteX73" fmla="*/ 5917114 w 6127689"/>
              <a:gd name="connsiteY73" fmla="*/ 4213096 h 6858000"/>
              <a:gd name="connsiteX74" fmla="*/ 5924233 w 6127689"/>
              <a:gd name="connsiteY74" fmla="*/ 4242060 h 6858000"/>
              <a:gd name="connsiteX75" fmla="*/ 5928910 w 6127689"/>
              <a:gd name="connsiteY75" fmla="*/ 4300973 h 6858000"/>
              <a:gd name="connsiteX76" fmla="*/ 5939320 w 6127689"/>
              <a:gd name="connsiteY76" fmla="*/ 4340435 h 6858000"/>
              <a:gd name="connsiteX77" fmla="*/ 5946705 w 6127689"/>
              <a:gd name="connsiteY77" fmla="*/ 4428051 h 6858000"/>
              <a:gd name="connsiteX78" fmla="*/ 5949261 w 6127689"/>
              <a:gd name="connsiteY78" fmla="*/ 4449185 h 6858000"/>
              <a:gd name="connsiteX79" fmla="*/ 5968960 w 6127689"/>
              <a:gd name="connsiteY79" fmla="*/ 4482655 h 6858000"/>
              <a:gd name="connsiteX80" fmla="*/ 5980106 w 6127689"/>
              <a:gd name="connsiteY80" fmla="*/ 4585087 h 6858000"/>
              <a:gd name="connsiteX81" fmla="*/ 5998138 w 6127689"/>
              <a:gd name="connsiteY81" fmla="*/ 4697518 h 6858000"/>
              <a:gd name="connsiteX82" fmla="*/ 6013516 w 6127689"/>
              <a:gd name="connsiteY82" fmla="*/ 4786619 h 6858000"/>
              <a:gd name="connsiteX83" fmla="*/ 6025404 w 6127689"/>
              <a:gd name="connsiteY83" fmla="*/ 4858148 h 6858000"/>
              <a:gd name="connsiteX84" fmla="*/ 6007749 w 6127689"/>
              <a:gd name="connsiteY84" fmla="*/ 4964715 h 6858000"/>
              <a:gd name="connsiteX85" fmla="*/ 6005269 w 6127689"/>
              <a:gd name="connsiteY85" fmla="*/ 5150567 h 6858000"/>
              <a:gd name="connsiteX86" fmla="*/ 6001127 w 6127689"/>
              <a:gd name="connsiteY86" fmla="*/ 5164609 h 6858000"/>
              <a:gd name="connsiteX87" fmla="*/ 5998514 w 6127689"/>
              <a:gd name="connsiteY87" fmla="*/ 5189673 h 6858000"/>
              <a:gd name="connsiteX88" fmla="*/ 6018409 w 6127689"/>
              <a:gd name="connsiteY88" fmla="*/ 5227157 h 6858000"/>
              <a:gd name="connsiteX89" fmla="*/ 6036748 w 6127689"/>
              <a:gd name="connsiteY89" fmla="*/ 5322752 h 6858000"/>
              <a:gd name="connsiteX90" fmla="*/ 6036943 w 6127689"/>
              <a:gd name="connsiteY90" fmla="*/ 5329480 h 6858000"/>
              <a:gd name="connsiteX91" fmla="*/ 6037677 w 6127689"/>
              <a:gd name="connsiteY91" fmla="*/ 5354807 h 6858000"/>
              <a:gd name="connsiteX92" fmla="*/ 6039728 w 6127689"/>
              <a:gd name="connsiteY92" fmla="*/ 5359416 h 6858000"/>
              <a:gd name="connsiteX93" fmla="*/ 6053435 w 6127689"/>
              <a:gd name="connsiteY93" fmla="*/ 5387547 h 6858000"/>
              <a:gd name="connsiteX94" fmla="*/ 6065933 w 6127689"/>
              <a:gd name="connsiteY94" fmla="*/ 5443002 h 6858000"/>
              <a:gd name="connsiteX95" fmla="*/ 6068640 w 6127689"/>
              <a:gd name="connsiteY95" fmla="*/ 5474503 h 6858000"/>
              <a:gd name="connsiteX96" fmla="*/ 6080922 w 6127689"/>
              <a:gd name="connsiteY96" fmla="*/ 5561070 h 6858000"/>
              <a:gd name="connsiteX97" fmla="*/ 6096949 w 6127689"/>
              <a:gd name="connsiteY97" fmla="*/ 5648179 h 6858000"/>
              <a:gd name="connsiteX98" fmla="*/ 6125703 w 6127689"/>
              <a:gd name="connsiteY98" fmla="*/ 5692894 h 6858000"/>
              <a:gd name="connsiteX99" fmla="*/ 6126670 w 6127689"/>
              <a:gd name="connsiteY99" fmla="*/ 5697882 h 6858000"/>
              <a:gd name="connsiteX100" fmla="*/ 6124061 w 6127689"/>
              <a:gd name="connsiteY100" fmla="*/ 5710294 h 6858000"/>
              <a:gd name="connsiteX101" fmla="*/ 6121353 w 6127689"/>
              <a:gd name="connsiteY101" fmla="*/ 5721725 h 6858000"/>
              <a:gd name="connsiteX102" fmla="*/ 6121607 w 6127689"/>
              <a:gd name="connsiteY102" fmla="*/ 5721959 h 6858000"/>
              <a:gd name="connsiteX103" fmla="*/ 6120262 w 6127689"/>
              <a:gd name="connsiteY103" fmla="*/ 5728358 h 6858000"/>
              <a:gd name="connsiteX104" fmla="*/ 6127024 w 6127689"/>
              <a:gd name="connsiteY104" fmla="*/ 5786902 h 6858000"/>
              <a:gd name="connsiteX105" fmla="*/ 6127519 w 6127689"/>
              <a:gd name="connsiteY105" fmla="*/ 5865775 h 6858000"/>
              <a:gd name="connsiteX106" fmla="*/ 6119217 w 6127689"/>
              <a:gd name="connsiteY106" fmla="*/ 5888542 h 6858000"/>
              <a:gd name="connsiteX107" fmla="*/ 6102493 w 6127689"/>
              <a:gd name="connsiteY107" fmla="*/ 5928602 h 6858000"/>
              <a:gd name="connsiteX108" fmla="*/ 6056863 w 6127689"/>
              <a:gd name="connsiteY108" fmla="*/ 6000643 h 6858000"/>
              <a:gd name="connsiteX109" fmla="*/ 6045436 w 6127689"/>
              <a:gd name="connsiteY109" fmla="*/ 6124480 h 6858000"/>
              <a:gd name="connsiteX110" fmla="*/ 6030489 w 6127689"/>
              <a:gd name="connsiteY110" fmla="*/ 6317666 h 6858000"/>
              <a:gd name="connsiteX111" fmla="*/ 6007492 w 6127689"/>
              <a:gd name="connsiteY111" fmla="*/ 6440818 h 6858000"/>
              <a:gd name="connsiteX112" fmla="*/ 6009467 w 6127689"/>
              <a:gd name="connsiteY112" fmla="*/ 6487076 h 6858000"/>
              <a:gd name="connsiteX113" fmla="*/ 5995064 w 6127689"/>
              <a:gd name="connsiteY113" fmla="*/ 6540791 h 6858000"/>
              <a:gd name="connsiteX114" fmla="*/ 5996309 w 6127689"/>
              <a:gd name="connsiteY114" fmla="*/ 6543961 h 6858000"/>
              <a:gd name="connsiteX115" fmla="*/ 5996048 w 6127689"/>
              <a:gd name="connsiteY115" fmla="*/ 6555444 h 6858000"/>
              <a:gd name="connsiteX116" fmla="*/ 6002524 w 6127689"/>
              <a:gd name="connsiteY116" fmla="*/ 6560188 h 6858000"/>
              <a:gd name="connsiteX117" fmla="*/ 6006823 w 6127689"/>
              <a:gd name="connsiteY117" fmla="*/ 6578546 h 6858000"/>
              <a:gd name="connsiteX118" fmla="*/ 6004510 w 6127689"/>
              <a:gd name="connsiteY118" fmla="*/ 6599256 h 6858000"/>
              <a:gd name="connsiteX119" fmla="*/ 5986207 w 6127689"/>
              <a:gd name="connsiteY119" fmla="*/ 6695855 h 6858000"/>
              <a:gd name="connsiteX120" fmla="*/ 5979428 w 6127689"/>
              <a:gd name="connsiteY120" fmla="*/ 6754678 h 6858000"/>
              <a:gd name="connsiteX121" fmla="*/ 5983398 w 6127689"/>
              <a:gd name="connsiteY121" fmla="*/ 6778641 h 6858000"/>
              <a:gd name="connsiteX122" fmla="*/ 5984543 w 6127689"/>
              <a:gd name="connsiteY122" fmla="*/ 6811016 h 6858000"/>
              <a:gd name="connsiteX123" fmla="*/ 5981802 w 6127689"/>
              <a:gd name="connsiteY123" fmla="*/ 6838578 h 6858000"/>
              <a:gd name="connsiteX124" fmla="*/ 5979671 w 6127689"/>
              <a:gd name="connsiteY124" fmla="*/ 6858000 h 6858000"/>
              <a:gd name="connsiteX125" fmla="*/ 0 w 6127689"/>
              <a:gd name="connsiteY125" fmla="*/ 6858000 h 6858000"/>
              <a:gd name="connsiteX126" fmla="*/ 0 w 6127689"/>
              <a:gd name="connsiteY126"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94095 w 6127689"/>
              <a:gd name="connsiteY71" fmla="*/ 4128857 h 6858000"/>
              <a:gd name="connsiteX72" fmla="*/ 5903513 w 6127689"/>
              <a:gd name="connsiteY72" fmla="*/ 4187661 h 6858000"/>
              <a:gd name="connsiteX73" fmla="*/ 5917114 w 6127689"/>
              <a:gd name="connsiteY73" fmla="*/ 4213096 h 6858000"/>
              <a:gd name="connsiteX74" fmla="*/ 5924233 w 6127689"/>
              <a:gd name="connsiteY74" fmla="*/ 4242060 h 6858000"/>
              <a:gd name="connsiteX75" fmla="*/ 5928910 w 6127689"/>
              <a:gd name="connsiteY75" fmla="*/ 4300973 h 6858000"/>
              <a:gd name="connsiteX76" fmla="*/ 5939320 w 6127689"/>
              <a:gd name="connsiteY76" fmla="*/ 4340435 h 6858000"/>
              <a:gd name="connsiteX77" fmla="*/ 5946705 w 6127689"/>
              <a:gd name="connsiteY77" fmla="*/ 4428051 h 6858000"/>
              <a:gd name="connsiteX78" fmla="*/ 5949261 w 6127689"/>
              <a:gd name="connsiteY78" fmla="*/ 4449185 h 6858000"/>
              <a:gd name="connsiteX79" fmla="*/ 5968960 w 6127689"/>
              <a:gd name="connsiteY79" fmla="*/ 4482655 h 6858000"/>
              <a:gd name="connsiteX80" fmla="*/ 5980106 w 6127689"/>
              <a:gd name="connsiteY80" fmla="*/ 4585087 h 6858000"/>
              <a:gd name="connsiteX81" fmla="*/ 5998138 w 6127689"/>
              <a:gd name="connsiteY81" fmla="*/ 4697518 h 6858000"/>
              <a:gd name="connsiteX82" fmla="*/ 6013516 w 6127689"/>
              <a:gd name="connsiteY82" fmla="*/ 4786619 h 6858000"/>
              <a:gd name="connsiteX83" fmla="*/ 6025404 w 6127689"/>
              <a:gd name="connsiteY83" fmla="*/ 4858148 h 6858000"/>
              <a:gd name="connsiteX84" fmla="*/ 6007749 w 6127689"/>
              <a:gd name="connsiteY84" fmla="*/ 4964715 h 6858000"/>
              <a:gd name="connsiteX85" fmla="*/ 6005269 w 6127689"/>
              <a:gd name="connsiteY85" fmla="*/ 5150567 h 6858000"/>
              <a:gd name="connsiteX86" fmla="*/ 6001127 w 6127689"/>
              <a:gd name="connsiteY86" fmla="*/ 5164609 h 6858000"/>
              <a:gd name="connsiteX87" fmla="*/ 5998514 w 6127689"/>
              <a:gd name="connsiteY87" fmla="*/ 5189673 h 6858000"/>
              <a:gd name="connsiteX88" fmla="*/ 6018409 w 6127689"/>
              <a:gd name="connsiteY88" fmla="*/ 5227157 h 6858000"/>
              <a:gd name="connsiteX89" fmla="*/ 6036748 w 6127689"/>
              <a:gd name="connsiteY89" fmla="*/ 5322752 h 6858000"/>
              <a:gd name="connsiteX90" fmla="*/ 6036943 w 6127689"/>
              <a:gd name="connsiteY90" fmla="*/ 5329480 h 6858000"/>
              <a:gd name="connsiteX91" fmla="*/ 6037677 w 6127689"/>
              <a:gd name="connsiteY91" fmla="*/ 5354807 h 6858000"/>
              <a:gd name="connsiteX92" fmla="*/ 6039728 w 6127689"/>
              <a:gd name="connsiteY92" fmla="*/ 5359416 h 6858000"/>
              <a:gd name="connsiteX93" fmla="*/ 6053435 w 6127689"/>
              <a:gd name="connsiteY93" fmla="*/ 5387547 h 6858000"/>
              <a:gd name="connsiteX94" fmla="*/ 6065933 w 6127689"/>
              <a:gd name="connsiteY94" fmla="*/ 5443002 h 6858000"/>
              <a:gd name="connsiteX95" fmla="*/ 6068640 w 6127689"/>
              <a:gd name="connsiteY95" fmla="*/ 5474503 h 6858000"/>
              <a:gd name="connsiteX96" fmla="*/ 6080922 w 6127689"/>
              <a:gd name="connsiteY96" fmla="*/ 5561070 h 6858000"/>
              <a:gd name="connsiteX97" fmla="*/ 6096949 w 6127689"/>
              <a:gd name="connsiteY97" fmla="*/ 5648179 h 6858000"/>
              <a:gd name="connsiteX98" fmla="*/ 6125703 w 6127689"/>
              <a:gd name="connsiteY98" fmla="*/ 5692894 h 6858000"/>
              <a:gd name="connsiteX99" fmla="*/ 6126670 w 6127689"/>
              <a:gd name="connsiteY99" fmla="*/ 5697882 h 6858000"/>
              <a:gd name="connsiteX100" fmla="*/ 6121353 w 6127689"/>
              <a:gd name="connsiteY100" fmla="*/ 5721725 h 6858000"/>
              <a:gd name="connsiteX101" fmla="*/ 6121607 w 6127689"/>
              <a:gd name="connsiteY101" fmla="*/ 5721959 h 6858000"/>
              <a:gd name="connsiteX102" fmla="*/ 6120262 w 6127689"/>
              <a:gd name="connsiteY102" fmla="*/ 5728358 h 6858000"/>
              <a:gd name="connsiteX103" fmla="*/ 6127024 w 6127689"/>
              <a:gd name="connsiteY103" fmla="*/ 5786902 h 6858000"/>
              <a:gd name="connsiteX104" fmla="*/ 6127519 w 6127689"/>
              <a:gd name="connsiteY104" fmla="*/ 5865775 h 6858000"/>
              <a:gd name="connsiteX105" fmla="*/ 6119217 w 6127689"/>
              <a:gd name="connsiteY105" fmla="*/ 5888542 h 6858000"/>
              <a:gd name="connsiteX106" fmla="*/ 6102493 w 6127689"/>
              <a:gd name="connsiteY106" fmla="*/ 5928602 h 6858000"/>
              <a:gd name="connsiteX107" fmla="*/ 6056863 w 6127689"/>
              <a:gd name="connsiteY107" fmla="*/ 6000643 h 6858000"/>
              <a:gd name="connsiteX108" fmla="*/ 6045436 w 6127689"/>
              <a:gd name="connsiteY108" fmla="*/ 6124480 h 6858000"/>
              <a:gd name="connsiteX109" fmla="*/ 6030489 w 6127689"/>
              <a:gd name="connsiteY109" fmla="*/ 6317666 h 6858000"/>
              <a:gd name="connsiteX110" fmla="*/ 6007492 w 6127689"/>
              <a:gd name="connsiteY110" fmla="*/ 6440818 h 6858000"/>
              <a:gd name="connsiteX111" fmla="*/ 6009467 w 6127689"/>
              <a:gd name="connsiteY111" fmla="*/ 6487076 h 6858000"/>
              <a:gd name="connsiteX112" fmla="*/ 5995064 w 6127689"/>
              <a:gd name="connsiteY112" fmla="*/ 6540791 h 6858000"/>
              <a:gd name="connsiteX113" fmla="*/ 5996309 w 6127689"/>
              <a:gd name="connsiteY113" fmla="*/ 6543961 h 6858000"/>
              <a:gd name="connsiteX114" fmla="*/ 5996048 w 6127689"/>
              <a:gd name="connsiteY114" fmla="*/ 6555444 h 6858000"/>
              <a:gd name="connsiteX115" fmla="*/ 6002524 w 6127689"/>
              <a:gd name="connsiteY115" fmla="*/ 6560188 h 6858000"/>
              <a:gd name="connsiteX116" fmla="*/ 6006823 w 6127689"/>
              <a:gd name="connsiteY116" fmla="*/ 6578546 h 6858000"/>
              <a:gd name="connsiteX117" fmla="*/ 6004510 w 6127689"/>
              <a:gd name="connsiteY117" fmla="*/ 6599256 h 6858000"/>
              <a:gd name="connsiteX118" fmla="*/ 5986207 w 6127689"/>
              <a:gd name="connsiteY118" fmla="*/ 6695855 h 6858000"/>
              <a:gd name="connsiteX119" fmla="*/ 5979428 w 6127689"/>
              <a:gd name="connsiteY119" fmla="*/ 6754678 h 6858000"/>
              <a:gd name="connsiteX120" fmla="*/ 5983398 w 6127689"/>
              <a:gd name="connsiteY120" fmla="*/ 6778641 h 6858000"/>
              <a:gd name="connsiteX121" fmla="*/ 5984543 w 6127689"/>
              <a:gd name="connsiteY121" fmla="*/ 6811016 h 6858000"/>
              <a:gd name="connsiteX122" fmla="*/ 5981802 w 6127689"/>
              <a:gd name="connsiteY122" fmla="*/ 6838578 h 6858000"/>
              <a:gd name="connsiteX123" fmla="*/ 5979671 w 6127689"/>
              <a:gd name="connsiteY123" fmla="*/ 6858000 h 6858000"/>
              <a:gd name="connsiteX124" fmla="*/ 0 w 6127689"/>
              <a:gd name="connsiteY124" fmla="*/ 6858000 h 6858000"/>
              <a:gd name="connsiteX125" fmla="*/ 0 w 6127689"/>
              <a:gd name="connsiteY125"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6670 w 6127519"/>
              <a:gd name="connsiteY99" fmla="*/ 5697882 h 6858000"/>
              <a:gd name="connsiteX100" fmla="*/ 6121353 w 6127519"/>
              <a:gd name="connsiteY100" fmla="*/ 5721725 h 6858000"/>
              <a:gd name="connsiteX101" fmla="*/ 6121607 w 6127519"/>
              <a:gd name="connsiteY101" fmla="*/ 5721959 h 6858000"/>
              <a:gd name="connsiteX102" fmla="*/ 6127024 w 6127519"/>
              <a:gd name="connsiteY102" fmla="*/ 5786902 h 6858000"/>
              <a:gd name="connsiteX103" fmla="*/ 6127519 w 6127519"/>
              <a:gd name="connsiteY103" fmla="*/ 5865775 h 6858000"/>
              <a:gd name="connsiteX104" fmla="*/ 6119217 w 6127519"/>
              <a:gd name="connsiteY104" fmla="*/ 5888542 h 6858000"/>
              <a:gd name="connsiteX105" fmla="*/ 6102493 w 6127519"/>
              <a:gd name="connsiteY105" fmla="*/ 5928602 h 6858000"/>
              <a:gd name="connsiteX106" fmla="*/ 6056863 w 6127519"/>
              <a:gd name="connsiteY106" fmla="*/ 6000643 h 6858000"/>
              <a:gd name="connsiteX107" fmla="*/ 6045436 w 6127519"/>
              <a:gd name="connsiteY107" fmla="*/ 6124480 h 6858000"/>
              <a:gd name="connsiteX108" fmla="*/ 6030489 w 6127519"/>
              <a:gd name="connsiteY108" fmla="*/ 6317666 h 6858000"/>
              <a:gd name="connsiteX109" fmla="*/ 6007492 w 6127519"/>
              <a:gd name="connsiteY109" fmla="*/ 6440818 h 6858000"/>
              <a:gd name="connsiteX110" fmla="*/ 6009467 w 6127519"/>
              <a:gd name="connsiteY110" fmla="*/ 6487076 h 6858000"/>
              <a:gd name="connsiteX111" fmla="*/ 5995064 w 6127519"/>
              <a:gd name="connsiteY111" fmla="*/ 6540791 h 6858000"/>
              <a:gd name="connsiteX112" fmla="*/ 5996309 w 6127519"/>
              <a:gd name="connsiteY112" fmla="*/ 6543961 h 6858000"/>
              <a:gd name="connsiteX113" fmla="*/ 5996048 w 6127519"/>
              <a:gd name="connsiteY113" fmla="*/ 6555444 h 6858000"/>
              <a:gd name="connsiteX114" fmla="*/ 6002524 w 6127519"/>
              <a:gd name="connsiteY114" fmla="*/ 6560188 h 6858000"/>
              <a:gd name="connsiteX115" fmla="*/ 6006823 w 6127519"/>
              <a:gd name="connsiteY115" fmla="*/ 6578546 h 6858000"/>
              <a:gd name="connsiteX116" fmla="*/ 6004510 w 6127519"/>
              <a:gd name="connsiteY116" fmla="*/ 6599256 h 6858000"/>
              <a:gd name="connsiteX117" fmla="*/ 5986207 w 6127519"/>
              <a:gd name="connsiteY117" fmla="*/ 6695855 h 6858000"/>
              <a:gd name="connsiteX118" fmla="*/ 5979428 w 6127519"/>
              <a:gd name="connsiteY118" fmla="*/ 6754678 h 6858000"/>
              <a:gd name="connsiteX119" fmla="*/ 5983398 w 6127519"/>
              <a:gd name="connsiteY119" fmla="*/ 6778641 h 6858000"/>
              <a:gd name="connsiteX120" fmla="*/ 5984543 w 6127519"/>
              <a:gd name="connsiteY120" fmla="*/ 6811016 h 6858000"/>
              <a:gd name="connsiteX121" fmla="*/ 5981802 w 6127519"/>
              <a:gd name="connsiteY121" fmla="*/ 6838578 h 6858000"/>
              <a:gd name="connsiteX122" fmla="*/ 5979671 w 6127519"/>
              <a:gd name="connsiteY122" fmla="*/ 6858000 h 6858000"/>
              <a:gd name="connsiteX123" fmla="*/ 0 w 6127519"/>
              <a:gd name="connsiteY123" fmla="*/ 6858000 h 6858000"/>
              <a:gd name="connsiteX124" fmla="*/ 0 w 6127519"/>
              <a:gd name="connsiteY124"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5996309 w 6127519"/>
              <a:gd name="connsiteY111" fmla="*/ 6543961 h 6858000"/>
              <a:gd name="connsiteX112" fmla="*/ 5996048 w 6127519"/>
              <a:gd name="connsiteY112" fmla="*/ 6555444 h 6858000"/>
              <a:gd name="connsiteX113" fmla="*/ 6002524 w 6127519"/>
              <a:gd name="connsiteY113" fmla="*/ 6560188 h 6858000"/>
              <a:gd name="connsiteX114" fmla="*/ 6006823 w 6127519"/>
              <a:gd name="connsiteY114" fmla="*/ 6578546 h 6858000"/>
              <a:gd name="connsiteX115" fmla="*/ 6004510 w 6127519"/>
              <a:gd name="connsiteY115" fmla="*/ 6599256 h 6858000"/>
              <a:gd name="connsiteX116" fmla="*/ 5986207 w 6127519"/>
              <a:gd name="connsiteY116" fmla="*/ 6695855 h 6858000"/>
              <a:gd name="connsiteX117" fmla="*/ 5979428 w 6127519"/>
              <a:gd name="connsiteY117" fmla="*/ 6754678 h 6858000"/>
              <a:gd name="connsiteX118" fmla="*/ 5983398 w 6127519"/>
              <a:gd name="connsiteY118" fmla="*/ 6778641 h 6858000"/>
              <a:gd name="connsiteX119" fmla="*/ 5984543 w 6127519"/>
              <a:gd name="connsiteY119" fmla="*/ 6811016 h 6858000"/>
              <a:gd name="connsiteX120" fmla="*/ 5981802 w 6127519"/>
              <a:gd name="connsiteY120" fmla="*/ 6838578 h 6858000"/>
              <a:gd name="connsiteX121" fmla="*/ 5979671 w 6127519"/>
              <a:gd name="connsiteY121" fmla="*/ 6858000 h 6858000"/>
              <a:gd name="connsiteX122" fmla="*/ 0 w 6127519"/>
              <a:gd name="connsiteY122" fmla="*/ 6858000 h 6858000"/>
              <a:gd name="connsiteX123" fmla="*/ 0 w 6127519"/>
              <a:gd name="connsiteY123"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5996309 w 6127519"/>
              <a:gd name="connsiteY111" fmla="*/ 6543961 h 6858000"/>
              <a:gd name="connsiteX112" fmla="*/ 5996048 w 6127519"/>
              <a:gd name="connsiteY112" fmla="*/ 6555444 h 6858000"/>
              <a:gd name="connsiteX113" fmla="*/ 6002524 w 6127519"/>
              <a:gd name="connsiteY113" fmla="*/ 6560188 h 6858000"/>
              <a:gd name="connsiteX114" fmla="*/ 6004510 w 6127519"/>
              <a:gd name="connsiteY114" fmla="*/ 6599256 h 6858000"/>
              <a:gd name="connsiteX115" fmla="*/ 5986207 w 6127519"/>
              <a:gd name="connsiteY115" fmla="*/ 6695855 h 6858000"/>
              <a:gd name="connsiteX116" fmla="*/ 5979428 w 6127519"/>
              <a:gd name="connsiteY116" fmla="*/ 6754678 h 6858000"/>
              <a:gd name="connsiteX117" fmla="*/ 5983398 w 6127519"/>
              <a:gd name="connsiteY117" fmla="*/ 6778641 h 6858000"/>
              <a:gd name="connsiteX118" fmla="*/ 5984543 w 6127519"/>
              <a:gd name="connsiteY118" fmla="*/ 6811016 h 6858000"/>
              <a:gd name="connsiteX119" fmla="*/ 5981802 w 6127519"/>
              <a:gd name="connsiteY119" fmla="*/ 6838578 h 6858000"/>
              <a:gd name="connsiteX120" fmla="*/ 5979671 w 6127519"/>
              <a:gd name="connsiteY120" fmla="*/ 6858000 h 6858000"/>
              <a:gd name="connsiteX121" fmla="*/ 0 w 6127519"/>
              <a:gd name="connsiteY121" fmla="*/ 6858000 h 6858000"/>
              <a:gd name="connsiteX122" fmla="*/ 0 w 6127519"/>
              <a:gd name="connsiteY122"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5996309 w 6127519"/>
              <a:gd name="connsiteY111" fmla="*/ 6543961 h 6858000"/>
              <a:gd name="connsiteX112" fmla="*/ 5996048 w 6127519"/>
              <a:gd name="connsiteY112" fmla="*/ 6555444 h 6858000"/>
              <a:gd name="connsiteX113" fmla="*/ 6004510 w 6127519"/>
              <a:gd name="connsiteY113" fmla="*/ 6599256 h 6858000"/>
              <a:gd name="connsiteX114" fmla="*/ 5986207 w 6127519"/>
              <a:gd name="connsiteY114" fmla="*/ 6695855 h 6858000"/>
              <a:gd name="connsiteX115" fmla="*/ 5979428 w 6127519"/>
              <a:gd name="connsiteY115" fmla="*/ 6754678 h 6858000"/>
              <a:gd name="connsiteX116" fmla="*/ 5983398 w 6127519"/>
              <a:gd name="connsiteY116" fmla="*/ 6778641 h 6858000"/>
              <a:gd name="connsiteX117" fmla="*/ 5984543 w 6127519"/>
              <a:gd name="connsiteY117" fmla="*/ 6811016 h 6858000"/>
              <a:gd name="connsiteX118" fmla="*/ 5981802 w 6127519"/>
              <a:gd name="connsiteY118" fmla="*/ 6838578 h 6858000"/>
              <a:gd name="connsiteX119" fmla="*/ 5979671 w 6127519"/>
              <a:gd name="connsiteY119" fmla="*/ 6858000 h 6858000"/>
              <a:gd name="connsiteX120" fmla="*/ 0 w 6127519"/>
              <a:gd name="connsiteY120" fmla="*/ 6858000 h 6858000"/>
              <a:gd name="connsiteX121" fmla="*/ 0 w 6127519"/>
              <a:gd name="connsiteY121"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5996309 w 6127519"/>
              <a:gd name="connsiteY111" fmla="*/ 6543961 h 6858000"/>
              <a:gd name="connsiteX112" fmla="*/ 6004510 w 6127519"/>
              <a:gd name="connsiteY112" fmla="*/ 6599256 h 6858000"/>
              <a:gd name="connsiteX113" fmla="*/ 5986207 w 6127519"/>
              <a:gd name="connsiteY113" fmla="*/ 6695855 h 6858000"/>
              <a:gd name="connsiteX114" fmla="*/ 5979428 w 6127519"/>
              <a:gd name="connsiteY114" fmla="*/ 6754678 h 6858000"/>
              <a:gd name="connsiteX115" fmla="*/ 5983398 w 6127519"/>
              <a:gd name="connsiteY115" fmla="*/ 6778641 h 6858000"/>
              <a:gd name="connsiteX116" fmla="*/ 5984543 w 6127519"/>
              <a:gd name="connsiteY116" fmla="*/ 6811016 h 6858000"/>
              <a:gd name="connsiteX117" fmla="*/ 5981802 w 6127519"/>
              <a:gd name="connsiteY117" fmla="*/ 6838578 h 6858000"/>
              <a:gd name="connsiteX118" fmla="*/ 5979671 w 6127519"/>
              <a:gd name="connsiteY118" fmla="*/ 6858000 h 6858000"/>
              <a:gd name="connsiteX119" fmla="*/ 0 w 6127519"/>
              <a:gd name="connsiteY119" fmla="*/ 6858000 h 6858000"/>
              <a:gd name="connsiteX120" fmla="*/ 0 w 6127519"/>
              <a:gd name="connsiteY120"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6004510 w 6127519"/>
              <a:gd name="connsiteY111" fmla="*/ 6599256 h 6858000"/>
              <a:gd name="connsiteX112" fmla="*/ 5986207 w 6127519"/>
              <a:gd name="connsiteY112" fmla="*/ 6695855 h 6858000"/>
              <a:gd name="connsiteX113" fmla="*/ 5979428 w 6127519"/>
              <a:gd name="connsiteY113" fmla="*/ 6754678 h 6858000"/>
              <a:gd name="connsiteX114" fmla="*/ 5983398 w 6127519"/>
              <a:gd name="connsiteY114" fmla="*/ 6778641 h 6858000"/>
              <a:gd name="connsiteX115" fmla="*/ 5984543 w 6127519"/>
              <a:gd name="connsiteY115" fmla="*/ 6811016 h 6858000"/>
              <a:gd name="connsiteX116" fmla="*/ 5981802 w 6127519"/>
              <a:gd name="connsiteY116" fmla="*/ 6838578 h 6858000"/>
              <a:gd name="connsiteX117" fmla="*/ 5979671 w 6127519"/>
              <a:gd name="connsiteY117" fmla="*/ 6858000 h 6858000"/>
              <a:gd name="connsiteX118" fmla="*/ 0 w 6127519"/>
              <a:gd name="connsiteY118" fmla="*/ 6858000 h 6858000"/>
              <a:gd name="connsiteX119" fmla="*/ 0 w 6127519"/>
              <a:gd name="connsiteY119"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6004510 w 6127519"/>
              <a:gd name="connsiteY111" fmla="*/ 6599256 h 6858000"/>
              <a:gd name="connsiteX112" fmla="*/ 5986207 w 6127519"/>
              <a:gd name="connsiteY112" fmla="*/ 6695855 h 6858000"/>
              <a:gd name="connsiteX113" fmla="*/ 5979428 w 6127519"/>
              <a:gd name="connsiteY113" fmla="*/ 6754678 h 6858000"/>
              <a:gd name="connsiteX114" fmla="*/ 5983398 w 6127519"/>
              <a:gd name="connsiteY114" fmla="*/ 6778641 h 6858000"/>
              <a:gd name="connsiteX115" fmla="*/ 5984543 w 6127519"/>
              <a:gd name="connsiteY115" fmla="*/ 6811016 h 6858000"/>
              <a:gd name="connsiteX116" fmla="*/ 5981802 w 6127519"/>
              <a:gd name="connsiteY116" fmla="*/ 6838578 h 6858000"/>
              <a:gd name="connsiteX117" fmla="*/ 5979671 w 6127519"/>
              <a:gd name="connsiteY117" fmla="*/ 6858000 h 6858000"/>
              <a:gd name="connsiteX118" fmla="*/ 0 w 6127519"/>
              <a:gd name="connsiteY118" fmla="*/ 6858000 h 6858000"/>
              <a:gd name="connsiteX119" fmla="*/ 0 w 6127519"/>
              <a:gd name="connsiteY119" fmla="*/ 0 h 6858000"/>
              <a:gd name="connsiteX0" fmla="*/ 0 w 6424098"/>
              <a:gd name="connsiteY0" fmla="*/ 0 h 6858000"/>
              <a:gd name="connsiteX1" fmla="*/ 4965888 w 6424098"/>
              <a:gd name="connsiteY1" fmla="*/ 0 h 6858000"/>
              <a:gd name="connsiteX2" fmla="*/ 4967767 w 6424098"/>
              <a:gd name="connsiteY2" fmla="*/ 7930 h 6858000"/>
              <a:gd name="connsiteX3" fmla="*/ 4979444 w 6424098"/>
              <a:gd name="connsiteY3" fmla="*/ 43921 h 6858000"/>
              <a:gd name="connsiteX4" fmla="*/ 5021173 w 6424098"/>
              <a:gd name="connsiteY4" fmla="*/ 123738 h 6858000"/>
              <a:gd name="connsiteX5" fmla="*/ 5075458 w 6424098"/>
              <a:gd name="connsiteY5" fmla="*/ 264355 h 6858000"/>
              <a:gd name="connsiteX6" fmla="*/ 5081175 w 6424098"/>
              <a:gd name="connsiteY6" fmla="*/ 277448 h 6858000"/>
              <a:gd name="connsiteX7" fmla="*/ 5097011 w 6424098"/>
              <a:gd name="connsiteY7" fmla="*/ 355616 h 6858000"/>
              <a:gd name="connsiteX8" fmla="*/ 5130982 w 6424098"/>
              <a:gd name="connsiteY8" fmla="*/ 412030 h 6858000"/>
              <a:gd name="connsiteX9" fmla="*/ 5153000 w 6424098"/>
              <a:gd name="connsiteY9" fmla="*/ 507134 h 6858000"/>
              <a:gd name="connsiteX10" fmla="*/ 5171282 w 6424098"/>
              <a:gd name="connsiteY10" fmla="*/ 602071 h 6858000"/>
              <a:gd name="connsiteX11" fmla="*/ 5176196 w 6424098"/>
              <a:gd name="connsiteY11" fmla="*/ 636822 h 6858000"/>
              <a:gd name="connsiteX12" fmla="*/ 5189051 w 6424098"/>
              <a:gd name="connsiteY12" fmla="*/ 782518 h 6858000"/>
              <a:gd name="connsiteX13" fmla="*/ 5210428 w 6424098"/>
              <a:gd name="connsiteY13" fmla="*/ 815772 h 6858000"/>
              <a:gd name="connsiteX14" fmla="*/ 5221088 w 6424098"/>
              <a:gd name="connsiteY14" fmla="*/ 860193 h 6858000"/>
              <a:gd name="connsiteX15" fmla="*/ 5230806 w 6424098"/>
              <a:gd name="connsiteY15" fmla="*/ 961354 h 6858000"/>
              <a:gd name="connsiteX16" fmla="*/ 5201018 w 6424098"/>
              <a:gd name="connsiteY16" fmla="*/ 1095027 h 6858000"/>
              <a:gd name="connsiteX17" fmla="*/ 5202153 w 6424098"/>
              <a:gd name="connsiteY17" fmla="*/ 1133224 h 6858000"/>
              <a:gd name="connsiteX18" fmla="*/ 5207370 w 6424098"/>
              <a:gd name="connsiteY18" fmla="*/ 1138097 h 6858000"/>
              <a:gd name="connsiteX19" fmla="*/ 5189234 w 6424098"/>
              <a:gd name="connsiteY19" fmla="*/ 1193495 h 6858000"/>
              <a:gd name="connsiteX20" fmla="*/ 5202769 w 6424098"/>
              <a:gd name="connsiteY20" fmla="*/ 1269450 h 6858000"/>
              <a:gd name="connsiteX21" fmla="*/ 5225968 w 6424098"/>
              <a:gd name="connsiteY21" fmla="*/ 1357994 h 6858000"/>
              <a:gd name="connsiteX22" fmla="*/ 5233819 w 6424098"/>
              <a:gd name="connsiteY22" fmla="*/ 1380922 h 6858000"/>
              <a:gd name="connsiteX23" fmla="*/ 5237226 w 6424098"/>
              <a:gd name="connsiteY23" fmla="*/ 1441327 h 6858000"/>
              <a:gd name="connsiteX24" fmla="*/ 5255653 w 6424098"/>
              <a:gd name="connsiteY24" fmla="*/ 1524712 h 6858000"/>
              <a:gd name="connsiteX25" fmla="*/ 5263491 w 6424098"/>
              <a:gd name="connsiteY25" fmla="*/ 1642938 h 6858000"/>
              <a:gd name="connsiteX26" fmla="*/ 5261314 w 6424098"/>
              <a:gd name="connsiteY26" fmla="*/ 1689177 h 6858000"/>
              <a:gd name="connsiteX27" fmla="*/ 5259788 w 6424098"/>
              <a:gd name="connsiteY27" fmla="*/ 1768516 h 6858000"/>
              <a:gd name="connsiteX28" fmla="*/ 5255696 w 6424098"/>
              <a:gd name="connsiteY28" fmla="*/ 1953770 h 6858000"/>
              <a:gd name="connsiteX29" fmla="*/ 5252592 w 6424098"/>
              <a:gd name="connsiteY29" fmla="*/ 2092210 h 6858000"/>
              <a:gd name="connsiteX30" fmla="*/ 5264303 w 6424098"/>
              <a:gd name="connsiteY30" fmla="*/ 2225157 h 6858000"/>
              <a:gd name="connsiteX31" fmla="*/ 5254949 w 6424098"/>
              <a:gd name="connsiteY31" fmla="*/ 2236160 h 6858000"/>
              <a:gd name="connsiteX32" fmla="*/ 5250104 w 6424098"/>
              <a:gd name="connsiteY32" fmla="*/ 2249166 h 6858000"/>
              <a:gd name="connsiteX33" fmla="*/ 5251214 w 6424098"/>
              <a:gd name="connsiteY33" fmla="*/ 2250944 h 6858000"/>
              <a:gd name="connsiteX34" fmla="*/ 5250644 w 6424098"/>
              <a:gd name="connsiteY34" fmla="*/ 2266619 h 6858000"/>
              <a:gd name="connsiteX35" fmla="*/ 5293877 w 6424098"/>
              <a:gd name="connsiteY35" fmla="*/ 2368649 h 6858000"/>
              <a:gd name="connsiteX36" fmla="*/ 5311338 w 6424098"/>
              <a:gd name="connsiteY36" fmla="*/ 2404034 h 6858000"/>
              <a:gd name="connsiteX37" fmla="*/ 5338366 w 6424098"/>
              <a:gd name="connsiteY37" fmla="*/ 2465052 h 6858000"/>
              <a:gd name="connsiteX38" fmla="*/ 5371263 w 6424098"/>
              <a:gd name="connsiteY38" fmla="*/ 2586413 h 6858000"/>
              <a:gd name="connsiteX39" fmla="*/ 5407503 w 6424098"/>
              <a:gd name="connsiteY39" fmla="*/ 2786290 h 6858000"/>
              <a:gd name="connsiteX40" fmla="*/ 5407356 w 6424098"/>
              <a:gd name="connsiteY40" fmla="*/ 2787545 h 6858000"/>
              <a:gd name="connsiteX41" fmla="*/ 5411130 w 6424098"/>
              <a:gd name="connsiteY41" fmla="*/ 2788640 h 6858000"/>
              <a:gd name="connsiteX42" fmla="*/ 5416439 w 6424098"/>
              <a:gd name="connsiteY42" fmla="*/ 2805666 h 6858000"/>
              <a:gd name="connsiteX43" fmla="*/ 5457023 w 6424098"/>
              <a:gd name="connsiteY43" fmla="*/ 2858292 h 6858000"/>
              <a:gd name="connsiteX44" fmla="*/ 5479298 w 6424098"/>
              <a:gd name="connsiteY44" fmla="*/ 2947791 h 6858000"/>
              <a:gd name="connsiteX45" fmla="*/ 5481770 w 6424098"/>
              <a:gd name="connsiteY45" fmla="*/ 2951352 h 6858000"/>
              <a:gd name="connsiteX46" fmla="*/ 5482045 w 6424098"/>
              <a:gd name="connsiteY46" fmla="*/ 2984371 h 6858000"/>
              <a:gd name="connsiteX47" fmla="*/ 5482415 w 6424098"/>
              <a:gd name="connsiteY47" fmla="*/ 3004079 h 6858000"/>
              <a:gd name="connsiteX48" fmla="*/ 5503944 w 6424098"/>
              <a:gd name="connsiteY48" fmla="*/ 3123335 h 6858000"/>
              <a:gd name="connsiteX49" fmla="*/ 5516007 w 6424098"/>
              <a:gd name="connsiteY49" fmla="*/ 3258473 h 6858000"/>
              <a:gd name="connsiteX50" fmla="*/ 5566839 w 6424098"/>
              <a:gd name="connsiteY50" fmla="*/ 3345295 h 6858000"/>
              <a:gd name="connsiteX51" fmla="*/ 5589758 w 6424098"/>
              <a:gd name="connsiteY51" fmla="*/ 3506453 h 6858000"/>
              <a:gd name="connsiteX52" fmla="*/ 5596144 w 6424098"/>
              <a:gd name="connsiteY52" fmla="*/ 3534624 h 6858000"/>
              <a:gd name="connsiteX53" fmla="*/ 5597750 w 6424098"/>
              <a:gd name="connsiteY53" fmla="*/ 3534129 h 6858000"/>
              <a:gd name="connsiteX54" fmla="*/ 5599700 w 6424098"/>
              <a:gd name="connsiteY54" fmla="*/ 3547221 h 6858000"/>
              <a:gd name="connsiteX55" fmla="*/ 5615031 w 6424098"/>
              <a:gd name="connsiteY55" fmla="*/ 3557482 h 6858000"/>
              <a:gd name="connsiteX56" fmla="*/ 5618377 w 6424098"/>
              <a:gd name="connsiteY56" fmla="*/ 3588431 h 6858000"/>
              <a:gd name="connsiteX57" fmla="*/ 5612155 w 6424098"/>
              <a:gd name="connsiteY57" fmla="*/ 3589869 h 6858000"/>
              <a:gd name="connsiteX58" fmla="*/ 5620843 w 6424098"/>
              <a:gd name="connsiteY58" fmla="*/ 3606745 h 6858000"/>
              <a:gd name="connsiteX59" fmla="*/ 5655472 w 6424098"/>
              <a:gd name="connsiteY59" fmla="*/ 3678877 h 6858000"/>
              <a:gd name="connsiteX60" fmla="*/ 5683015 w 6424098"/>
              <a:gd name="connsiteY60" fmla="*/ 3762025 h 6858000"/>
              <a:gd name="connsiteX61" fmla="*/ 5696643 w 6424098"/>
              <a:gd name="connsiteY61" fmla="*/ 3773888 h 6858000"/>
              <a:gd name="connsiteX62" fmla="*/ 5699203 w 6424098"/>
              <a:gd name="connsiteY62" fmla="*/ 3775823 h 6858000"/>
              <a:gd name="connsiteX63" fmla="*/ 5704824 w 6424098"/>
              <a:gd name="connsiteY63" fmla="*/ 3785966 h 6858000"/>
              <a:gd name="connsiteX64" fmla="*/ 5733539 w 6424098"/>
              <a:gd name="connsiteY64" fmla="*/ 3818457 h 6858000"/>
              <a:gd name="connsiteX65" fmla="*/ 5768491 w 6424098"/>
              <a:gd name="connsiteY65" fmla="*/ 3914399 h 6858000"/>
              <a:gd name="connsiteX66" fmla="*/ 5793123 w 6424098"/>
              <a:gd name="connsiteY66" fmla="*/ 3969952 h 6858000"/>
              <a:gd name="connsiteX67" fmla="*/ 5808321 w 6424098"/>
              <a:gd name="connsiteY67" fmla="*/ 3988153 h 6858000"/>
              <a:gd name="connsiteX68" fmla="*/ 5825621 w 6424098"/>
              <a:gd name="connsiteY68" fmla="*/ 4015525 h 6858000"/>
              <a:gd name="connsiteX69" fmla="*/ 5860672 w 6424098"/>
              <a:gd name="connsiteY69" fmla="*/ 4061579 h 6858000"/>
              <a:gd name="connsiteX70" fmla="*/ 5872173 w 6424098"/>
              <a:gd name="connsiteY70" fmla="*/ 4088497 h 6858000"/>
              <a:gd name="connsiteX71" fmla="*/ 5894095 w 6424098"/>
              <a:gd name="connsiteY71" fmla="*/ 4128857 h 6858000"/>
              <a:gd name="connsiteX72" fmla="*/ 5903513 w 6424098"/>
              <a:gd name="connsiteY72" fmla="*/ 4187661 h 6858000"/>
              <a:gd name="connsiteX73" fmla="*/ 5917114 w 6424098"/>
              <a:gd name="connsiteY73" fmla="*/ 4213096 h 6858000"/>
              <a:gd name="connsiteX74" fmla="*/ 5924233 w 6424098"/>
              <a:gd name="connsiteY74" fmla="*/ 4242060 h 6858000"/>
              <a:gd name="connsiteX75" fmla="*/ 5928910 w 6424098"/>
              <a:gd name="connsiteY75" fmla="*/ 4300973 h 6858000"/>
              <a:gd name="connsiteX76" fmla="*/ 5939320 w 6424098"/>
              <a:gd name="connsiteY76" fmla="*/ 4340435 h 6858000"/>
              <a:gd name="connsiteX77" fmla="*/ 5946705 w 6424098"/>
              <a:gd name="connsiteY77" fmla="*/ 4428051 h 6858000"/>
              <a:gd name="connsiteX78" fmla="*/ 5949261 w 6424098"/>
              <a:gd name="connsiteY78" fmla="*/ 4449185 h 6858000"/>
              <a:gd name="connsiteX79" fmla="*/ 5968960 w 6424098"/>
              <a:gd name="connsiteY79" fmla="*/ 4482655 h 6858000"/>
              <a:gd name="connsiteX80" fmla="*/ 5980106 w 6424098"/>
              <a:gd name="connsiteY80" fmla="*/ 4585087 h 6858000"/>
              <a:gd name="connsiteX81" fmla="*/ 5998138 w 6424098"/>
              <a:gd name="connsiteY81" fmla="*/ 4697518 h 6858000"/>
              <a:gd name="connsiteX82" fmla="*/ 6013516 w 6424098"/>
              <a:gd name="connsiteY82" fmla="*/ 4786619 h 6858000"/>
              <a:gd name="connsiteX83" fmla="*/ 6025404 w 6424098"/>
              <a:gd name="connsiteY83" fmla="*/ 4858148 h 6858000"/>
              <a:gd name="connsiteX84" fmla="*/ 6007749 w 6424098"/>
              <a:gd name="connsiteY84" fmla="*/ 4964715 h 6858000"/>
              <a:gd name="connsiteX85" fmla="*/ 6005269 w 6424098"/>
              <a:gd name="connsiteY85" fmla="*/ 5150567 h 6858000"/>
              <a:gd name="connsiteX86" fmla="*/ 6001127 w 6424098"/>
              <a:gd name="connsiteY86" fmla="*/ 5164609 h 6858000"/>
              <a:gd name="connsiteX87" fmla="*/ 5998514 w 6424098"/>
              <a:gd name="connsiteY87" fmla="*/ 5189673 h 6858000"/>
              <a:gd name="connsiteX88" fmla="*/ 6018409 w 6424098"/>
              <a:gd name="connsiteY88" fmla="*/ 5227157 h 6858000"/>
              <a:gd name="connsiteX89" fmla="*/ 6036748 w 6424098"/>
              <a:gd name="connsiteY89" fmla="*/ 5322752 h 6858000"/>
              <a:gd name="connsiteX90" fmla="*/ 6036943 w 6424098"/>
              <a:gd name="connsiteY90" fmla="*/ 5329480 h 6858000"/>
              <a:gd name="connsiteX91" fmla="*/ 6037677 w 6424098"/>
              <a:gd name="connsiteY91" fmla="*/ 5354807 h 6858000"/>
              <a:gd name="connsiteX92" fmla="*/ 6039728 w 6424098"/>
              <a:gd name="connsiteY92" fmla="*/ 5359416 h 6858000"/>
              <a:gd name="connsiteX93" fmla="*/ 6053435 w 6424098"/>
              <a:gd name="connsiteY93" fmla="*/ 5387547 h 6858000"/>
              <a:gd name="connsiteX94" fmla="*/ 6065933 w 6424098"/>
              <a:gd name="connsiteY94" fmla="*/ 5443002 h 6858000"/>
              <a:gd name="connsiteX95" fmla="*/ 6068640 w 6424098"/>
              <a:gd name="connsiteY95" fmla="*/ 5474503 h 6858000"/>
              <a:gd name="connsiteX96" fmla="*/ 6080922 w 6424098"/>
              <a:gd name="connsiteY96" fmla="*/ 5561070 h 6858000"/>
              <a:gd name="connsiteX97" fmla="*/ 6096949 w 6424098"/>
              <a:gd name="connsiteY97" fmla="*/ 5648179 h 6858000"/>
              <a:gd name="connsiteX98" fmla="*/ 6125703 w 6424098"/>
              <a:gd name="connsiteY98" fmla="*/ 5692894 h 6858000"/>
              <a:gd name="connsiteX99" fmla="*/ 6121353 w 6424098"/>
              <a:gd name="connsiteY99" fmla="*/ 5721725 h 6858000"/>
              <a:gd name="connsiteX100" fmla="*/ 6121607 w 6424098"/>
              <a:gd name="connsiteY100" fmla="*/ 5721959 h 6858000"/>
              <a:gd name="connsiteX101" fmla="*/ 6127024 w 6424098"/>
              <a:gd name="connsiteY101" fmla="*/ 5786902 h 6858000"/>
              <a:gd name="connsiteX102" fmla="*/ 6127519 w 6424098"/>
              <a:gd name="connsiteY102" fmla="*/ 5865775 h 6858000"/>
              <a:gd name="connsiteX103" fmla="*/ 6119217 w 6424098"/>
              <a:gd name="connsiteY103" fmla="*/ 5888542 h 6858000"/>
              <a:gd name="connsiteX104" fmla="*/ 6102493 w 6424098"/>
              <a:gd name="connsiteY104" fmla="*/ 5928602 h 6858000"/>
              <a:gd name="connsiteX105" fmla="*/ 6056863 w 6424098"/>
              <a:gd name="connsiteY105" fmla="*/ 6000643 h 6858000"/>
              <a:gd name="connsiteX106" fmla="*/ 6045436 w 6424098"/>
              <a:gd name="connsiteY106" fmla="*/ 6124480 h 6858000"/>
              <a:gd name="connsiteX107" fmla="*/ 6030489 w 6424098"/>
              <a:gd name="connsiteY107" fmla="*/ 6317666 h 6858000"/>
              <a:gd name="connsiteX108" fmla="*/ 6007492 w 6424098"/>
              <a:gd name="connsiteY108" fmla="*/ 6440818 h 6858000"/>
              <a:gd name="connsiteX109" fmla="*/ 6009467 w 6424098"/>
              <a:gd name="connsiteY109" fmla="*/ 6487076 h 6858000"/>
              <a:gd name="connsiteX110" fmla="*/ 5995064 w 6424098"/>
              <a:gd name="connsiteY110" fmla="*/ 6540791 h 6858000"/>
              <a:gd name="connsiteX111" fmla="*/ 6004510 w 6424098"/>
              <a:gd name="connsiteY111" fmla="*/ 6599256 h 6858000"/>
              <a:gd name="connsiteX112" fmla="*/ 5986207 w 6424098"/>
              <a:gd name="connsiteY112" fmla="*/ 6695855 h 6858000"/>
              <a:gd name="connsiteX113" fmla="*/ 5979428 w 6424098"/>
              <a:gd name="connsiteY113" fmla="*/ 6754678 h 6858000"/>
              <a:gd name="connsiteX114" fmla="*/ 5983398 w 6424098"/>
              <a:gd name="connsiteY114" fmla="*/ 6778641 h 6858000"/>
              <a:gd name="connsiteX115" fmla="*/ 5984543 w 6424098"/>
              <a:gd name="connsiteY115" fmla="*/ 6811016 h 6858000"/>
              <a:gd name="connsiteX116" fmla="*/ 5979671 w 6424098"/>
              <a:gd name="connsiteY116" fmla="*/ 6858000 h 6858000"/>
              <a:gd name="connsiteX117" fmla="*/ 0 w 6424098"/>
              <a:gd name="connsiteY117" fmla="*/ 6858000 h 6858000"/>
              <a:gd name="connsiteX118" fmla="*/ 0 w 6424098"/>
              <a:gd name="connsiteY118"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6004510 w 6127519"/>
              <a:gd name="connsiteY111" fmla="*/ 6599256 h 6858000"/>
              <a:gd name="connsiteX112" fmla="*/ 5986207 w 6127519"/>
              <a:gd name="connsiteY112" fmla="*/ 6695855 h 6858000"/>
              <a:gd name="connsiteX113" fmla="*/ 5979428 w 6127519"/>
              <a:gd name="connsiteY113" fmla="*/ 6754678 h 6858000"/>
              <a:gd name="connsiteX114" fmla="*/ 5983398 w 6127519"/>
              <a:gd name="connsiteY114" fmla="*/ 6778641 h 6858000"/>
              <a:gd name="connsiteX115" fmla="*/ 5984543 w 6127519"/>
              <a:gd name="connsiteY115" fmla="*/ 6811016 h 6858000"/>
              <a:gd name="connsiteX116" fmla="*/ 5979671 w 6127519"/>
              <a:gd name="connsiteY116" fmla="*/ 6858000 h 6858000"/>
              <a:gd name="connsiteX117" fmla="*/ 0 w 6127519"/>
              <a:gd name="connsiteY117" fmla="*/ 6858000 h 6858000"/>
              <a:gd name="connsiteX118" fmla="*/ 0 w 6127519"/>
              <a:gd name="connsiteY118"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25404 w 6127519"/>
              <a:gd name="connsiteY82" fmla="*/ 4858148 h 6858000"/>
              <a:gd name="connsiteX83" fmla="*/ 6007749 w 6127519"/>
              <a:gd name="connsiteY83" fmla="*/ 4964715 h 6858000"/>
              <a:gd name="connsiteX84" fmla="*/ 6005269 w 6127519"/>
              <a:gd name="connsiteY84" fmla="*/ 5150567 h 6858000"/>
              <a:gd name="connsiteX85" fmla="*/ 6001127 w 6127519"/>
              <a:gd name="connsiteY85" fmla="*/ 5164609 h 6858000"/>
              <a:gd name="connsiteX86" fmla="*/ 5998514 w 6127519"/>
              <a:gd name="connsiteY86" fmla="*/ 5189673 h 6858000"/>
              <a:gd name="connsiteX87" fmla="*/ 6018409 w 6127519"/>
              <a:gd name="connsiteY87" fmla="*/ 5227157 h 6858000"/>
              <a:gd name="connsiteX88" fmla="*/ 6036748 w 6127519"/>
              <a:gd name="connsiteY88" fmla="*/ 5322752 h 6858000"/>
              <a:gd name="connsiteX89" fmla="*/ 6036943 w 6127519"/>
              <a:gd name="connsiteY89" fmla="*/ 5329480 h 6858000"/>
              <a:gd name="connsiteX90" fmla="*/ 6037677 w 6127519"/>
              <a:gd name="connsiteY90" fmla="*/ 5354807 h 6858000"/>
              <a:gd name="connsiteX91" fmla="*/ 6039728 w 6127519"/>
              <a:gd name="connsiteY91" fmla="*/ 5359416 h 6858000"/>
              <a:gd name="connsiteX92" fmla="*/ 6053435 w 6127519"/>
              <a:gd name="connsiteY92" fmla="*/ 5387547 h 6858000"/>
              <a:gd name="connsiteX93" fmla="*/ 6065933 w 6127519"/>
              <a:gd name="connsiteY93" fmla="*/ 5443002 h 6858000"/>
              <a:gd name="connsiteX94" fmla="*/ 6068640 w 6127519"/>
              <a:gd name="connsiteY94" fmla="*/ 5474503 h 6858000"/>
              <a:gd name="connsiteX95" fmla="*/ 6080922 w 6127519"/>
              <a:gd name="connsiteY95" fmla="*/ 5561070 h 6858000"/>
              <a:gd name="connsiteX96" fmla="*/ 6096949 w 6127519"/>
              <a:gd name="connsiteY96" fmla="*/ 5648179 h 6858000"/>
              <a:gd name="connsiteX97" fmla="*/ 6125703 w 6127519"/>
              <a:gd name="connsiteY97" fmla="*/ 5692894 h 6858000"/>
              <a:gd name="connsiteX98" fmla="*/ 6121353 w 6127519"/>
              <a:gd name="connsiteY98" fmla="*/ 5721725 h 6858000"/>
              <a:gd name="connsiteX99" fmla="*/ 6121607 w 6127519"/>
              <a:gd name="connsiteY99" fmla="*/ 5721959 h 6858000"/>
              <a:gd name="connsiteX100" fmla="*/ 6127024 w 6127519"/>
              <a:gd name="connsiteY100" fmla="*/ 5786902 h 6858000"/>
              <a:gd name="connsiteX101" fmla="*/ 6127519 w 6127519"/>
              <a:gd name="connsiteY101" fmla="*/ 5865775 h 6858000"/>
              <a:gd name="connsiteX102" fmla="*/ 6119217 w 6127519"/>
              <a:gd name="connsiteY102" fmla="*/ 5888542 h 6858000"/>
              <a:gd name="connsiteX103" fmla="*/ 6102493 w 6127519"/>
              <a:gd name="connsiteY103" fmla="*/ 5928602 h 6858000"/>
              <a:gd name="connsiteX104" fmla="*/ 6056863 w 6127519"/>
              <a:gd name="connsiteY104" fmla="*/ 6000643 h 6858000"/>
              <a:gd name="connsiteX105" fmla="*/ 6045436 w 6127519"/>
              <a:gd name="connsiteY105" fmla="*/ 6124480 h 6858000"/>
              <a:gd name="connsiteX106" fmla="*/ 6030489 w 6127519"/>
              <a:gd name="connsiteY106" fmla="*/ 6317666 h 6858000"/>
              <a:gd name="connsiteX107" fmla="*/ 6007492 w 6127519"/>
              <a:gd name="connsiteY107" fmla="*/ 6440818 h 6858000"/>
              <a:gd name="connsiteX108" fmla="*/ 6009467 w 6127519"/>
              <a:gd name="connsiteY108" fmla="*/ 6487076 h 6858000"/>
              <a:gd name="connsiteX109" fmla="*/ 5995064 w 6127519"/>
              <a:gd name="connsiteY109" fmla="*/ 6540791 h 6858000"/>
              <a:gd name="connsiteX110" fmla="*/ 6004510 w 6127519"/>
              <a:gd name="connsiteY110" fmla="*/ 6599256 h 6858000"/>
              <a:gd name="connsiteX111" fmla="*/ 5986207 w 6127519"/>
              <a:gd name="connsiteY111" fmla="*/ 6695855 h 6858000"/>
              <a:gd name="connsiteX112" fmla="*/ 5979428 w 6127519"/>
              <a:gd name="connsiteY112" fmla="*/ 6754678 h 6858000"/>
              <a:gd name="connsiteX113" fmla="*/ 5983398 w 6127519"/>
              <a:gd name="connsiteY113" fmla="*/ 6778641 h 6858000"/>
              <a:gd name="connsiteX114" fmla="*/ 5984543 w 6127519"/>
              <a:gd name="connsiteY114" fmla="*/ 6811016 h 6858000"/>
              <a:gd name="connsiteX115" fmla="*/ 5979671 w 6127519"/>
              <a:gd name="connsiteY115" fmla="*/ 6858000 h 6858000"/>
              <a:gd name="connsiteX116" fmla="*/ 0 w 6127519"/>
              <a:gd name="connsiteY116" fmla="*/ 6858000 h 6858000"/>
              <a:gd name="connsiteX117" fmla="*/ 0 w 6127519"/>
              <a:gd name="connsiteY117"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07819 w 6127519"/>
              <a:gd name="connsiteY82" fmla="*/ 4858148 h 6858000"/>
              <a:gd name="connsiteX83" fmla="*/ 6007749 w 6127519"/>
              <a:gd name="connsiteY83" fmla="*/ 4964715 h 6858000"/>
              <a:gd name="connsiteX84" fmla="*/ 6005269 w 6127519"/>
              <a:gd name="connsiteY84" fmla="*/ 5150567 h 6858000"/>
              <a:gd name="connsiteX85" fmla="*/ 6001127 w 6127519"/>
              <a:gd name="connsiteY85" fmla="*/ 5164609 h 6858000"/>
              <a:gd name="connsiteX86" fmla="*/ 5998514 w 6127519"/>
              <a:gd name="connsiteY86" fmla="*/ 5189673 h 6858000"/>
              <a:gd name="connsiteX87" fmla="*/ 6018409 w 6127519"/>
              <a:gd name="connsiteY87" fmla="*/ 5227157 h 6858000"/>
              <a:gd name="connsiteX88" fmla="*/ 6036748 w 6127519"/>
              <a:gd name="connsiteY88" fmla="*/ 5322752 h 6858000"/>
              <a:gd name="connsiteX89" fmla="*/ 6036943 w 6127519"/>
              <a:gd name="connsiteY89" fmla="*/ 5329480 h 6858000"/>
              <a:gd name="connsiteX90" fmla="*/ 6037677 w 6127519"/>
              <a:gd name="connsiteY90" fmla="*/ 5354807 h 6858000"/>
              <a:gd name="connsiteX91" fmla="*/ 6039728 w 6127519"/>
              <a:gd name="connsiteY91" fmla="*/ 5359416 h 6858000"/>
              <a:gd name="connsiteX92" fmla="*/ 6053435 w 6127519"/>
              <a:gd name="connsiteY92" fmla="*/ 5387547 h 6858000"/>
              <a:gd name="connsiteX93" fmla="*/ 6065933 w 6127519"/>
              <a:gd name="connsiteY93" fmla="*/ 5443002 h 6858000"/>
              <a:gd name="connsiteX94" fmla="*/ 6068640 w 6127519"/>
              <a:gd name="connsiteY94" fmla="*/ 5474503 h 6858000"/>
              <a:gd name="connsiteX95" fmla="*/ 6080922 w 6127519"/>
              <a:gd name="connsiteY95" fmla="*/ 5561070 h 6858000"/>
              <a:gd name="connsiteX96" fmla="*/ 6096949 w 6127519"/>
              <a:gd name="connsiteY96" fmla="*/ 5648179 h 6858000"/>
              <a:gd name="connsiteX97" fmla="*/ 6125703 w 6127519"/>
              <a:gd name="connsiteY97" fmla="*/ 5692894 h 6858000"/>
              <a:gd name="connsiteX98" fmla="*/ 6121353 w 6127519"/>
              <a:gd name="connsiteY98" fmla="*/ 5721725 h 6858000"/>
              <a:gd name="connsiteX99" fmla="*/ 6121607 w 6127519"/>
              <a:gd name="connsiteY99" fmla="*/ 5721959 h 6858000"/>
              <a:gd name="connsiteX100" fmla="*/ 6127024 w 6127519"/>
              <a:gd name="connsiteY100" fmla="*/ 5786902 h 6858000"/>
              <a:gd name="connsiteX101" fmla="*/ 6127519 w 6127519"/>
              <a:gd name="connsiteY101" fmla="*/ 5865775 h 6858000"/>
              <a:gd name="connsiteX102" fmla="*/ 6119217 w 6127519"/>
              <a:gd name="connsiteY102" fmla="*/ 5888542 h 6858000"/>
              <a:gd name="connsiteX103" fmla="*/ 6102493 w 6127519"/>
              <a:gd name="connsiteY103" fmla="*/ 5928602 h 6858000"/>
              <a:gd name="connsiteX104" fmla="*/ 6056863 w 6127519"/>
              <a:gd name="connsiteY104" fmla="*/ 6000643 h 6858000"/>
              <a:gd name="connsiteX105" fmla="*/ 6045436 w 6127519"/>
              <a:gd name="connsiteY105" fmla="*/ 6124480 h 6858000"/>
              <a:gd name="connsiteX106" fmla="*/ 6030489 w 6127519"/>
              <a:gd name="connsiteY106" fmla="*/ 6317666 h 6858000"/>
              <a:gd name="connsiteX107" fmla="*/ 6007492 w 6127519"/>
              <a:gd name="connsiteY107" fmla="*/ 6440818 h 6858000"/>
              <a:gd name="connsiteX108" fmla="*/ 6009467 w 6127519"/>
              <a:gd name="connsiteY108" fmla="*/ 6487076 h 6858000"/>
              <a:gd name="connsiteX109" fmla="*/ 5995064 w 6127519"/>
              <a:gd name="connsiteY109" fmla="*/ 6540791 h 6858000"/>
              <a:gd name="connsiteX110" fmla="*/ 6004510 w 6127519"/>
              <a:gd name="connsiteY110" fmla="*/ 6599256 h 6858000"/>
              <a:gd name="connsiteX111" fmla="*/ 5986207 w 6127519"/>
              <a:gd name="connsiteY111" fmla="*/ 6695855 h 6858000"/>
              <a:gd name="connsiteX112" fmla="*/ 5979428 w 6127519"/>
              <a:gd name="connsiteY112" fmla="*/ 6754678 h 6858000"/>
              <a:gd name="connsiteX113" fmla="*/ 5983398 w 6127519"/>
              <a:gd name="connsiteY113" fmla="*/ 6778641 h 6858000"/>
              <a:gd name="connsiteX114" fmla="*/ 5984543 w 6127519"/>
              <a:gd name="connsiteY114" fmla="*/ 6811016 h 6858000"/>
              <a:gd name="connsiteX115" fmla="*/ 5979671 w 6127519"/>
              <a:gd name="connsiteY115" fmla="*/ 6858000 h 6858000"/>
              <a:gd name="connsiteX116" fmla="*/ 0 w 6127519"/>
              <a:gd name="connsiteY116" fmla="*/ 6858000 h 6858000"/>
              <a:gd name="connsiteX117" fmla="*/ 0 w 6127519"/>
              <a:gd name="connsiteY117"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68491 w 6127519"/>
              <a:gd name="connsiteY64" fmla="*/ 3914399 h 6858000"/>
              <a:gd name="connsiteX65" fmla="*/ 5793123 w 6127519"/>
              <a:gd name="connsiteY65" fmla="*/ 3969952 h 6858000"/>
              <a:gd name="connsiteX66" fmla="*/ 5808321 w 6127519"/>
              <a:gd name="connsiteY66" fmla="*/ 3988153 h 6858000"/>
              <a:gd name="connsiteX67" fmla="*/ 5825621 w 6127519"/>
              <a:gd name="connsiteY67" fmla="*/ 4015525 h 6858000"/>
              <a:gd name="connsiteX68" fmla="*/ 5860672 w 6127519"/>
              <a:gd name="connsiteY68" fmla="*/ 4061579 h 6858000"/>
              <a:gd name="connsiteX69" fmla="*/ 5872173 w 6127519"/>
              <a:gd name="connsiteY69" fmla="*/ 4088497 h 6858000"/>
              <a:gd name="connsiteX70" fmla="*/ 5894095 w 6127519"/>
              <a:gd name="connsiteY70" fmla="*/ 4128857 h 6858000"/>
              <a:gd name="connsiteX71" fmla="*/ 5903513 w 6127519"/>
              <a:gd name="connsiteY71" fmla="*/ 4187661 h 6858000"/>
              <a:gd name="connsiteX72" fmla="*/ 5917114 w 6127519"/>
              <a:gd name="connsiteY72" fmla="*/ 4213096 h 6858000"/>
              <a:gd name="connsiteX73" fmla="*/ 5924233 w 6127519"/>
              <a:gd name="connsiteY73" fmla="*/ 4242060 h 6858000"/>
              <a:gd name="connsiteX74" fmla="*/ 5928910 w 6127519"/>
              <a:gd name="connsiteY74" fmla="*/ 4300973 h 6858000"/>
              <a:gd name="connsiteX75" fmla="*/ 5939320 w 6127519"/>
              <a:gd name="connsiteY75" fmla="*/ 4340435 h 6858000"/>
              <a:gd name="connsiteX76" fmla="*/ 5946705 w 6127519"/>
              <a:gd name="connsiteY76" fmla="*/ 4428051 h 6858000"/>
              <a:gd name="connsiteX77" fmla="*/ 5949261 w 6127519"/>
              <a:gd name="connsiteY77" fmla="*/ 4449185 h 6858000"/>
              <a:gd name="connsiteX78" fmla="*/ 5968960 w 6127519"/>
              <a:gd name="connsiteY78" fmla="*/ 4482655 h 6858000"/>
              <a:gd name="connsiteX79" fmla="*/ 5980106 w 6127519"/>
              <a:gd name="connsiteY79" fmla="*/ 4585087 h 6858000"/>
              <a:gd name="connsiteX80" fmla="*/ 5998138 w 6127519"/>
              <a:gd name="connsiteY80" fmla="*/ 4697518 h 6858000"/>
              <a:gd name="connsiteX81" fmla="*/ 6007819 w 6127519"/>
              <a:gd name="connsiteY81" fmla="*/ 4858148 h 6858000"/>
              <a:gd name="connsiteX82" fmla="*/ 6007749 w 6127519"/>
              <a:gd name="connsiteY82" fmla="*/ 4964715 h 6858000"/>
              <a:gd name="connsiteX83" fmla="*/ 6005269 w 6127519"/>
              <a:gd name="connsiteY83" fmla="*/ 5150567 h 6858000"/>
              <a:gd name="connsiteX84" fmla="*/ 6001127 w 6127519"/>
              <a:gd name="connsiteY84" fmla="*/ 5164609 h 6858000"/>
              <a:gd name="connsiteX85" fmla="*/ 5998514 w 6127519"/>
              <a:gd name="connsiteY85" fmla="*/ 5189673 h 6858000"/>
              <a:gd name="connsiteX86" fmla="*/ 6018409 w 6127519"/>
              <a:gd name="connsiteY86" fmla="*/ 5227157 h 6858000"/>
              <a:gd name="connsiteX87" fmla="*/ 6036748 w 6127519"/>
              <a:gd name="connsiteY87" fmla="*/ 5322752 h 6858000"/>
              <a:gd name="connsiteX88" fmla="*/ 6036943 w 6127519"/>
              <a:gd name="connsiteY88" fmla="*/ 5329480 h 6858000"/>
              <a:gd name="connsiteX89" fmla="*/ 6037677 w 6127519"/>
              <a:gd name="connsiteY89" fmla="*/ 5354807 h 6858000"/>
              <a:gd name="connsiteX90" fmla="*/ 6039728 w 6127519"/>
              <a:gd name="connsiteY90" fmla="*/ 5359416 h 6858000"/>
              <a:gd name="connsiteX91" fmla="*/ 6053435 w 6127519"/>
              <a:gd name="connsiteY91" fmla="*/ 5387547 h 6858000"/>
              <a:gd name="connsiteX92" fmla="*/ 6065933 w 6127519"/>
              <a:gd name="connsiteY92" fmla="*/ 5443002 h 6858000"/>
              <a:gd name="connsiteX93" fmla="*/ 6068640 w 6127519"/>
              <a:gd name="connsiteY93" fmla="*/ 5474503 h 6858000"/>
              <a:gd name="connsiteX94" fmla="*/ 6080922 w 6127519"/>
              <a:gd name="connsiteY94" fmla="*/ 5561070 h 6858000"/>
              <a:gd name="connsiteX95" fmla="*/ 6096949 w 6127519"/>
              <a:gd name="connsiteY95" fmla="*/ 5648179 h 6858000"/>
              <a:gd name="connsiteX96" fmla="*/ 6125703 w 6127519"/>
              <a:gd name="connsiteY96" fmla="*/ 5692894 h 6858000"/>
              <a:gd name="connsiteX97" fmla="*/ 6121353 w 6127519"/>
              <a:gd name="connsiteY97" fmla="*/ 5721725 h 6858000"/>
              <a:gd name="connsiteX98" fmla="*/ 6121607 w 6127519"/>
              <a:gd name="connsiteY98" fmla="*/ 5721959 h 6858000"/>
              <a:gd name="connsiteX99" fmla="*/ 6127024 w 6127519"/>
              <a:gd name="connsiteY99" fmla="*/ 5786902 h 6858000"/>
              <a:gd name="connsiteX100" fmla="*/ 6127519 w 6127519"/>
              <a:gd name="connsiteY100" fmla="*/ 5865775 h 6858000"/>
              <a:gd name="connsiteX101" fmla="*/ 6119217 w 6127519"/>
              <a:gd name="connsiteY101" fmla="*/ 5888542 h 6858000"/>
              <a:gd name="connsiteX102" fmla="*/ 6102493 w 6127519"/>
              <a:gd name="connsiteY102" fmla="*/ 5928602 h 6858000"/>
              <a:gd name="connsiteX103" fmla="*/ 6056863 w 6127519"/>
              <a:gd name="connsiteY103" fmla="*/ 6000643 h 6858000"/>
              <a:gd name="connsiteX104" fmla="*/ 6045436 w 6127519"/>
              <a:gd name="connsiteY104" fmla="*/ 6124480 h 6858000"/>
              <a:gd name="connsiteX105" fmla="*/ 6030489 w 6127519"/>
              <a:gd name="connsiteY105" fmla="*/ 6317666 h 6858000"/>
              <a:gd name="connsiteX106" fmla="*/ 6007492 w 6127519"/>
              <a:gd name="connsiteY106" fmla="*/ 6440818 h 6858000"/>
              <a:gd name="connsiteX107" fmla="*/ 6009467 w 6127519"/>
              <a:gd name="connsiteY107" fmla="*/ 6487076 h 6858000"/>
              <a:gd name="connsiteX108" fmla="*/ 5995064 w 6127519"/>
              <a:gd name="connsiteY108" fmla="*/ 6540791 h 6858000"/>
              <a:gd name="connsiteX109" fmla="*/ 6004510 w 6127519"/>
              <a:gd name="connsiteY109" fmla="*/ 6599256 h 6858000"/>
              <a:gd name="connsiteX110" fmla="*/ 5986207 w 6127519"/>
              <a:gd name="connsiteY110" fmla="*/ 6695855 h 6858000"/>
              <a:gd name="connsiteX111" fmla="*/ 5979428 w 6127519"/>
              <a:gd name="connsiteY111" fmla="*/ 6754678 h 6858000"/>
              <a:gd name="connsiteX112" fmla="*/ 5983398 w 6127519"/>
              <a:gd name="connsiteY112" fmla="*/ 6778641 h 6858000"/>
              <a:gd name="connsiteX113" fmla="*/ 5984543 w 6127519"/>
              <a:gd name="connsiteY113" fmla="*/ 6811016 h 6858000"/>
              <a:gd name="connsiteX114" fmla="*/ 5979671 w 6127519"/>
              <a:gd name="connsiteY114" fmla="*/ 6858000 h 6858000"/>
              <a:gd name="connsiteX115" fmla="*/ 0 w 6127519"/>
              <a:gd name="connsiteY115" fmla="*/ 6858000 h 6858000"/>
              <a:gd name="connsiteX116" fmla="*/ 0 w 6127519"/>
              <a:gd name="connsiteY116"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68491 w 6127519"/>
              <a:gd name="connsiteY63" fmla="*/ 3914399 h 6858000"/>
              <a:gd name="connsiteX64" fmla="*/ 5793123 w 6127519"/>
              <a:gd name="connsiteY64" fmla="*/ 3969952 h 6858000"/>
              <a:gd name="connsiteX65" fmla="*/ 5808321 w 6127519"/>
              <a:gd name="connsiteY65" fmla="*/ 3988153 h 6858000"/>
              <a:gd name="connsiteX66" fmla="*/ 5825621 w 6127519"/>
              <a:gd name="connsiteY66" fmla="*/ 4015525 h 6858000"/>
              <a:gd name="connsiteX67" fmla="*/ 5860672 w 6127519"/>
              <a:gd name="connsiteY67" fmla="*/ 4061579 h 6858000"/>
              <a:gd name="connsiteX68" fmla="*/ 5872173 w 6127519"/>
              <a:gd name="connsiteY68" fmla="*/ 4088497 h 6858000"/>
              <a:gd name="connsiteX69" fmla="*/ 5894095 w 6127519"/>
              <a:gd name="connsiteY69" fmla="*/ 4128857 h 6858000"/>
              <a:gd name="connsiteX70" fmla="*/ 5903513 w 6127519"/>
              <a:gd name="connsiteY70" fmla="*/ 4187661 h 6858000"/>
              <a:gd name="connsiteX71" fmla="*/ 5917114 w 6127519"/>
              <a:gd name="connsiteY71" fmla="*/ 4213096 h 6858000"/>
              <a:gd name="connsiteX72" fmla="*/ 5924233 w 6127519"/>
              <a:gd name="connsiteY72" fmla="*/ 4242060 h 6858000"/>
              <a:gd name="connsiteX73" fmla="*/ 5928910 w 6127519"/>
              <a:gd name="connsiteY73" fmla="*/ 4300973 h 6858000"/>
              <a:gd name="connsiteX74" fmla="*/ 5939320 w 6127519"/>
              <a:gd name="connsiteY74" fmla="*/ 4340435 h 6858000"/>
              <a:gd name="connsiteX75" fmla="*/ 5946705 w 6127519"/>
              <a:gd name="connsiteY75" fmla="*/ 4428051 h 6858000"/>
              <a:gd name="connsiteX76" fmla="*/ 5949261 w 6127519"/>
              <a:gd name="connsiteY76" fmla="*/ 4449185 h 6858000"/>
              <a:gd name="connsiteX77" fmla="*/ 5968960 w 6127519"/>
              <a:gd name="connsiteY77" fmla="*/ 4482655 h 6858000"/>
              <a:gd name="connsiteX78" fmla="*/ 5980106 w 6127519"/>
              <a:gd name="connsiteY78" fmla="*/ 4585087 h 6858000"/>
              <a:gd name="connsiteX79" fmla="*/ 5998138 w 6127519"/>
              <a:gd name="connsiteY79" fmla="*/ 4697518 h 6858000"/>
              <a:gd name="connsiteX80" fmla="*/ 6007819 w 6127519"/>
              <a:gd name="connsiteY80" fmla="*/ 4858148 h 6858000"/>
              <a:gd name="connsiteX81" fmla="*/ 6007749 w 6127519"/>
              <a:gd name="connsiteY81" fmla="*/ 4964715 h 6858000"/>
              <a:gd name="connsiteX82" fmla="*/ 6005269 w 6127519"/>
              <a:gd name="connsiteY82" fmla="*/ 5150567 h 6858000"/>
              <a:gd name="connsiteX83" fmla="*/ 6001127 w 6127519"/>
              <a:gd name="connsiteY83" fmla="*/ 5164609 h 6858000"/>
              <a:gd name="connsiteX84" fmla="*/ 5998514 w 6127519"/>
              <a:gd name="connsiteY84" fmla="*/ 5189673 h 6858000"/>
              <a:gd name="connsiteX85" fmla="*/ 6018409 w 6127519"/>
              <a:gd name="connsiteY85" fmla="*/ 5227157 h 6858000"/>
              <a:gd name="connsiteX86" fmla="*/ 6036748 w 6127519"/>
              <a:gd name="connsiteY86" fmla="*/ 5322752 h 6858000"/>
              <a:gd name="connsiteX87" fmla="*/ 6036943 w 6127519"/>
              <a:gd name="connsiteY87" fmla="*/ 5329480 h 6858000"/>
              <a:gd name="connsiteX88" fmla="*/ 6037677 w 6127519"/>
              <a:gd name="connsiteY88" fmla="*/ 5354807 h 6858000"/>
              <a:gd name="connsiteX89" fmla="*/ 6039728 w 6127519"/>
              <a:gd name="connsiteY89" fmla="*/ 5359416 h 6858000"/>
              <a:gd name="connsiteX90" fmla="*/ 6053435 w 6127519"/>
              <a:gd name="connsiteY90" fmla="*/ 5387547 h 6858000"/>
              <a:gd name="connsiteX91" fmla="*/ 6065933 w 6127519"/>
              <a:gd name="connsiteY91" fmla="*/ 5443002 h 6858000"/>
              <a:gd name="connsiteX92" fmla="*/ 6068640 w 6127519"/>
              <a:gd name="connsiteY92" fmla="*/ 5474503 h 6858000"/>
              <a:gd name="connsiteX93" fmla="*/ 6080922 w 6127519"/>
              <a:gd name="connsiteY93" fmla="*/ 5561070 h 6858000"/>
              <a:gd name="connsiteX94" fmla="*/ 6096949 w 6127519"/>
              <a:gd name="connsiteY94" fmla="*/ 5648179 h 6858000"/>
              <a:gd name="connsiteX95" fmla="*/ 6125703 w 6127519"/>
              <a:gd name="connsiteY95" fmla="*/ 5692894 h 6858000"/>
              <a:gd name="connsiteX96" fmla="*/ 6121353 w 6127519"/>
              <a:gd name="connsiteY96" fmla="*/ 5721725 h 6858000"/>
              <a:gd name="connsiteX97" fmla="*/ 6121607 w 6127519"/>
              <a:gd name="connsiteY97" fmla="*/ 5721959 h 6858000"/>
              <a:gd name="connsiteX98" fmla="*/ 6127024 w 6127519"/>
              <a:gd name="connsiteY98" fmla="*/ 5786902 h 6858000"/>
              <a:gd name="connsiteX99" fmla="*/ 6127519 w 6127519"/>
              <a:gd name="connsiteY99" fmla="*/ 5865775 h 6858000"/>
              <a:gd name="connsiteX100" fmla="*/ 6119217 w 6127519"/>
              <a:gd name="connsiteY100" fmla="*/ 5888542 h 6858000"/>
              <a:gd name="connsiteX101" fmla="*/ 6102493 w 6127519"/>
              <a:gd name="connsiteY101" fmla="*/ 5928602 h 6858000"/>
              <a:gd name="connsiteX102" fmla="*/ 6056863 w 6127519"/>
              <a:gd name="connsiteY102" fmla="*/ 6000643 h 6858000"/>
              <a:gd name="connsiteX103" fmla="*/ 6045436 w 6127519"/>
              <a:gd name="connsiteY103" fmla="*/ 6124480 h 6858000"/>
              <a:gd name="connsiteX104" fmla="*/ 6030489 w 6127519"/>
              <a:gd name="connsiteY104" fmla="*/ 6317666 h 6858000"/>
              <a:gd name="connsiteX105" fmla="*/ 6007492 w 6127519"/>
              <a:gd name="connsiteY105" fmla="*/ 6440818 h 6858000"/>
              <a:gd name="connsiteX106" fmla="*/ 6009467 w 6127519"/>
              <a:gd name="connsiteY106" fmla="*/ 6487076 h 6858000"/>
              <a:gd name="connsiteX107" fmla="*/ 5995064 w 6127519"/>
              <a:gd name="connsiteY107" fmla="*/ 6540791 h 6858000"/>
              <a:gd name="connsiteX108" fmla="*/ 6004510 w 6127519"/>
              <a:gd name="connsiteY108" fmla="*/ 6599256 h 6858000"/>
              <a:gd name="connsiteX109" fmla="*/ 5986207 w 6127519"/>
              <a:gd name="connsiteY109" fmla="*/ 6695855 h 6858000"/>
              <a:gd name="connsiteX110" fmla="*/ 5979428 w 6127519"/>
              <a:gd name="connsiteY110" fmla="*/ 6754678 h 6858000"/>
              <a:gd name="connsiteX111" fmla="*/ 5983398 w 6127519"/>
              <a:gd name="connsiteY111" fmla="*/ 6778641 h 6858000"/>
              <a:gd name="connsiteX112" fmla="*/ 5984543 w 6127519"/>
              <a:gd name="connsiteY112" fmla="*/ 6811016 h 6858000"/>
              <a:gd name="connsiteX113" fmla="*/ 5979671 w 6127519"/>
              <a:gd name="connsiteY113" fmla="*/ 6858000 h 6858000"/>
              <a:gd name="connsiteX114" fmla="*/ 0 w 6127519"/>
              <a:gd name="connsiteY114" fmla="*/ 6858000 h 6858000"/>
              <a:gd name="connsiteX115" fmla="*/ 0 w 6127519"/>
              <a:gd name="connsiteY115"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707995 w 6127519"/>
              <a:gd name="connsiteY62" fmla="*/ 3781685 h 6858000"/>
              <a:gd name="connsiteX63" fmla="*/ 5768491 w 6127519"/>
              <a:gd name="connsiteY63" fmla="*/ 3914399 h 6858000"/>
              <a:gd name="connsiteX64" fmla="*/ 5793123 w 6127519"/>
              <a:gd name="connsiteY64" fmla="*/ 3969952 h 6858000"/>
              <a:gd name="connsiteX65" fmla="*/ 5808321 w 6127519"/>
              <a:gd name="connsiteY65" fmla="*/ 3988153 h 6858000"/>
              <a:gd name="connsiteX66" fmla="*/ 5825621 w 6127519"/>
              <a:gd name="connsiteY66" fmla="*/ 4015525 h 6858000"/>
              <a:gd name="connsiteX67" fmla="*/ 5860672 w 6127519"/>
              <a:gd name="connsiteY67" fmla="*/ 4061579 h 6858000"/>
              <a:gd name="connsiteX68" fmla="*/ 5872173 w 6127519"/>
              <a:gd name="connsiteY68" fmla="*/ 4088497 h 6858000"/>
              <a:gd name="connsiteX69" fmla="*/ 5894095 w 6127519"/>
              <a:gd name="connsiteY69" fmla="*/ 4128857 h 6858000"/>
              <a:gd name="connsiteX70" fmla="*/ 5903513 w 6127519"/>
              <a:gd name="connsiteY70" fmla="*/ 4187661 h 6858000"/>
              <a:gd name="connsiteX71" fmla="*/ 5917114 w 6127519"/>
              <a:gd name="connsiteY71" fmla="*/ 4213096 h 6858000"/>
              <a:gd name="connsiteX72" fmla="*/ 5924233 w 6127519"/>
              <a:gd name="connsiteY72" fmla="*/ 4242060 h 6858000"/>
              <a:gd name="connsiteX73" fmla="*/ 5928910 w 6127519"/>
              <a:gd name="connsiteY73" fmla="*/ 4300973 h 6858000"/>
              <a:gd name="connsiteX74" fmla="*/ 5939320 w 6127519"/>
              <a:gd name="connsiteY74" fmla="*/ 4340435 h 6858000"/>
              <a:gd name="connsiteX75" fmla="*/ 5946705 w 6127519"/>
              <a:gd name="connsiteY75" fmla="*/ 4428051 h 6858000"/>
              <a:gd name="connsiteX76" fmla="*/ 5949261 w 6127519"/>
              <a:gd name="connsiteY76" fmla="*/ 4449185 h 6858000"/>
              <a:gd name="connsiteX77" fmla="*/ 5968960 w 6127519"/>
              <a:gd name="connsiteY77" fmla="*/ 4482655 h 6858000"/>
              <a:gd name="connsiteX78" fmla="*/ 5980106 w 6127519"/>
              <a:gd name="connsiteY78" fmla="*/ 4585087 h 6858000"/>
              <a:gd name="connsiteX79" fmla="*/ 5998138 w 6127519"/>
              <a:gd name="connsiteY79" fmla="*/ 4697518 h 6858000"/>
              <a:gd name="connsiteX80" fmla="*/ 6007819 w 6127519"/>
              <a:gd name="connsiteY80" fmla="*/ 4858148 h 6858000"/>
              <a:gd name="connsiteX81" fmla="*/ 6007749 w 6127519"/>
              <a:gd name="connsiteY81" fmla="*/ 4964715 h 6858000"/>
              <a:gd name="connsiteX82" fmla="*/ 6005269 w 6127519"/>
              <a:gd name="connsiteY82" fmla="*/ 5150567 h 6858000"/>
              <a:gd name="connsiteX83" fmla="*/ 6001127 w 6127519"/>
              <a:gd name="connsiteY83" fmla="*/ 5164609 h 6858000"/>
              <a:gd name="connsiteX84" fmla="*/ 5998514 w 6127519"/>
              <a:gd name="connsiteY84" fmla="*/ 5189673 h 6858000"/>
              <a:gd name="connsiteX85" fmla="*/ 6018409 w 6127519"/>
              <a:gd name="connsiteY85" fmla="*/ 5227157 h 6858000"/>
              <a:gd name="connsiteX86" fmla="*/ 6036748 w 6127519"/>
              <a:gd name="connsiteY86" fmla="*/ 5322752 h 6858000"/>
              <a:gd name="connsiteX87" fmla="*/ 6036943 w 6127519"/>
              <a:gd name="connsiteY87" fmla="*/ 5329480 h 6858000"/>
              <a:gd name="connsiteX88" fmla="*/ 6037677 w 6127519"/>
              <a:gd name="connsiteY88" fmla="*/ 5354807 h 6858000"/>
              <a:gd name="connsiteX89" fmla="*/ 6039728 w 6127519"/>
              <a:gd name="connsiteY89" fmla="*/ 5359416 h 6858000"/>
              <a:gd name="connsiteX90" fmla="*/ 6053435 w 6127519"/>
              <a:gd name="connsiteY90" fmla="*/ 5387547 h 6858000"/>
              <a:gd name="connsiteX91" fmla="*/ 6065933 w 6127519"/>
              <a:gd name="connsiteY91" fmla="*/ 5443002 h 6858000"/>
              <a:gd name="connsiteX92" fmla="*/ 6068640 w 6127519"/>
              <a:gd name="connsiteY92" fmla="*/ 5474503 h 6858000"/>
              <a:gd name="connsiteX93" fmla="*/ 6080922 w 6127519"/>
              <a:gd name="connsiteY93" fmla="*/ 5561070 h 6858000"/>
              <a:gd name="connsiteX94" fmla="*/ 6096949 w 6127519"/>
              <a:gd name="connsiteY94" fmla="*/ 5648179 h 6858000"/>
              <a:gd name="connsiteX95" fmla="*/ 6125703 w 6127519"/>
              <a:gd name="connsiteY95" fmla="*/ 5692894 h 6858000"/>
              <a:gd name="connsiteX96" fmla="*/ 6121353 w 6127519"/>
              <a:gd name="connsiteY96" fmla="*/ 5721725 h 6858000"/>
              <a:gd name="connsiteX97" fmla="*/ 6121607 w 6127519"/>
              <a:gd name="connsiteY97" fmla="*/ 5721959 h 6858000"/>
              <a:gd name="connsiteX98" fmla="*/ 6127024 w 6127519"/>
              <a:gd name="connsiteY98" fmla="*/ 5786902 h 6858000"/>
              <a:gd name="connsiteX99" fmla="*/ 6127519 w 6127519"/>
              <a:gd name="connsiteY99" fmla="*/ 5865775 h 6858000"/>
              <a:gd name="connsiteX100" fmla="*/ 6119217 w 6127519"/>
              <a:gd name="connsiteY100" fmla="*/ 5888542 h 6858000"/>
              <a:gd name="connsiteX101" fmla="*/ 6102493 w 6127519"/>
              <a:gd name="connsiteY101" fmla="*/ 5928602 h 6858000"/>
              <a:gd name="connsiteX102" fmla="*/ 6056863 w 6127519"/>
              <a:gd name="connsiteY102" fmla="*/ 6000643 h 6858000"/>
              <a:gd name="connsiteX103" fmla="*/ 6045436 w 6127519"/>
              <a:gd name="connsiteY103" fmla="*/ 6124480 h 6858000"/>
              <a:gd name="connsiteX104" fmla="*/ 6030489 w 6127519"/>
              <a:gd name="connsiteY104" fmla="*/ 6317666 h 6858000"/>
              <a:gd name="connsiteX105" fmla="*/ 6007492 w 6127519"/>
              <a:gd name="connsiteY105" fmla="*/ 6440818 h 6858000"/>
              <a:gd name="connsiteX106" fmla="*/ 6009467 w 6127519"/>
              <a:gd name="connsiteY106" fmla="*/ 6487076 h 6858000"/>
              <a:gd name="connsiteX107" fmla="*/ 5995064 w 6127519"/>
              <a:gd name="connsiteY107" fmla="*/ 6540791 h 6858000"/>
              <a:gd name="connsiteX108" fmla="*/ 6004510 w 6127519"/>
              <a:gd name="connsiteY108" fmla="*/ 6599256 h 6858000"/>
              <a:gd name="connsiteX109" fmla="*/ 5986207 w 6127519"/>
              <a:gd name="connsiteY109" fmla="*/ 6695855 h 6858000"/>
              <a:gd name="connsiteX110" fmla="*/ 5979428 w 6127519"/>
              <a:gd name="connsiteY110" fmla="*/ 6754678 h 6858000"/>
              <a:gd name="connsiteX111" fmla="*/ 5983398 w 6127519"/>
              <a:gd name="connsiteY111" fmla="*/ 6778641 h 6858000"/>
              <a:gd name="connsiteX112" fmla="*/ 5984543 w 6127519"/>
              <a:gd name="connsiteY112" fmla="*/ 6811016 h 6858000"/>
              <a:gd name="connsiteX113" fmla="*/ 5979671 w 6127519"/>
              <a:gd name="connsiteY113" fmla="*/ 6858000 h 6858000"/>
              <a:gd name="connsiteX114" fmla="*/ 0 w 6127519"/>
              <a:gd name="connsiteY114" fmla="*/ 6858000 h 6858000"/>
              <a:gd name="connsiteX115" fmla="*/ 0 w 6127519"/>
              <a:gd name="connsiteY115"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707995 w 6127519"/>
              <a:gd name="connsiteY62" fmla="*/ 3781685 h 6858000"/>
              <a:gd name="connsiteX63" fmla="*/ 5768491 w 6127519"/>
              <a:gd name="connsiteY63" fmla="*/ 3914399 h 6858000"/>
              <a:gd name="connsiteX64" fmla="*/ 5793123 w 6127519"/>
              <a:gd name="connsiteY64" fmla="*/ 3969952 h 6858000"/>
              <a:gd name="connsiteX65" fmla="*/ 5808321 w 6127519"/>
              <a:gd name="connsiteY65" fmla="*/ 3988153 h 6858000"/>
              <a:gd name="connsiteX66" fmla="*/ 5825621 w 6127519"/>
              <a:gd name="connsiteY66" fmla="*/ 4015525 h 6858000"/>
              <a:gd name="connsiteX67" fmla="*/ 5860672 w 6127519"/>
              <a:gd name="connsiteY67" fmla="*/ 4061579 h 6858000"/>
              <a:gd name="connsiteX68" fmla="*/ 5872173 w 6127519"/>
              <a:gd name="connsiteY68" fmla="*/ 4088497 h 6858000"/>
              <a:gd name="connsiteX69" fmla="*/ 5894095 w 6127519"/>
              <a:gd name="connsiteY69" fmla="*/ 4128857 h 6858000"/>
              <a:gd name="connsiteX70" fmla="*/ 5903513 w 6127519"/>
              <a:gd name="connsiteY70" fmla="*/ 4187661 h 6858000"/>
              <a:gd name="connsiteX71" fmla="*/ 5917114 w 6127519"/>
              <a:gd name="connsiteY71" fmla="*/ 4213096 h 6858000"/>
              <a:gd name="connsiteX72" fmla="*/ 5924233 w 6127519"/>
              <a:gd name="connsiteY72" fmla="*/ 4242060 h 6858000"/>
              <a:gd name="connsiteX73" fmla="*/ 5928910 w 6127519"/>
              <a:gd name="connsiteY73" fmla="*/ 4300973 h 6858000"/>
              <a:gd name="connsiteX74" fmla="*/ 5939320 w 6127519"/>
              <a:gd name="connsiteY74" fmla="*/ 4340435 h 6858000"/>
              <a:gd name="connsiteX75" fmla="*/ 5946705 w 6127519"/>
              <a:gd name="connsiteY75" fmla="*/ 4428051 h 6858000"/>
              <a:gd name="connsiteX76" fmla="*/ 5949261 w 6127519"/>
              <a:gd name="connsiteY76" fmla="*/ 4449185 h 6858000"/>
              <a:gd name="connsiteX77" fmla="*/ 5968960 w 6127519"/>
              <a:gd name="connsiteY77" fmla="*/ 4482655 h 6858000"/>
              <a:gd name="connsiteX78" fmla="*/ 5980106 w 6127519"/>
              <a:gd name="connsiteY78" fmla="*/ 4585087 h 6858000"/>
              <a:gd name="connsiteX79" fmla="*/ 5998138 w 6127519"/>
              <a:gd name="connsiteY79" fmla="*/ 4697518 h 6858000"/>
              <a:gd name="connsiteX80" fmla="*/ 6007819 w 6127519"/>
              <a:gd name="connsiteY80" fmla="*/ 4858148 h 6858000"/>
              <a:gd name="connsiteX81" fmla="*/ 6007749 w 6127519"/>
              <a:gd name="connsiteY81" fmla="*/ 4964715 h 6858000"/>
              <a:gd name="connsiteX82" fmla="*/ 6005269 w 6127519"/>
              <a:gd name="connsiteY82" fmla="*/ 5150567 h 6858000"/>
              <a:gd name="connsiteX83" fmla="*/ 6001127 w 6127519"/>
              <a:gd name="connsiteY83" fmla="*/ 5164609 h 6858000"/>
              <a:gd name="connsiteX84" fmla="*/ 5998514 w 6127519"/>
              <a:gd name="connsiteY84" fmla="*/ 5189673 h 6858000"/>
              <a:gd name="connsiteX85" fmla="*/ 6018409 w 6127519"/>
              <a:gd name="connsiteY85" fmla="*/ 5227157 h 6858000"/>
              <a:gd name="connsiteX86" fmla="*/ 6036748 w 6127519"/>
              <a:gd name="connsiteY86" fmla="*/ 5322752 h 6858000"/>
              <a:gd name="connsiteX87" fmla="*/ 6036943 w 6127519"/>
              <a:gd name="connsiteY87" fmla="*/ 5329480 h 6858000"/>
              <a:gd name="connsiteX88" fmla="*/ 6037677 w 6127519"/>
              <a:gd name="connsiteY88" fmla="*/ 5354807 h 6858000"/>
              <a:gd name="connsiteX89" fmla="*/ 6039728 w 6127519"/>
              <a:gd name="connsiteY89" fmla="*/ 5359416 h 6858000"/>
              <a:gd name="connsiteX90" fmla="*/ 6053435 w 6127519"/>
              <a:gd name="connsiteY90" fmla="*/ 5387547 h 6858000"/>
              <a:gd name="connsiteX91" fmla="*/ 6065933 w 6127519"/>
              <a:gd name="connsiteY91" fmla="*/ 5443002 h 6858000"/>
              <a:gd name="connsiteX92" fmla="*/ 6068640 w 6127519"/>
              <a:gd name="connsiteY92" fmla="*/ 5474503 h 6858000"/>
              <a:gd name="connsiteX93" fmla="*/ 6080922 w 6127519"/>
              <a:gd name="connsiteY93" fmla="*/ 5561070 h 6858000"/>
              <a:gd name="connsiteX94" fmla="*/ 6096949 w 6127519"/>
              <a:gd name="connsiteY94" fmla="*/ 5648179 h 6858000"/>
              <a:gd name="connsiteX95" fmla="*/ 6125703 w 6127519"/>
              <a:gd name="connsiteY95" fmla="*/ 5692894 h 6858000"/>
              <a:gd name="connsiteX96" fmla="*/ 6121353 w 6127519"/>
              <a:gd name="connsiteY96" fmla="*/ 5721725 h 6858000"/>
              <a:gd name="connsiteX97" fmla="*/ 6121607 w 6127519"/>
              <a:gd name="connsiteY97" fmla="*/ 5721959 h 6858000"/>
              <a:gd name="connsiteX98" fmla="*/ 6127024 w 6127519"/>
              <a:gd name="connsiteY98" fmla="*/ 5786902 h 6858000"/>
              <a:gd name="connsiteX99" fmla="*/ 6127519 w 6127519"/>
              <a:gd name="connsiteY99" fmla="*/ 5865775 h 6858000"/>
              <a:gd name="connsiteX100" fmla="*/ 6119217 w 6127519"/>
              <a:gd name="connsiteY100" fmla="*/ 5888542 h 6858000"/>
              <a:gd name="connsiteX101" fmla="*/ 6102493 w 6127519"/>
              <a:gd name="connsiteY101" fmla="*/ 5928602 h 6858000"/>
              <a:gd name="connsiteX102" fmla="*/ 6056863 w 6127519"/>
              <a:gd name="connsiteY102" fmla="*/ 6000643 h 6858000"/>
              <a:gd name="connsiteX103" fmla="*/ 6045436 w 6127519"/>
              <a:gd name="connsiteY103" fmla="*/ 6124480 h 6858000"/>
              <a:gd name="connsiteX104" fmla="*/ 6030489 w 6127519"/>
              <a:gd name="connsiteY104" fmla="*/ 6317666 h 6858000"/>
              <a:gd name="connsiteX105" fmla="*/ 6007492 w 6127519"/>
              <a:gd name="connsiteY105" fmla="*/ 6440818 h 6858000"/>
              <a:gd name="connsiteX106" fmla="*/ 6009467 w 6127519"/>
              <a:gd name="connsiteY106" fmla="*/ 6487076 h 6858000"/>
              <a:gd name="connsiteX107" fmla="*/ 5995064 w 6127519"/>
              <a:gd name="connsiteY107" fmla="*/ 6540791 h 6858000"/>
              <a:gd name="connsiteX108" fmla="*/ 6004510 w 6127519"/>
              <a:gd name="connsiteY108" fmla="*/ 6599256 h 6858000"/>
              <a:gd name="connsiteX109" fmla="*/ 5986207 w 6127519"/>
              <a:gd name="connsiteY109" fmla="*/ 6695855 h 6858000"/>
              <a:gd name="connsiteX110" fmla="*/ 5979428 w 6127519"/>
              <a:gd name="connsiteY110" fmla="*/ 6754678 h 6858000"/>
              <a:gd name="connsiteX111" fmla="*/ 5983398 w 6127519"/>
              <a:gd name="connsiteY111" fmla="*/ 6778641 h 6858000"/>
              <a:gd name="connsiteX112" fmla="*/ 5984543 w 6127519"/>
              <a:gd name="connsiteY112" fmla="*/ 6811016 h 6858000"/>
              <a:gd name="connsiteX113" fmla="*/ 5979671 w 6127519"/>
              <a:gd name="connsiteY113" fmla="*/ 6858000 h 6858000"/>
              <a:gd name="connsiteX114" fmla="*/ 0 w 6127519"/>
              <a:gd name="connsiteY114" fmla="*/ 6858000 h 6858000"/>
              <a:gd name="connsiteX115" fmla="*/ 0 w 6127519"/>
              <a:gd name="connsiteY115"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89758 w 6127519"/>
              <a:gd name="connsiteY50" fmla="*/ 3506453 h 6858000"/>
              <a:gd name="connsiteX51" fmla="*/ 5596144 w 6127519"/>
              <a:gd name="connsiteY51" fmla="*/ 3534624 h 6858000"/>
              <a:gd name="connsiteX52" fmla="*/ 5597750 w 6127519"/>
              <a:gd name="connsiteY52" fmla="*/ 3534129 h 6858000"/>
              <a:gd name="connsiteX53" fmla="*/ 5599700 w 6127519"/>
              <a:gd name="connsiteY53" fmla="*/ 3547221 h 6858000"/>
              <a:gd name="connsiteX54" fmla="*/ 5615031 w 6127519"/>
              <a:gd name="connsiteY54" fmla="*/ 3557482 h 6858000"/>
              <a:gd name="connsiteX55" fmla="*/ 5618377 w 6127519"/>
              <a:gd name="connsiteY55" fmla="*/ 3588431 h 6858000"/>
              <a:gd name="connsiteX56" fmla="*/ 5612155 w 6127519"/>
              <a:gd name="connsiteY56" fmla="*/ 3589869 h 6858000"/>
              <a:gd name="connsiteX57" fmla="*/ 5620843 w 6127519"/>
              <a:gd name="connsiteY57" fmla="*/ 3606745 h 6858000"/>
              <a:gd name="connsiteX58" fmla="*/ 5655472 w 6127519"/>
              <a:gd name="connsiteY58" fmla="*/ 3678877 h 6858000"/>
              <a:gd name="connsiteX59" fmla="*/ 5683015 w 6127519"/>
              <a:gd name="connsiteY59" fmla="*/ 3762025 h 6858000"/>
              <a:gd name="connsiteX60" fmla="*/ 5696643 w 6127519"/>
              <a:gd name="connsiteY60" fmla="*/ 3773888 h 6858000"/>
              <a:gd name="connsiteX61" fmla="*/ 5707995 w 6127519"/>
              <a:gd name="connsiteY61" fmla="*/ 3781685 h 6858000"/>
              <a:gd name="connsiteX62" fmla="*/ 5768491 w 6127519"/>
              <a:gd name="connsiteY62" fmla="*/ 3914399 h 6858000"/>
              <a:gd name="connsiteX63" fmla="*/ 5793123 w 6127519"/>
              <a:gd name="connsiteY63" fmla="*/ 3969952 h 6858000"/>
              <a:gd name="connsiteX64" fmla="*/ 5808321 w 6127519"/>
              <a:gd name="connsiteY64" fmla="*/ 3988153 h 6858000"/>
              <a:gd name="connsiteX65" fmla="*/ 5825621 w 6127519"/>
              <a:gd name="connsiteY65" fmla="*/ 4015525 h 6858000"/>
              <a:gd name="connsiteX66" fmla="*/ 5860672 w 6127519"/>
              <a:gd name="connsiteY66" fmla="*/ 4061579 h 6858000"/>
              <a:gd name="connsiteX67" fmla="*/ 5872173 w 6127519"/>
              <a:gd name="connsiteY67" fmla="*/ 4088497 h 6858000"/>
              <a:gd name="connsiteX68" fmla="*/ 5894095 w 6127519"/>
              <a:gd name="connsiteY68" fmla="*/ 4128857 h 6858000"/>
              <a:gd name="connsiteX69" fmla="*/ 5903513 w 6127519"/>
              <a:gd name="connsiteY69" fmla="*/ 4187661 h 6858000"/>
              <a:gd name="connsiteX70" fmla="*/ 5917114 w 6127519"/>
              <a:gd name="connsiteY70" fmla="*/ 4213096 h 6858000"/>
              <a:gd name="connsiteX71" fmla="*/ 5924233 w 6127519"/>
              <a:gd name="connsiteY71" fmla="*/ 4242060 h 6858000"/>
              <a:gd name="connsiteX72" fmla="*/ 5928910 w 6127519"/>
              <a:gd name="connsiteY72" fmla="*/ 4300973 h 6858000"/>
              <a:gd name="connsiteX73" fmla="*/ 5939320 w 6127519"/>
              <a:gd name="connsiteY73" fmla="*/ 4340435 h 6858000"/>
              <a:gd name="connsiteX74" fmla="*/ 5946705 w 6127519"/>
              <a:gd name="connsiteY74" fmla="*/ 4428051 h 6858000"/>
              <a:gd name="connsiteX75" fmla="*/ 5949261 w 6127519"/>
              <a:gd name="connsiteY75" fmla="*/ 4449185 h 6858000"/>
              <a:gd name="connsiteX76" fmla="*/ 5968960 w 6127519"/>
              <a:gd name="connsiteY76" fmla="*/ 4482655 h 6858000"/>
              <a:gd name="connsiteX77" fmla="*/ 5980106 w 6127519"/>
              <a:gd name="connsiteY77" fmla="*/ 4585087 h 6858000"/>
              <a:gd name="connsiteX78" fmla="*/ 5998138 w 6127519"/>
              <a:gd name="connsiteY78" fmla="*/ 4697518 h 6858000"/>
              <a:gd name="connsiteX79" fmla="*/ 6007819 w 6127519"/>
              <a:gd name="connsiteY79" fmla="*/ 4858148 h 6858000"/>
              <a:gd name="connsiteX80" fmla="*/ 6007749 w 6127519"/>
              <a:gd name="connsiteY80" fmla="*/ 4964715 h 6858000"/>
              <a:gd name="connsiteX81" fmla="*/ 6005269 w 6127519"/>
              <a:gd name="connsiteY81" fmla="*/ 5150567 h 6858000"/>
              <a:gd name="connsiteX82" fmla="*/ 6001127 w 6127519"/>
              <a:gd name="connsiteY82" fmla="*/ 5164609 h 6858000"/>
              <a:gd name="connsiteX83" fmla="*/ 5998514 w 6127519"/>
              <a:gd name="connsiteY83" fmla="*/ 5189673 h 6858000"/>
              <a:gd name="connsiteX84" fmla="*/ 6018409 w 6127519"/>
              <a:gd name="connsiteY84" fmla="*/ 5227157 h 6858000"/>
              <a:gd name="connsiteX85" fmla="*/ 6036748 w 6127519"/>
              <a:gd name="connsiteY85" fmla="*/ 5322752 h 6858000"/>
              <a:gd name="connsiteX86" fmla="*/ 6036943 w 6127519"/>
              <a:gd name="connsiteY86" fmla="*/ 5329480 h 6858000"/>
              <a:gd name="connsiteX87" fmla="*/ 6037677 w 6127519"/>
              <a:gd name="connsiteY87" fmla="*/ 5354807 h 6858000"/>
              <a:gd name="connsiteX88" fmla="*/ 6039728 w 6127519"/>
              <a:gd name="connsiteY88" fmla="*/ 5359416 h 6858000"/>
              <a:gd name="connsiteX89" fmla="*/ 6053435 w 6127519"/>
              <a:gd name="connsiteY89" fmla="*/ 5387547 h 6858000"/>
              <a:gd name="connsiteX90" fmla="*/ 6065933 w 6127519"/>
              <a:gd name="connsiteY90" fmla="*/ 5443002 h 6858000"/>
              <a:gd name="connsiteX91" fmla="*/ 6068640 w 6127519"/>
              <a:gd name="connsiteY91" fmla="*/ 5474503 h 6858000"/>
              <a:gd name="connsiteX92" fmla="*/ 6080922 w 6127519"/>
              <a:gd name="connsiteY92" fmla="*/ 5561070 h 6858000"/>
              <a:gd name="connsiteX93" fmla="*/ 6096949 w 6127519"/>
              <a:gd name="connsiteY93" fmla="*/ 5648179 h 6858000"/>
              <a:gd name="connsiteX94" fmla="*/ 6125703 w 6127519"/>
              <a:gd name="connsiteY94" fmla="*/ 5692894 h 6858000"/>
              <a:gd name="connsiteX95" fmla="*/ 6121353 w 6127519"/>
              <a:gd name="connsiteY95" fmla="*/ 5721725 h 6858000"/>
              <a:gd name="connsiteX96" fmla="*/ 6121607 w 6127519"/>
              <a:gd name="connsiteY96" fmla="*/ 5721959 h 6858000"/>
              <a:gd name="connsiteX97" fmla="*/ 6127024 w 6127519"/>
              <a:gd name="connsiteY97" fmla="*/ 5786902 h 6858000"/>
              <a:gd name="connsiteX98" fmla="*/ 6127519 w 6127519"/>
              <a:gd name="connsiteY98" fmla="*/ 5865775 h 6858000"/>
              <a:gd name="connsiteX99" fmla="*/ 6119217 w 6127519"/>
              <a:gd name="connsiteY99" fmla="*/ 5888542 h 6858000"/>
              <a:gd name="connsiteX100" fmla="*/ 6102493 w 6127519"/>
              <a:gd name="connsiteY100" fmla="*/ 5928602 h 6858000"/>
              <a:gd name="connsiteX101" fmla="*/ 6056863 w 6127519"/>
              <a:gd name="connsiteY101" fmla="*/ 6000643 h 6858000"/>
              <a:gd name="connsiteX102" fmla="*/ 6045436 w 6127519"/>
              <a:gd name="connsiteY102" fmla="*/ 6124480 h 6858000"/>
              <a:gd name="connsiteX103" fmla="*/ 6030489 w 6127519"/>
              <a:gd name="connsiteY103" fmla="*/ 6317666 h 6858000"/>
              <a:gd name="connsiteX104" fmla="*/ 6007492 w 6127519"/>
              <a:gd name="connsiteY104" fmla="*/ 6440818 h 6858000"/>
              <a:gd name="connsiteX105" fmla="*/ 6009467 w 6127519"/>
              <a:gd name="connsiteY105" fmla="*/ 6487076 h 6858000"/>
              <a:gd name="connsiteX106" fmla="*/ 5995064 w 6127519"/>
              <a:gd name="connsiteY106" fmla="*/ 6540791 h 6858000"/>
              <a:gd name="connsiteX107" fmla="*/ 6004510 w 6127519"/>
              <a:gd name="connsiteY107" fmla="*/ 6599256 h 6858000"/>
              <a:gd name="connsiteX108" fmla="*/ 5986207 w 6127519"/>
              <a:gd name="connsiteY108" fmla="*/ 6695855 h 6858000"/>
              <a:gd name="connsiteX109" fmla="*/ 5979428 w 6127519"/>
              <a:gd name="connsiteY109" fmla="*/ 6754678 h 6858000"/>
              <a:gd name="connsiteX110" fmla="*/ 5983398 w 6127519"/>
              <a:gd name="connsiteY110" fmla="*/ 6778641 h 6858000"/>
              <a:gd name="connsiteX111" fmla="*/ 5984543 w 6127519"/>
              <a:gd name="connsiteY111" fmla="*/ 6811016 h 6858000"/>
              <a:gd name="connsiteX112" fmla="*/ 5979671 w 6127519"/>
              <a:gd name="connsiteY112" fmla="*/ 6858000 h 6858000"/>
              <a:gd name="connsiteX113" fmla="*/ 0 w 6127519"/>
              <a:gd name="connsiteY113" fmla="*/ 6858000 h 6858000"/>
              <a:gd name="connsiteX114" fmla="*/ 0 w 6127519"/>
              <a:gd name="connsiteY114"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89758 w 6127519"/>
              <a:gd name="connsiteY50" fmla="*/ 3453699 h 6858000"/>
              <a:gd name="connsiteX51" fmla="*/ 5596144 w 6127519"/>
              <a:gd name="connsiteY51" fmla="*/ 3534624 h 6858000"/>
              <a:gd name="connsiteX52" fmla="*/ 5597750 w 6127519"/>
              <a:gd name="connsiteY52" fmla="*/ 3534129 h 6858000"/>
              <a:gd name="connsiteX53" fmla="*/ 5599700 w 6127519"/>
              <a:gd name="connsiteY53" fmla="*/ 3547221 h 6858000"/>
              <a:gd name="connsiteX54" fmla="*/ 5615031 w 6127519"/>
              <a:gd name="connsiteY54" fmla="*/ 3557482 h 6858000"/>
              <a:gd name="connsiteX55" fmla="*/ 5618377 w 6127519"/>
              <a:gd name="connsiteY55" fmla="*/ 3588431 h 6858000"/>
              <a:gd name="connsiteX56" fmla="*/ 5612155 w 6127519"/>
              <a:gd name="connsiteY56" fmla="*/ 3589869 h 6858000"/>
              <a:gd name="connsiteX57" fmla="*/ 5620843 w 6127519"/>
              <a:gd name="connsiteY57" fmla="*/ 3606745 h 6858000"/>
              <a:gd name="connsiteX58" fmla="*/ 5655472 w 6127519"/>
              <a:gd name="connsiteY58" fmla="*/ 3678877 h 6858000"/>
              <a:gd name="connsiteX59" fmla="*/ 5683015 w 6127519"/>
              <a:gd name="connsiteY59" fmla="*/ 3762025 h 6858000"/>
              <a:gd name="connsiteX60" fmla="*/ 5696643 w 6127519"/>
              <a:gd name="connsiteY60" fmla="*/ 3773888 h 6858000"/>
              <a:gd name="connsiteX61" fmla="*/ 5707995 w 6127519"/>
              <a:gd name="connsiteY61" fmla="*/ 3781685 h 6858000"/>
              <a:gd name="connsiteX62" fmla="*/ 5768491 w 6127519"/>
              <a:gd name="connsiteY62" fmla="*/ 3914399 h 6858000"/>
              <a:gd name="connsiteX63" fmla="*/ 5793123 w 6127519"/>
              <a:gd name="connsiteY63" fmla="*/ 3969952 h 6858000"/>
              <a:gd name="connsiteX64" fmla="*/ 5808321 w 6127519"/>
              <a:gd name="connsiteY64" fmla="*/ 3988153 h 6858000"/>
              <a:gd name="connsiteX65" fmla="*/ 5825621 w 6127519"/>
              <a:gd name="connsiteY65" fmla="*/ 4015525 h 6858000"/>
              <a:gd name="connsiteX66" fmla="*/ 5860672 w 6127519"/>
              <a:gd name="connsiteY66" fmla="*/ 4061579 h 6858000"/>
              <a:gd name="connsiteX67" fmla="*/ 5872173 w 6127519"/>
              <a:gd name="connsiteY67" fmla="*/ 4088497 h 6858000"/>
              <a:gd name="connsiteX68" fmla="*/ 5894095 w 6127519"/>
              <a:gd name="connsiteY68" fmla="*/ 4128857 h 6858000"/>
              <a:gd name="connsiteX69" fmla="*/ 5903513 w 6127519"/>
              <a:gd name="connsiteY69" fmla="*/ 4187661 h 6858000"/>
              <a:gd name="connsiteX70" fmla="*/ 5917114 w 6127519"/>
              <a:gd name="connsiteY70" fmla="*/ 4213096 h 6858000"/>
              <a:gd name="connsiteX71" fmla="*/ 5924233 w 6127519"/>
              <a:gd name="connsiteY71" fmla="*/ 4242060 h 6858000"/>
              <a:gd name="connsiteX72" fmla="*/ 5928910 w 6127519"/>
              <a:gd name="connsiteY72" fmla="*/ 4300973 h 6858000"/>
              <a:gd name="connsiteX73" fmla="*/ 5939320 w 6127519"/>
              <a:gd name="connsiteY73" fmla="*/ 4340435 h 6858000"/>
              <a:gd name="connsiteX74" fmla="*/ 5946705 w 6127519"/>
              <a:gd name="connsiteY74" fmla="*/ 4428051 h 6858000"/>
              <a:gd name="connsiteX75" fmla="*/ 5949261 w 6127519"/>
              <a:gd name="connsiteY75" fmla="*/ 4449185 h 6858000"/>
              <a:gd name="connsiteX76" fmla="*/ 5968960 w 6127519"/>
              <a:gd name="connsiteY76" fmla="*/ 4482655 h 6858000"/>
              <a:gd name="connsiteX77" fmla="*/ 5980106 w 6127519"/>
              <a:gd name="connsiteY77" fmla="*/ 4585087 h 6858000"/>
              <a:gd name="connsiteX78" fmla="*/ 5998138 w 6127519"/>
              <a:gd name="connsiteY78" fmla="*/ 4697518 h 6858000"/>
              <a:gd name="connsiteX79" fmla="*/ 6007819 w 6127519"/>
              <a:gd name="connsiteY79" fmla="*/ 4858148 h 6858000"/>
              <a:gd name="connsiteX80" fmla="*/ 6007749 w 6127519"/>
              <a:gd name="connsiteY80" fmla="*/ 4964715 h 6858000"/>
              <a:gd name="connsiteX81" fmla="*/ 6005269 w 6127519"/>
              <a:gd name="connsiteY81" fmla="*/ 5150567 h 6858000"/>
              <a:gd name="connsiteX82" fmla="*/ 6001127 w 6127519"/>
              <a:gd name="connsiteY82" fmla="*/ 5164609 h 6858000"/>
              <a:gd name="connsiteX83" fmla="*/ 5998514 w 6127519"/>
              <a:gd name="connsiteY83" fmla="*/ 5189673 h 6858000"/>
              <a:gd name="connsiteX84" fmla="*/ 6018409 w 6127519"/>
              <a:gd name="connsiteY84" fmla="*/ 5227157 h 6858000"/>
              <a:gd name="connsiteX85" fmla="*/ 6036748 w 6127519"/>
              <a:gd name="connsiteY85" fmla="*/ 5322752 h 6858000"/>
              <a:gd name="connsiteX86" fmla="*/ 6036943 w 6127519"/>
              <a:gd name="connsiteY86" fmla="*/ 5329480 h 6858000"/>
              <a:gd name="connsiteX87" fmla="*/ 6037677 w 6127519"/>
              <a:gd name="connsiteY87" fmla="*/ 5354807 h 6858000"/>
              <a:gd name="connsiteX88" fmla="*/ 6039728 w 6127519"/>
              <a:gd name="connsiteY88" fmla="*/ 5359416 h 6858000"/>
              <a:gd name="connsiteX89" fmla="*/ 6053435 w 6127519"/>
              <a:gd name="connsiteY89" fmla="*/ 5387547 h 6858000"/>
              <a:gd name="connsiteX90" fmla="*/ 6065933 w 6127519"/>
              <a:gd name="connsiteY90" fmla="*/ 5443002 h 6858000"/>
              <a:gd name="connsiteX91" fmla="*/ 6068640 w 6127519"/>
              <a:gd name="connsiteY91" fmla="*/ 5474503 h 6858000"/>
              <a:gd name="connsiteX92" fmla="*/ 6080922 w 6127519"/>
              <a:gd name="connsiteY92" fmla="*/ 5561070 h 6858000"/>
              <a:gd name="connsiteX93" fmla="*/ 6096949 w 6127519"/>
              <a:gd name="connsiteY93" fmla="*/ 5648179 h 6858000"/>
              <a:gd name="connsiteX94" fmla="*/ 6125703 w 6127519"/>
              <a:gd name="connsiteY94" fmla="*/ 5692894 h 6858000"/>
              <a:gd name="connsiteX95" fmla="*/ 6121353 w 6127519"/>
              <a:gd name="connsiteY95" fmla="*/ 5721725 h 6858000"/>
              <a:gd name="connsiteX96" fmla="*/ 6121607 w 6127519"/>
              <a:gd name="connsiteY96" fmla="*/ 5721959 h 6858000"/>
              <a:gd name="connsiteX97" fmla="*/ 6127024 w 6127519"/>
              <a:gd name="connsiteY97" fmla="*/ 5786902 h 6858000"/>
              <a:gd name="connsiteX98" fmla="*/ 6127519 w 6127519"/>
              <a:gd name="connsiteY98" fmla="*/ 5865775 h 6858000"/>
              <a:gd name="connsiteX99" fmla="*/ 6119217 w 6127519"/>
              <a:gd name="connsiteY99" fmla="*/ 5888542 h 6858000"/>
              <a:gd name="connsiteX100" fmla="*/ 6102493 w 6127519"/>
              <a:gd name="connsiteY100" fmla="*/ 5928602 h 6858000"/>
              <a:gd name="connsiteX101" fmla="*/ 6056863 w 6127519"/>
              <a:gd name="connsiteY101" fmla="*/ 6000643 h 6858000"/>
              <a:gd name="connsiteX102" fmla="*/ 6045436 w 6127519"/>
              <a:gd name="connsiteY102" fmla="*/ 6124480 h 6858000"/>
              <a:gd name="connsiteX103" fmla="*/ 6030489 w 6127519"/>
              <a:gd name="connsiteY103" fmla="*/ 6317666 h 6858000"/>
              <a:gd name="connsiteX104" fmla="*/ 6007492 w 6127519"/>
              <a:gd name="connsiteY104" fmla="*/ 6440818 h 6858000"/>
              <a:gd name="connsiteX105" fmla="*/ 6009467 w 6127519"/>
              <a:gd name="connsiteY105" fmla="*/ 6487076 h 6858000"/>
              <a:gd name="connsiteX106" fmla="*/ 5995064 w 6127519"/>
              <a:gd name="connsiteY106" fmla="*/ 6540791 h 6858000"/>
              <a:gd name="connsiteX107" fmla="*/ 6004510 w 6127519"/>
              <a:gd name="connsiteY107" fmla="*/ 6599256 h 6858000"/>
              <a:gd name="connsiteX108" fmla="*/ 5986207 w 6127519"/>
              <a:gd name="connsiteY108" fmla="*/ 6695855 h 6858000"/>
              <a:gd name="connsiteX109" fmla="*/ 5979428 w 6127519"/>
              <a:gd name="connsiteY109" fmla="*/ 6754678 h 6858000"/>
              <a:gd name="connsiteX110" fmla="*/ 5983398 w 6127519"/>
              <a:gd name="connsiteY110" fmla="*/ 6778641 h 6858000"/>
              <a:gd name="connsiteX111" fmla="*/ 5984543 w 6127519"/>
              <a:gd name="connsiteY111" fmla="*/ 6811016 h 6858000"/>
              <a:gd name="connsiteX112" fmla="*/ 5979671 w 6127519"/>
              <a:gd name="connsiteY112" fmla="*/ 6858000 h 6858000"/>
              <a:gd name="connsiteX113" fmla="*/ 0 w 6127519"/>
              <a:gd name="connsiteY113" fmla="*/ 6858000 h 6858000"/>
              <a:gd name="connsiteX114" fmla="*/ 0 w 6127519"/>
              <a:gd name="connsiteY114"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415 w 6127519"/>
              <a:gd name="connsiteY46" fmla="*/ 3004079 h 6858000"/>
              <a:gd name="connsiteX47" fmla="*/ 5503944 w 6127519"/>
              <a:gd name="connsiteY47" fmla="*/ 3123335 h 6858000"/>
              <a:gd name="connsiteX48" fmla="*/ 5516007 w 6127519"/>
              <a:gd name="connsiteY48" fmla="*/ 3258473 h 6858000"/>
              <a:gd name="connsiteX49" fmla="*/ 5589758 w 6127519"/>
              <a:gd name="connsiteY49" fmla="*/ 3453699 h 6858000"/>
              <a:gd name="connsiteX50" fmla="*/ 5596144 w 6127519"/>
              <a:gd name="connsiteY50" fmla="*/ 3534624 h 6858000"/>
              <a:gd name="connsiteX51" fmla="*/ 5597750 w 6127519"/>
              <a:gd name="connsiteY51" fmla="*/ 3534129 h 6858000"/>
              <a:gd name="connsiteX52" fmla="*/ 5599700 w 6127519"/>
              <a:gd name="connsiteY52" fmla="*/ 3547221 h 6858000"/>
              <a:gd name="connsiteX53" fmla="*/ 5615031 w 6127519"/>
              <a:gd name="connsiteY53" fmla="*/ 3557482 h 6858000"/>
              <a:gd name="connsiteX54" fmla="*/ 5618377 w 6127519"/>
              <a:gd name="connsiteY54" fmla="*/ 3588431 h 6858000"/>
              <a:gd name="connsiteX55" fmla="*/ 5612155 w 6127519"/>
              <a:gd name="connsiteY55" fmla="*/ 3589869 h 6858000"/>
              <a:gd name="connsiteX56" fmla="*/ 5620843 w 6127519"/>
              <a:gd name="connsiteY56" fmla="*/ 3606745 h 6858000"/>
              <a:gd name="connsiteX57" fmla="*/ 5655472 w 6127519"/>
              <a:gd name="connsiteY57" fmla="*/ 3678877 h 6858000"/>
              <a:gd name="connsiteX58" fmla="*/ 5683015 w 6127519"/>
              <a:gd name="connsiteY58" fmla="*/ 3762025 h 6858000"/>
              <a:gd name="connsiteX59" fmla="*/ 5696643 w 6127519"/>
              <a:gd name="connsiteY59" fmla="*/ 3773888 h 6858000"/>
              <a:gd name="connsiteX60" fmla="*/ 5707995 w 6127519"/>
              <a:gd name="connsiteY60" fmla="*/ 3781685 h 6858000"/>
              <a:gd name="connsiteX61" fmla="*/ 5768491 w 6127519"/>
              <a:gd name="connsiteY61" fmla="*/ 3914399 h 6858000"/>
              <a:gd name="connsiteX62" fmla="*/ 5793123 w 6127519"/>
              <a:gd name="connsiteY62" fmla="*/ 3969952 h 6858000"/>
              <a:gd name="connsiteX63" fmla="*/ 5808321 w 6127519"/>
              <a:gd name="connsiteY63" fmla="*/ 3988153 h 6858000"/>
              <a:gd name="connsiteX64" fmla="*/ 5825621 w 6127519"/>
              <a:gd name="connsiteY64" fmla="*/ 4015525 h 6858000"/>
              <a:gd name="connsiteX65" fmla="*/ 5860672 w 6127519"/>
              <a:gd name="connsiteY65" fmla="*/ 4061579 h 6858000"/>
              <a:gd name="connsiteX66" fmla="*/ 5872173 w 6127519"/>
              <a:gd name="connsiteY66" fmla="*/ 4088497 h 6858000"/>
              <a:gd name="connsiteX67" fmla="*/ 5894095 w 6127519"/>
              <a:gd name="connsiteY67" fmla="*/ 4128857 h 6858000"/>
              <a:gd name="connsiteX68" fmla="*/ 5903513 w 6127519"/>
              <a:gd name="connsiteY68" fmla="*/ 4187661 h 6858000"/>
              <a:gd name="connsiteX69" fmla="*/ 5917114 w 6127519"/>
              <a:gd name="connsiteY69" fmla="*/ 4213096 h 6858000"/>
              <a:gd name="connsiteX70" fmla="*/ 5924233 w 6127519"/>
              <a:gd name="connsiteY70" fmla="*/ 4242060 h 6858000"/>
              <a:gd name="connsiteX71" fmla="*/ 5928910 w 6127519"/>
              <a:gd name="connsiteY71" fmla="*/ 4300973 h 6858000"/>
              <a:gd name="connsiteX72" fmla="*/ 5939320 w 6127519"/>
              <a:gd name="connsiteY72" fmla="*/ 4340435 h 6858000"/>
              <a:gd name="connsiteX73" fmla="*/ 5946705 w 6127519"/>
              <a:gd name="connsiteY73" fmla="*/ 4428051 h 6858000"/>
              <a:gd name="connsiteX74" fmla="*/ 5949261 w 6127519"/>
              <a:gd name="connsiteY74" fmla="*/ 4449185 h 6858000"/>
              <a:gd name="connsiteX75" fmla="*/ 5968960 w 6127519"/>
              <a:gd name="connsiteY75" fmla="*/ 4482655 h 6858000"/>
              <a:gd name="connsiteX76" fmla="*/ 5980106 w 6127519"/>
              <a:gd name="connsiteY76" fmla="*/ 4585087 h 6858000"/>
              <a:gd name="connsiteX77" fmla="*/ 5998138 w 6127519"/>
              <a:gd name="connsiteY77" fmla="*/ 4697518 h 6858000"/>
              <a:gd name="connsiteX78" fmla="*/ 6007819 w 6127519"/>
              <a:gd name="connsiteY78" fmla="*/ 4858148 h 6858000"/>
              <a:gd name="connsiteX79" fmla="*/ 6007749 w 6127519"/>
              <a:gd name="connsiteY79" fmla="*/ 4964715 h 6858000"/>
              <a:gd name="connsiteX80" fmla="*/ 6005269 w 6127519"/>
              <a:gd name="connsiteY80" fmla="*/ 5150567 h 6858000"/>
              <a:gd name="connsiteX81" fmla="*/ 6001127 w 6127519"/>
              <a:gd name="connsiteY81" fmla="*/ 5164609 h 6858000"/>
              <a:gd name="connsiteX82" fmla="*/ 5998514 w 6127519"/>
              <a:gd name="connsiteY82" fmla="*/ 5189673 h 6858000"/>
              <a:gd name="connsiteX83" fmla="*/ 6018409 w 6127519"/>
              <a:gd name="connsiteY83" fmla="*/ 5227157 h 6858000"/>
              <a:gd name="connsiteX84" fmla="*/ 6036748 w 6127519"/>
              <a:gd name="connsiteY84" fmla="*/ 5322752 h 6858000"/>
              <a:gd name="connsiteX85" fmla="*/ 6036943 w 6127519"/>
              <a:gd name="connsiteY85" fmla="*/ 5329480 h 6858000"/>
              <a:gd name="connsiteX86" fmla="*/ 6037677 w 6127519"/>
              <a:gd name="connsiteY86" fmla="*/ 5354807 h 6858000"/>
              <a:gd name="connsiteX87" fmla="*/ 6039728 w 6127519"/>
              <a:gd name="connsiteY87" fmla="*/ 5359416 h 6858000"/>
              <a:gd name="connsiteX88" fmla="*/ 6053435 w 6127519"/>
              <a:gd name="connsiteY88" fmla="*/ 5387547 h 6858000"/>
              <a:gd name="connsiteX89" fmla="*/ 6065933 w 6127519"/>
              <a:gd name="connsiteY89" fmla="*/ 5443002 h 6858000"/>
              <a:gd name="connsiteX90" fmla="*/ 6068640 w 6127519"/>
              <a:gd name="connsiteY90" fmla="*/ 5474503 h 6858000"/>
              <a:gd name="connsiteX91" fmla="*/ 6080922 w 6127519"/>
              <a:gd name="connsiteY91" fmla="*/ 5561070 h 6858000"/>
              <a:gd name="connsiteX92" fmla="*/ 6096949 w 6127519"/>
              <a:gd name="connsiteY92" fmla="*/ 5648179 h 6858000"/>
              <a:gd name="connsiteX93" fmla="*/ 6125703 w 6127519"/>
              <a:gd name="connsiteY93" fmla="*/ 5692894 h 6858000"/>
              <a:gd name="connsiteX94" fmla="*/ 6121353 w 6127519"/>
              <a:gd name="connsiteY94" fmla="*/ 5721725 h 6858000"/>
              <a:gd name="connsiteX95" fmla="*/ 6121607 w 6127519"/>
              <a:gd name="connsiteY95" fmla="*/ 5721959 h 6858000"/>
              <a:gd name="connsiteX96" fmla="*/ 6127024 w 6127519"/>
              <a:gd name="connsiteY96" fmla="*/ 5786902 h 6858000"/>
              <a:gd name="connsiteX97" fmla="*/ 6127519 w 6127519"/>
              <a:gd name="connsiteY97" fmla="*/ 5865775 h 6858000"/>
              <a:gd name="connsiteX98" fmla="*/ 6119217 w 6127519"/>
              <a:gd name="connsiteY98" fmla="*/ 5888542 h 6858000"/>
              <a:gd name="connsiteX99" fmla="*/ 6102493 w 6127519"/>
              <a:gd name="connsiteY99" fmla="*/ 5928602 h 6858000"/>
              <a:gd name="connsiteX100" fmla="*/ 6056863 w 6127519"/>
              <a:gd name="connsiteY100" fmla="*/ 6000643 h 6858000"/>
              <a:gd name="connsiteX101" fmla="*/ 6045436 w 6127519"/>
              <a:gd name="connsiteY101" fmla="*/ 6124480 h 6858000"/>
              <a:gd name="connsiteX102" fmla="*/ 6030489 w 6127519"/>
              <a:gd name="connsiteY102" fmla="*/ 6317666 h 6858000"/>
              <a:gd name="connsiteX103" fmla="*/ 6007492 w 6127519"/>
              <a:gd name="connsiteY103" fmla="*/ 6440818 h 6858000"/>
              <a:gd name="connsiteX104" fmla="*/ 6009467 w 6127519"/>
              <a:gd name="connsiteY104" fmla="*/ 6487076 h 6858000"/>
              <a:gd name="connsiteX105" fmla="*/ 5995064 w 6127519"/>
              <a:gd name="connsiteY105" fmla="*/ 6540791 h 6858000"/>
              <a:gd name="connsiteX106" fmla="*/ 6004510 w 6127519"/>
              <a:gd name="connsiteY106" fmla="*/ 6599256 h 6858000"/>
              <a:gd name="connsiteX107" fmla="*/ 5986207 w 6127519"/>
              <a:gd name="connsiteY107" fmla="*/ 6695855 h 6858000"/>
              <a:gd name="connsiteX108" fmla="*/ 5979428 w 6127519"/>
              <a:gd name="connsiteY108" fmla="*/ 6754678 h 6858000"/>
              <a:gd name="connsiteX109" fmla="*/ 5983398 w 6127519"/>
              <a:gd name="connsiteY109" fmla="*/ 6778641 h 6858000"/>
              <a:gd name="connsiteX110" fmla="*/ 5984543 w 6127519"/>
              <a:gd name="connsiteY110" fmla="*/ 6811016 h 6858000"/>
              <a:gd name="connsiteX111" fmla="*/ 5979671 w 6127519"/>
              <a:gd name="connsiteY111" fmla="*/ 6858000 h 6858000"/>
              <a:gd name="connsiteX112" fmla="*/ 0 w 6127519"/>
              <a:gd name="connsiteY112" fmla="*/ 6858000 h 6858000"/>
              <a:gd name="connsiteX113" fmla="*/ 0 w 6127519"/>
              <a:gd name="connsiteY113"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57023 w 6127519"/>
              <a:gd name="connsiteY42" fmla="*/ 2858292 h 6858000"/>
              <a:gd name="connsiteX43" fmla="*/ 5479298 w 6127519"/>
              <a:gd name="connsiteY43" fmla="*/ 2947791 h 6858000"/>
              <a:gd name="connsiteX44" fmla="*/ 5481770 w 6127519"/>
              <a:gd name="connsiteY44" fmla="*/ 2951352 h 6858000"/>
              <a:gd name="connsiteX45" fmla="*/ 5482415 w 6127519"/>
              <a:gd name="connsiteY45" fmla="*/ 3004079 h 6858000"/>
              <a:gd name="connsiteX46" fmla="*/ 5503944 w 6127519"/>
              <a:gd name="connsiteY46" fmla="*/ 3123335 h 6858000"/>
              <a:gd name="connsiteX47" fmla="*/ 5516007 w 6127519"/>
              <a:gd name="connsiteY47" fmla="*/ 3258473 h 6858000"/>
              <a:gd name="connsiteX48" fmla="*/ 5589758 w 6127519"/>
              <a:gd name="connsiteY48" fmla="*/ 3453699 h 6858000"/>
              <a:gd name="connsiteX49" fmla="*/ 5596144 w 6127519"/>
              <a:gd name="connsiteY49" fmla="*/ 3534624 h 6858000"/>
              <a:gd name="connsiteX50" fmla="*/ 5597750 w 6127519"/>
              <a:gd name="connsiteY50" fmla="*/ 3534129 h 6858000"/>
              <a:gd name="connsiteX51" fmla="*/ 5599700 w 6127519"/>
              <a:gd name="connsiteY51" fmla="*/ 3547221 h 6858000"/>
              <a:gd name="connsiteX52" fmla="*/ 5615031 w 6127519"/>
              <a:gd name="connsiteY52" fmla="*/ 3557482 h 6858000"/>
              <a:gd name="connsiteX53" fmla="*/ 5618377 w 6127519"/>
              <a:gd name="connsiteY53" fmla="*/ 3588431 h 6858000"/>
              <a:gd name="connsiteX54" fmla="*/ 5612155 w 6127519"/>
              <a:gd name="connsiteY54" fmla="*/ 3589869 h 6858000"/>
              <a:gd name="connsiteX55" fmla="*/ 5620843 w 6127519"/>
              <a:gd name="connsiteY55" fmla="*/ 3606745 h 6858000"/>
              <a:gd name="connsiteX56" fmla="*/ 5655472 w 6127519"/>
              <a:gd name="connsiteY56" fmla="*/ 3678877 h 6858000"/>
              <a:gd name="connsiteX57" fmla="*/ 5683015 w 6127519"/>
              <a:gd name="connsiteY57" fmla="*/ 3762025 h 6858000"/>
              <a:gd name="connsiteX58" fmla="*/ 5696643 w 6127519"/>
              <a:gd name="connsiteY58" fmla="*/ 3773888 h 6858000"/>
              <a:gd name="connsiteX59" fmla="*/ 5707995 w 6127519"/>
              <a:gd name="connsiteY59" fmla="*/ 3781685 h 6858000"/>
              <a:gd name="connsiteX60" fmla="*/ 5768491 w 6127519"/>
              <a:gd name="connsiteY60" fmla="*/ 3914399 h 6858000"/>
              <a:gd name="connsiteX61" fmla="*/ 5793123 w 6127519"/>
              <a:gd name="connsiteY61" fmla="*/ 3969952 h 6858000"/>
              <a:gd name="connsiteX62" fmla="*/ 5808321 w 6127519"/>
              <a:gd name="connsiteY62" fmla="*/ 3988153 h 6858000"/>
              <a:gd name="connsiteX63" fmla="*/ 5825621 w 6127519"/>
              <a:gd name="connsiteY63" fmla="*/ 4015525 h 6858000"/>
              <a:gd name="connsiteX64" fmla="*/ 5860672 w 6127519"/>
              <a:gd name="connsiteY64" fmla="*/ 4061579 h 6858000"/>
              <a:gd name="connsiteX65" fmla="*/ 5872173 w 6127519"/>
              <a:gd name="connsiteY65" fmla="*/ 4088497 h 6858000"/>
              <a:gd name="connsiteX66" fmla="*/ 5894095 w 6127519"/>
              <a:gd name="connsiteY66" fmla="*/ 4128857 h 6858000"/>
              <a:gd name="connsiteX67" fmla="*/ 5903513 w 6127519"/>
              <a:gd name="connsiteY67" fmla="*/ 4187661 h 6858000"/>
              <a:gd name="connsiteX68" fmla="*/ 5917114 w 6127519"/>
              <a:gd name="connsiteY68" fmla="*/ 4213096 h 6858000"/>
              <a:gd name="connsiteX69" fmla="*/ 5924233 w 6127519"/>
              <a:gd name="connsiteY69" fmla="*/ 4242060 h 6858000"/>
              <a:gd name="connsiteX70" fmla="*/ 5928910 w 6127519"/>
              <a:gd name="connsiteY70" fmla="*/ 4300973 h 6858000"/>
              <a:gd name="connsiteX71" fmla="*/ 5939320 w 6127519"/>
              <a:gd name="connsiteY71" fmla="*/ 4340435 h 6858000"/>
              <a:gd name="connsiteX72" fmla="*/ 5946705 w 6127519"/>
              <a:gd name="connsiteY72" fmla="*/ 4428051 h 6858000"/>
              <a:gd name="connsiteX73" fmla="*/ 5949261 w 6127519"/>
              <a:gd name="connsiteY73" fmla="*/ 4449185 h 6858000"/>
              <a:gd name="connsiteX74" fmla="*/ 5968960 w 6127519"/>
              <a:gd name="connsiteY74" fmla="*/ 4482655 h 6858000"/>
              <a:gd name="connsiteX75" fmla="*/ 5980106 w 6127519"/>
              <a:gd name="connsiteY75" fmla="*/ 4585087 h 6858000"/>
              <a:gd name="connsiteX76" fmla="*/ 5998138 w 6127519"/>
              <a:gd name="connsiteY76" fmla="*/ 4697518 h 6858000"/>
              <a:gd name="connsiteX77" fmla="*/ 6007819 w 6127519"/>
              <a:gd name="connsiteY77" fmla="*/ 4858148 h 6858000"/>
              <a:gd name="connsiteX78" fmla="*/ 6007749 w 6127519"/>
              <a:gd name="connsiteY78" fmla="*/ 4964715 h 6858000"/>
              <a:gd name="connsiteX79" fmla="*/ 6005269 w 6127519"/>
              <a:gd name="connsiteY79" fmla="*/ 5150567 h 6858000"/>
              <a:gd name="connsiteX80" fmla="*/ 6001127 w 6127519"/>
              <a:gd name="connsiteY80" fmla="*/ 5164609 h 6858000"/>
              <a:gd name="connsiteX81" fmla="*/ 5998514 w 6127519"/>
              <a:gd name="connsiteY81" fmla="*/ 5189673 h 6858000"/>
              <a:gd name="connsiteX82" fmla="*/ 6018409 w 6127519"/>
              <a:gd name="connsiteY82" fmla="*/ 5227157 h 6858000"/>
              <a:gd name="connsiteX83" fmla="*/ 6036748 w 6127519"/>
              <a:gd name="connsiteY83" fmla="*/ 5322752 h 6858000"/>
              <a:gd name="connsiteX84" fmla="*/ 6036943 w 6127519"/>
              <a:gd name="connsiteY84" fmla="*/ 5329480 h 6858000"/>
              <a:gd name="connsiteX85" fmla="*/ 6037677 w 6127519"/>
              <a:gd name="connsiteY85" fmla="*/ 5354807 h 6858000"/>
              <a:gd name="connsiteX86" fmla="*/ 6039728 w 6127519"/>
              <a:gd name="connsiteY86" fmla="*/ 5359416 h 6858000"/>
              <a:gd name="connsiteX87" fmla="*/ 6053435 w 6127519"/>
              <a:gd name="connsiteY87" fmla="*/ 5387547 h 6858000"/>
              <a:gd name="connsiteX88" fmla="*/ 6065933 w 6127519"/>
              <a:gd name="connsiteY88" fmla="*/ 5443002 h 6858000"/>
              <a:gd name="connsiteX89" fmla="*/ 6068640 w 6127519"/>
              <a:gd name="connsiteY89" fmla="*/ 5474503 h 6858000"/>
              <a:gd name="connsiteX90" fmla="*/ 6080922 w 6127519"/>
              <a:gd name="connsiteY90" fmla="*/ 5561070 h 6858000"/>
              <a:gd name="connsiteX91" fmla="*/ 6096949 w 6127519"/>
              <a:gd name="connsiteY91" fmla="*/ 5648179 h 6858000"/>
              <a:gd name="connsiteX92" fmla="*/ 6125703 w 6127519"/>
              <a:gd name="connsiteY92" fmla="*/ 5692894 h 6858000"/>
              <a:gd name="connsiteX93" fmla="*/ 6121353 w 6127519"/>
              <a:gd name="connsiteY93" fmla="*/ 5721725 h 6858000"/>
              <a:gd name="connsiteX94" fmla="*/ 6121607 w 6127519"/>
              <a:gd name="connsiteY94" fmla="*/ 5721959 h 6858000"/>
              <a:gd name="connsiteX95" fmla="*/ 6127024 w 6127519"/>
              <a:gd name="connsiteY95" fmla="*/ 5786902 h 6858000"/>
              <a:gd name="connsiteX96" fmla="*/ 6127519 w 6127519"/>
              <a:gd name="connsiteY96" fmla="*/ 5865775 h 6858000"/>
              <a:gd name="connsiteX97" fmla="*/ 6119217 w 6127519"/>
              <a:gd name="connsiteY97" fmla="*/ 5888542 h 6858000"/>
              <a:gd name="connsiteX98" fmla="*/ 6102493 w 6127519"/>
              <a:gd name="connsiteY98" fmla="*/ 5928602 h 6858000"/>
              <a:gd name="connsiteX99" fmla="*/ 6056863 w 6127519"/>
              <a:gd name="connsiteY99" fmla="*/ 6000643 h 6858000"/>
              <a:gd name="connsiteX100" fmla="*/ 6045436 w 6127519"/>
              <a:gd name="connsiteY100" fmla="*/ 6124480 h 6858000"/>
              <a:gd name="connsiteX101" fmla="*/ 6030489 w 6127519"/>
              <a:gd name="connsiteY101" fmla="*/ 6317666 h 6858000"/>
              <a:gd name="connsiteX102" fmla="*/ 6007492 w 6127519"/>
              <a:gd name="connsiteY102" fmla="*/ 6440818 h 6858000"/>
              <a:gd name="connsiteX103" fmla="*/ 6009467 w 6127519"/>
              <a:gd name="connsiteY103" fmla="*/ 6487076 h 6858000"/>
              <a:gd name="connsiteX104" fmla="*/ 5995064 w 6127519"/>
              <a:gd name="connsiteY104" fmla="*/ 6540791 h 6858000"/>
              <a:gd name="connsiteX105" fmla="*/ 6004510 w 6127519"/>
              <a:gd name="connsiteY105" fmla="*/ 6599256 h 6858000"/>
              <a:gd name="connsiteX106" fmla="*/ 5986207 w 6127519"/>
              <a:gd name="connsiteY106" fmla="*/ 6695855 h 6858000"/>
              <a:gd name="connsiteX107" fmla="*/ 5979428 w 6127519"/>
              <a:gd name="connsiteY107" fmla="*/ 6754678 h 6858000"/>
              <a:gd name="connsiteX108" fmla="*/ 5983398 w 6127519"/>
              <a:gd name="connsiteY108" fmla="*/ 6778641 h 6858000"/>
              <a:gd name="connsiteX109" fmla="*/ 5984543 w 6127519"/>
              <a:gd name="connsiteY109" fmla="*/ 6811016 h 6858000"/>
              <a:gd name="connsiteX110" fmla="*/ 5979671 w 6127519"/>
              <a:gd name="connsiteY110" fmla="*/ 6858000 h 6858000"/>
              <a:gd name="connsiteX111" fmla="*/ 0 w 6127519"/>
              <a:gd name="connsiteY111" fmla="*/ 6858000 h 6858000"/>
              <a:gd name="connsiteX112" fmla="*/ 0 w 6127519"/>
              <a:gd name="connsiteY112"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57023 w 6127519"/>
              <a:gd name="connsiteY41" fmla="*/ 2858292 h 6858000"/>
              <a:gd name="connsiteX42" fmla="*/ 5479298 w 6127519"/>
              <a:gd name="connsiteY42" fmla="*/ 2947791 h 6858000"/>
              <a:gd name="connsiteX43" fmla="*/ 5481770 w 6127519"/>
              <a:gd name="connsiteY43" fmla="*/ 2951352 h 6858000"/>
              <a:gd name="connsiteX44" fmla="*/ 5482415 w 6127519"/>
              <a:gd name="connsiteY44" fmla="*/ 3004079 h 6858000"/>
              <a:gd name="connsiteX45" fmla="*/ 5503944 w 6127519"/>
              <a:gd name="connsiteY45" fmla="*/ 3123335 h 6858000"/>
              <a:gd name="connsiteX46" fmla="*/ 5516007 w 6127519"/>
              <a:gd name="connsiteY46" fmla="*/ 3258473 h 6858000"/>
              <a:gd name="connsiteX47" fmla="*/ 5589758 w 6127519"/>
              <a:gd name="connsiteY47" fmla="*/ 3453699 h 6858000"/>
              <a:gd name="connsiteX48" fmla="*/ 5596144 w 6127519"/>
              <a:gd name="connsiteY48" fmla="*/ 3534624 h 6858000"/>
              <a:gd name="connsiteX49" fmla="*/ 5597750 w 6127519"/>
              <a:gd name="connsiteY49" fmla="*/ 3534129 h 6858000"/>
              <a:gd name="connsiteX50" fmla="*/ 5599700 w 6127519"/>
              <a:gd name="connsiteY50" fmla="*/ 3547221 h 6858000"/>
              <a:gd name="connsiteX51" fmla="*/ 5615031 w 6127519"/>
              <a:gd name="connsiteY51" fmla="*/ 3557482 h 6858000"/>
              <a:gd name="connsiteX52" fmla="*/ 5618377 w 6127519"/>
              <a:gd name="connsiteY52" fmla="*/ 3588431 h 6858000"/>
              <a:gd name="connsiteX53" fmla="*/ 5612155 w 6127519"/>
              <a:gd name="connsiteY53" fmla="*/ 3589869 h 6858000"/>
              <a:gd name="connsiteX54" fmla="*/ 5620843 w 6127519"/>
              <a:gd name="connsiteY54" fmla="*/ 3606745 h 6858000"/>
              <a:gd name="connsiteX55" fmla="*/ 5655472 w 6127519"/>
              <a:gd name="connsiteY55" fmla="*/ 3678877 h 6858000"/>
              <a:gd name="connsiteX56" fmla="*/ 5683015 w 6127519"/>
              <a:gd name="connsiteY56" fmla="*/ 3762025 h 6858000"/>
              <a:gd name="connsiteX57" fmla="*/ 5696643 w 6127519"/>
              <a:gd name="connsiteY57" fmla="*/ 3773888 h 6858000"/>
              <a:gd name="connsiteX58" fmla="*/ 5707995 w 6127519"/>
              <a:gd name="connsiteY58" fmla="*/ 3781685 h 6858000"/>
              <a:gd name="connsiteX59" fmla="*/ 5768491 w 6127519"/>
              <a:gd name="connsiteY59" fmla="*/ 3914399 h 6858000"/>
              <a:gd name="connsiteX60" fmla="*/ 5793123 w 6127519"/>
              <a:gd name="connsiteY60" fmla="*/ 3969952 h 6858000"/>
              <a:gd name="connsiteX61" fmla="*/ 5808321 w 6127519"/>
              <a:gd name="connsiteY61" fmla="*/ 3988153 h 6858000"/>
              <a:gd name="connsiteX62" fmla="*/ 5825621 w 6127519"/>
              <a:gd name="connsiteY62" fmla="*/ 4015525 h 6858000"/>
              <a:gd name="connsiteX63" fmla="*/ 5860672 w 6127519"/>
              <a:gd name="connsiteY63" fmla="*/ 4061579 h 6858000"/>
              <a:gd name="connsiteX64" fmla="*/ 5872173 w 6127519"/>
              <a:gd name="connsiteY64" fmla="*/ 4088497 h 6858000"/>
              <a:gd name="connsiteX65" fmla="*/ 5894095 w 6127519"/>
              <a:gd name="connsiteY65" fmla="*/ 4128857 h 6858000"/>
              <a:gd name="connsiteX66" fmla="*/ 5903513 w 6127519"/>
              <a:gd name="connsiteY66" fmla="*/ 4187661 h 6858000"/>
              <a:gd name="connsiteX67" fmla="*/ 5917114 w 6127519"/>
              <a:gd name="connsiteY67" fmla="*/ 4213096 h 6858000"/>
              <a:gd name="connsiteX68" fmla="*/ 5924233 w 6127519"/>
              <a:gd name="connsiteY68" fmla="*/ 4242060 h 6858000"/>
              <a:gd name="connsiteX69" fmla="*/ 5928910 w 6127519"/>
              <a:gd name="connsiteY69" fmla="*/ 4300973 h 6858000"/>
              <a:gd name="connsiteX70" fmla="*/ 5939320 w 6127519"/>
              <a:gd name="connsiteY70" fmla="*/ 4340435 h 6858000"/>
              <a:gd name="connsiteX71" fmla="*/ 5946705 w 6127519"/>
              <a:gd name="connsiteY71" fmla="*/ 4428051 h 6858000"/>
              <a:gd name="connsiteX72" fmla="*/ 5949261 w 6127519"/>
              <a:gd name="connsiteY72" fmla="*/ 4449185 h 6858000"/>
              <a:gd name="connsiteX73" fmla="*/ 5968960 w 6127519"/>
              <a:gd name="connsiteY73" fmla="*/ 4482655 h 6858000"/>
              <a:gd name="connsiteX74" fmla="*/ 5980106 w 6127519"/>
              <a:gd name="connsiteY74" fmla="*/ 4585087 h 6858000"/>
              <a:gd name="connsiteX75" fmla="*/ 5998138 w 6127519"/>
              <a:gd name="connsiteY75" fmla="*/ 4697518 h 6858000"/>
              <a:gd name="connsiteX76" fmla="*/ 6007819 w 6127519"/>
              <a:gd name="connsiteY76" fmla="*/ 4858148 h 6858000"/>
              <a:gd name="connsiteX77" fmla="*/ 6007749 w 6127519"/>
              <a:gd name="connsiteY77" fmla="*/ 4964715 h 6858000"/>
              <a:gd name="connsiteX78" fmla="*/ 6005269 w 6127519"/>
              <a:gd name="connsiteY78" fmla="*/ 5150567 h 6858000"/>
              <a:gd name="connsiteX79" fmla="*/ 6001127 w 6127519"/>
              <a:gd name="connsiteY79" fmla="*/ 5164609 h 6858000"/>
              <a:gd name="connsiteX80" fmla="*/ 5998514 w 6127519"/>
              <a:gd name="connsiteY80" fmla="*/ 5189673 h 6858000"/>
              <a:gd name="connsiteX81" fmla="*/ 6018409 w 6127519"/>
              <a:gd name="connsiteY81" fmla="*/ 5227157 h 6858000"/>
              <a:gd name="connsiteX82" fmla="*/ 6036748 w 6127519"/>
              <a:gd name="connsiteY82" fmla="*/ 5322752 h 6858000"/>
              <a:gd name="connsiteX83" fmla="*/ 6036943 w 6127519"/>
              <a:gd name="connsiteY83" fmla="*/ 5329480 h 6858000"/>
              <a:gd name="connsiteX84" fmla="*/ 6037677 w 6127519"/>
              <a:gd name="connsiteY84" fmla="*/ 5354807 h 6858000"/>
              <a:gd name="connsiteX85" fmla="*/ 6039728 w 6127519"/>
              <a:gd name="connsiteY85" fmla="*/ 5359416 h 6858000"/>
              <a:gd name="connsiteX86" fmla="*/ 6053435 w 6127519"/>
              <a:gd name="connsiteY86" fmla="*/ 5387547 h 6858000"/>
              <a:gd name="connsiteX87" fmla="*/ 6065933 w 6127519"/>
              <a:gd name="connsiteY87" fmla="*/ 5443002 h 6858000"/>
              <a:gd name="connsiteX88" fmla="*/ 6068640 w 6127519"/>
              <a:gd name="connsiteY88" fmla="*/ 5474503 h 6858000"/>
              <a:gd name="connsiteX89" fmla="*/ 6080922 w 6127519"/>
              <a:gd name="connsiteY89" fmla="*/ 5561070 h 6858000"/>
              <a:gd name="connsiteX90" fmla="*/ 6096949 w 6127519"/>
              <a:gd name="connsiteY90" fmla="*/ 5648179 h 6858000"/>
              <a:gd name="connsiteX91" fmla="*/ 6125703 w 6127519"/>
              <a:gd name="connsiteY91" fmla="*/ 5692894 h 6858000"/>
              <a:gd name="connsiteX92" fmla="*/ 6121353 w 6127519"/>
              <a:gd name="connsiteY92" fmla="*/ 5721725 h 6858000"/>
              <a:gd name="connsiteX93" fmla="*/ 6121607 w 6127519"/>
              <a:gd name="connsiteY93" fmla="*/ 5721959 h 6858000"/>
              <a:gd name="connsiteX94" fmla="*/ 6127024 w 6127519"/>
              <a:gd name="connsiteY94" fmla="*/ 5786902 h 6858000"/>
              <a:gd name="connsiteX95" fmla="*/ 6127519 w 6127519"/>
              <a:gd name="connsiteY95" fmla="*/ 5865775 h 6858000"/>
              <a:gd name="connsiteX96" fmla="*/ 6119217 w 6127519"/>
              <a:gd name="connsiteY96" fmla="*/ 5888542 h 6858000"/>
              <a:gd name="connsiteX97" fmla="*/ 6102493 w 6127519"/>
              <a:gd name="connsiteY97" fmla="*/ 5928602 h 6858000"/>
              <a:gd name="connsiteX98" fmla="*/ 6056863 w 6127519"/>
              <a:gd name="connsiteY98" fmla="*/ 6000643 h 6858000"/>
              <a:gd name="connsiteX99" fmla="*/ 6045436 w 6127519"/>
              <a:gd name="connsiteY99" fmla="*/ 6124480 h 6858000"/>
              <a:gd name="connsiteX100" fmla="*/ 6030489 w 6127519"/>
              <a:gd name="connsiteY100" fmla="*/ 6317666 h 6858000"/>
              <a:gd name="connsiteX101" fmla="*/ 6007492 w 6127519"/>
              <a:gd name="connsiteY101" fmla="*/ 6440818 h 6858000"/>
              <a:gd name="connsiteX102" fmla="*/ 6009467 w 6127519"/>
              <a:gd name="connsiteY102" fmla="*/ 6487076 h 6858000"/>
              <a:gd name="connsiteX103" fmla="*/ 5995064 w 6127519"/>
              <a:gd name="connsiteY103" fmla="*/ 6540791 h 6858000"/>
              <a:gd name="connsiteX104" fmla="*/ 6004510 w 6127519"/>
              <a:gd name="connsiteY104" fmla="*/ 6599256 h 6858000"/>
              <a:gd name="connsiteX105" fmla="*/ 5986207 w 6127519"/>
              <a:gd name="connsiteY105" fmla="*/ 6695855 h 6858000"/>
              <a:gd name="connsiteX106" fmla="*/ 5979428 w 6127519"/>
              <a:gd name="connsiteY106" fmla="*/ 6754678 h 6858000"/>
              <a:gd name="connsiteX107" fmla="*/ 5983398 w 6127519"/>
              <a:gd name="connsiteY107" fmla="*/ 6778641 h 6858000"/>
              <a:gd name="connsiteX108" fmla="*/ 5984543 w 6127519"/>
              <a:gd name="connsiteY108" fmla="*/ 6811016 h 6858000"/>
              <a:gd name="connsiteX109" fmla="*/ 5979671 w 6127519"/>
              <a:gd name="connsiteY109" fmla="*/ 6858000 h 6858000"/>
              <a:gd name="connsiteX110" fmla="*/ 0 w 6127519"/>
              <a:gd name="connsiteY110" fmla="*/ 6858000 h 6858000"/>
              <a:gd name="connsiteX111" fmla="*/ 0 w 6127519"/>
              <a:gd name="connsiteY111"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57023 w 6127519"/>
              <a:gd name="connsiteY41" fmla="*/ 2858292 h 6858000"/>
              <a:gd name="connsiteX42" fmla="*/ 5479298 w 6127519"/>
              <a:gd name="connsiteY42" fmla="*/ 2947791 h 6858000"/>
              <a:gd name="connsiteX43" fmla="*/ 5481770 w 6127519"/>
              <a:gd name="connsiteY43" fmla="*/ 2951352 h 6858000"/>
              <a:gd name="connsiteX44" fmla="*/ 5482415 w 6127519"/>
              <a:gd name="connsiteY44" fmla="*/ 3004079 h 6858000"/>
              <a:gd name="connsiteX45" fmla="*/ 5503944 w 6127519"/>
              <a:gd name="connsiteY45" fmla="*/ 3123335 h 6858000"/>
              <a:gd name="connsiteX46" fmla="*/ 5516007 w 6127519"/>
              <a:gd name="connsiteY46" fmla="*/ 3258473 h 6858000"/>
              <a:gd name="connsiteX47" fmla="*/ 5589758 w 6127519"/>
              <a:gd name="connsiteY47" fmla="*/ 3453699 h 6858000"/>
              <a:gd name="connsiteX48" fmla="*/ 5596144 w 6127519"/>
              <a:gd name="connsiteY48" fmla="*/ 3534624 h 6858000"/>
              <a:gd name="connsiteX49" fmla="*/ 5597750 w 6127519"/>
              <a:gd name="connsiteY49" fmla="*/ 3534129 h 6858000"/>
              <a:gd name="connsiteX50" fmla="*/ 5599700 w 6127519"/>
              <a:gd name="connsiteY50" fmla="*/ 3547221 h 6858000"/>
              <a:gd name="connsiteX51" fmla="*/ 5615031 w 6127519"/>
              <a:gd name="connsiteY51" fmla="*/ 3557482 h 6858000"/>
              <a:gd name="connsiteX52" fmla="*/ 5618377 w 6127519"/>
              <a:gd name="connsiteY52" fmla="*/ 3588431 h 6858000"/>
              <a:gd name="connsiteX53" fmla="*/ 5612155 w 6127519"/>
              <a:gd name="connsiteY53" fmla="*/ 3589869 h 6858000"/>
              <a:gd name="connsiteX54" fmla="*/ 5620843 w 6127519"/>
              <a:gd name="connsiteY54" fmla="*/ 3606745 h 6858000"/>
              <a:gd name="connsiteX55" fmla="*/ 5655472 w 6127519"/>
              <a:gd name="connsiteY55" fmla="*/ 3678877 h 6858000"/>
              <a:gd name="connsiteX56" fmla="*/ 5683015 w 6127519"/>
              <a:gd name="connsiteY56" fmla="*/ 3762025 h 6858000"/>
              <a:gd name="connsiteX57" fmla="*/ 5696643 w 6127519"/>
              <a:gd name="connsiteY57" fmla="*/ 3773888 h 6858000"/>
              <a:gd name="connsiteX58" fmla="*/ 5707995 w 6127519"/>
              <a:gd name="connsiteY58" fmla="*/ 3781685 h 6858000"/>
              <a:gd name="connsiteX59" fmla="*/ 5768491 w 6127519"/>
              <a:gd name="connsiteY59" fmla="*/ 3914399 h 6858000"/>
              <a:gd name="connsiteX60" fmla="*/ 5793123 w 6127519"/>
              <a:gd name="connsiteY60" fmla="*/ 3969952 h 6858000"/>
              <a:gd name="connsiteX61" fmla="*/ 5808321 w 6127519"/>
              <a:gd name="connsiteY61" fmla="*/ 3988153 h 6858000"/>
              <a:gd name="connsiteX62" fmla="*/ 5825621 w 6127519"/>
              <a:gd name="connsiteY62" fmla="*/ 4015525 h 6858000"/>
              <a:gd name="connsiteX63" fmla="*/ 5860672 w 6127519"/>
              <a:gd name="connsiteY63" fmla="*/ 4061579 h 6858000"/>
              <a:gd name="connsiteX64" fmla="*/ 5872173 w 6127519"/>
              <a:gd name="connsiteY64" fmla="*/ 4088497 h 6858000"/>
              <a:gd name="connsiteX65" fmla="*/ 5894095 w 6127519"/>
              <a:gd name="connsiteY65" fmla="*/ 4128857 h 6858000"/>
              <a:gd name="connsiteX66" fmla="*/ 5903513 w 6127519"/>
              <a:gd name="connsiteY66" fmla="*/ 4187661 h 6858000"/>
              <a:gd name="connsiteX67" fmla="*/ 5917114 w 6127519"/>
              <a:gd name="connsiteY67" fmla="*/ 4213096 h 6858000"/>
              <a:gd name="connsiteX68" fmla="*/ 5924233 w 6127519"/>
              <a:gd name="connsiteY68" fmla="*/ 4242060 h 6858000"/>
              <a:gd name="connsiteX69" fmla="*/ 5928910 w 6127519"/>
              <a:gd name="connsiteY69" fmla="*/ 4300973 h 6858000"/>
              <a:gd name="connsiteX70" fmla="*/ 5939320 w 6127519"/>
              <a:gd name="connsiteY70" fmla="*/ 4340435 h 6858000"/>
              <a:gd name="connsiteX71" fmla="*/ 5946705 w 6127519"/>
              <a:gd name="connsiteY71" fmla="*/ 4428051 h 6858000"/>
              <a:gd name="connsiteX72" fmla="*/ 5949261 w 6127519"/>
              <a:gd name="connsiteY72" fmla="*/ 4449185 h 6858000"/>
              <a:gd name="connsiteX73" fmla="*/ 5968960 w 6127519"/>
              <a:gd name="connsiteY73" fmla="*/ 4482655 h 6858000"/>
              <a:gd name="connsiteX74" fmla="*/ 5980106 w 6127519"/>
              <a:gd name="connsiteY74" fmla="*/ 4585087 h 6858000"/>
              <a:gd name="connsiteX75" fmla="*/ 5998138 w 6127519"/>
              <a:gd name="connsiteY75" fmla="*/ 4697518 h 6858000"/>
              <a:gd name="connsiteX76" fmla="*/ 6007819 w 6127519"/>
              <a:gd name="connsiteY76" fmla="*/ 4858148 h 6858000"/>
              <a:gd name="connsiteX77" fmla="*/ 6007749 w 6127519"/>
              <a:gd name="connsiteY77" fmla="*/ 4964715 h 6858000"/>
              <a:gd name="connsiteX78" fmla="*/ 6005269 w 6127519"/>
              <a:gd name="connsiteY78" fmla="*/ 5150567 h 6858000"/>
              <a:gd name="connsiteX79" fmla="*/ 6001127 w 6127519"/>
              <a:gd name="connsiteY79" fmla="*/ 5164609 h 6858000"/>
              <a:gd name="connsiteX80" fmla="*/ 5998514 w 6127519"/>
              <a:gd name="connsiteY80" fmla="*/ 5189673 h 6858000"/>
              <a:gd name="connsiteX81" fmla="*/ 6018409 w 6127519"/>
              <a:gd name="connsiteY81" fmla="*/ 5227157 h 6858000"/>
              <a:gd name="connsiteX82" fmla="*/ 6036748 w 6127519"/>
              <a:gd name="connsiteY82" fmla="*/ 5322752 h 6858000"/>
              <a:gd name="connsiteX83" fmla="*/ 6036943 w 6127519"/>
              <a:gd name="connsiteY83" fmla="*/ 5329480 h 6858000"/>
              <a:gd name="connsiteX84" fmla="*/ 6037677 w 6127519"/>
              <a:gd name="connsiteY84" fmla="*/ 5354807 h 6858000"/>
              <a:gd name="connsiteX85" fmla="*/ 6039728 w 6127519"/>
              <a:gd name="connsiteY85" fmla="*/ 5359416 h 6858000"/>
              <a:gd name="connsiteX86" fmla="*/ 6053435 w 6127519"/>
              <a:gd name="connsiteY86" fmla="*/ 5387547 h 6858000"/>
              <a:gd name="connsiteX87" fmla="*/ 6065933 w 6127519"/>
              <a:gd name="connsiteY87" fmla="*/ 5443002 h 6858000"/>
              <a:gd name="connsiteX88" fmla="*/ 6068640 w 6127519"/>
              <a:gd name="connsiteY88" fmla="*/ 5474503 h 6858000"/>
              <a:gd name="connsiteX89" fmla="*/ 6080922 w 6127519"/>
              <a:gd name="connsiteY89" fmla="*/ 5561070 h 6858000"/>
              <a:gd name="connsiteX90" fmla="*/ 6096949 w 6127519"/>
              <a:gd name="connsiteY90" fmla="*/ 5648179 h 6858000"/>
              <a:gd name="connsiteX91" fmla="*/ 6125703 w 6127519"/>
              <a:gd name="connsiteY91" fmla="*/ 5692894 h 6858000"/>
              <a:gd name="connsiteX92" fmla="*/ 6121353 w 6127519"/>
              <a:gd name="connsiteY92" fmla="*/ 5721725 h 6858000"/>
              <a:gd name="connsiteX93" fmla="*/ 6121607 w 6127519"/>
              <a:gd name="connsiteY93" fmla="*/ 5721959 h 6858000"/>
              <a:gd name="connsiteX94" fmla="*/ 6127024 w 6127519"/>
              <a:gd name="connsiteY94" fmla="*/ 5786902 h 6858000"/>
              <a:gd name="connsiteX95" fmla="*/ 6127519 w 6127519"/>
              <a:gd name="connsiteY95" fmla="*/ 5865775 h 6858000"/>
              <a:gd name="connsiteX96" fmla="*/ 6119217 w 6127519"/>
              <a:gd name="connsiteY96" fmla="*/ 5888542 h 6858000"/>
              <a:gd name="connsiteX97" fmla="*/ 6102493 w 6127519"/>
              <a:gd name="connsiteY97" fmla="*/ 5928602 h 6858000"/>
              <a:gd name="connsiteX98" fmla="*/ 6056863 w 6127519"/>
              <a:gd name="connsiteY98" fmla="*/ 6000643 h 6858000"/>
              <a:gd name="connsiteX99" fmla="*/ 6045436 w 6127519"/>
              <a:gd name="connsiteY99" fmla="*/ 6124480 h 6858000"/>
              <a:gd name="connsiteX100" fmla="*/ 6030489 w 6127519"/>
              <a:gd name="connsiteY100" fmla="*/ 6317666 h 6858000"/>
              <a:gd name="connsiteX101" fmla="*/ 6007492 w 6127519"/>
              <a:gd name="connsiteY101" fmla="*/ 6440818 h 6858000"/>
              <a:gd name="connsiteX102" fmla="*/ 6009467 w 6127519"/>
              <a:gd name="connsiteY102" fmla="*/ 6487076 h 6858000"/>
              <a:gd name="connsiteX103" fmla="*/ 5995064 w 6127519"/>
              <a:gd name="connsiteY103" fmla="*/ 6540791 h 6858000"/>
              <a:gd name="connsiteX104" fmla="*/ 6004510 w 6127519"/>
              <a:gd name="connsiteY104" fmla="*/ 6599256 h 6858000"/>
              <a:gd name="connsiteX105" fmla="*/ 5986207 w 6127519"/>
              <a:gd name="connsiteY105" fmla="*/ 6695855 h 6858000"/>
              <a:gd name="connsiteX106" fmla="*/ 5979428 w 6127519"/>
              <a:gd name="connsiteY106" fmla="*/ 6754678 h 6858000"/>
              <a:gd name="connsiteX107" fmla="*/ 5983398 w 6127519"/>
              <a:gd name="connsiteY107" fmla="*/ 6778641 h 6858000"/>
              <a:gd name="connsiteX108" fmla="*/ 5984543 w 6127519"/>
              <a:gd name="connsiteY108" fmla="*/ 6811016 h 6858000"/>
              <a:gd name="connsiteX109" fmla="*/ 5979671 w 6127519"/>
              <a:gd name="connsiteY109" fmla="*/ 6858000 h 6858000"/>
              <a:gd name="connsiteX110" fmla="*/ 0 w 6127519"/>
              <a:gd name="connsiteY110" fmla="*/ 6858000 h 6858000"/>
              <a:gd name="connsiteX111" fmla="*/ 0 w 6127519"/>
              <a:gd name="connsiteY111"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0104 w 6127519"/>
              <a:gd name="connsiteY31" fmla="*/ 2249166 h 6858000"/>
              <a:gd name="connsiteX32" fmla="*/ 5251214 w 6127519"/>
              <a:gd name="connsiteY32" fmla="*/ 2250944 h 6858000"/>
              <a:gd name="connsiteX33" fmla="*/ 5250644 w 6127519"/>
              <a:gd name="connsiteY33" fmla="*/ 2266619 h 6858000"/>
              <a:gd name="connsiteX34" fmla="*/ 5293877 w 6127519"/>
              <a:gd name="connsiteY34" fmla="*/ 2368649 h 6858000"/>
              <a:gd name="connsiteX35" fmla="*/ 5311338 w 6127519"/>
              <a:gd name="connsiteY35" fmla="*/ 2404034 h 6858000"/>
              <a:gd name="connsiteX36" fmla="*/ 5338366 w 6127519"/>
              <a:gd name="connsiteY36" fmla="*/ 2465052 h 6858000"/>
              <a:gd name="connsiteX37" fmla="*/ 5371263 w 6127519"/>
              <a:gd name="connsiteY37" fmla="*/ 2586413 h 6858000"/>
              <a:gd name="connsiteX38" fmla="*/ 5407503 w 6127519"/>
              <a:gd name="connsiteY38" fmla="*/ 2786290 h 6858000"/>
              <a:gd name="connsiteX39" fmla="*/ 5407356 w 6127519"/>
              <a:gd name="connsiteY39" fmla="*/ 2787545 h 6858000"/>
              <a:gd name="connsiteX40" fmla="*/ 5457023 w 6127519"/>
              <a:gd name="connsiteY40" fmla="*/ 2858292 h 6858000"/>
              <a:gd name="connsiteX41" fmla="*/ 5479298 w 6127519"/>
              <a:gd name="connsiteY41" fmla="*/ 2947791 h 6858000"/>
              <a:gd name="connsiteX42" fmla="*/ 5481770 w 6127519"/>
              <a:gd name="connsiteY42" fmla="*/ 2951352 h 6858000"/>
              <a:gd name="connsiteX43" fmla="*/ 5482415 w 6127519"/>
              <a:gd name="connsiteY43" fmla="*/ 3004079 h 6858000"/>
              <a:gd name="connsiteX44" fmla="*/ 5503944 w 6127519"/>
              <a:gd name="connsiteY44" fmla="*/ 3123335 h 6858000"/>
              <a:gd name="connsiteX45" fmla="*/ 5516007 w 6127519"/>
              <a:gd name="connsiteY45" fmla="*/ 3258473 h 6858000"/>
              <a:gd name="connsiteX46" fmla="*/ 5589758 w 6127519"/>
              <a:gd name="connsiteY46" fmla="*/ 3453699 h 6858000"/>
              <a:gd name="connsiteX47" fmla="*/ 5596144 w 6127519"/>
              <a:gd name="connsiteY47" fmla="*/ 3534624 h 6858000"/>
              <a:gd name="connsiteX48" fmla="*/ 5597750 w 6127519"/>
              <a:gd name="connsiteY48" fmla="*/ 3534129 h 6858000"/>
              <a:gd name="connsiteX49" fmla="*/ 5599700 w 6127519"/>
              <a:gd name="connsiteY49" fmla="*/ 3547221 h 6858000"/>
              <a:gd name="connsiteX50" fmla="*/ 5615031 w 6127519"/>
              <a:gd name="connsiteY50" fmla="*/ 3557482 h 6858000"/>
              <a:gd name="connsiteX51" fmla="*/ 5618377 w 6127519"/>
              <a:gd name="connsiteY51" fmla="*/ 3588431 h 6858000"/>
              <a:gd name="connsiteX52" fmla="*/ 5612155 w 6127519"/>
              <a:gd name="connsiteY52" fmla="*/ 3589869 h 6858000"/>
              <a:gd name="connsiteX53" fmla="*/ 5620843 w 6127519"/>
              <a:gd name="connsiteY53" fmla="*/ 3606745 h 6858000"/>
              <a:gd name="connsiteX54" fmla="*/ 5655472 w 6127519"/>
              <a:gd name="connsiteY54" fmla="*/ 3678877 h 6858000"/>
              <a:gd name="connsiteX55" fmla="*/ 5683015 w 6127519"/>
              <a:gd name="connsiteY55" fmla="*/ 3762025 h 6858000"/>
              <a:gd name="connsiteX56" fmla="*/ 5696643 w 6127519"/>
              <a:gd name="connsiteY56" fmla="*/ 3773888 h 6858000"/>
              <a:gd name="connsiteX57" fmla="*/ 5707995 w 6127519"/>
              <a:gd name="connsiteY57" fmla="*/ 3781685 h 6858000"/>
              <a:gd name="connsiteX58" fmla="*/ 5768491 w 6127519"/>
              <a:gd name="connsiteY58" fmla="*/ 3914399 h 6858000"/>
              <a:gd name="connsiteX59" fmla="*/ 5793123 w 6127519"/>
              <a:gd name="connsiteY59" fmla="*/ 3969952 h 6858000"/>
              <a:gd name="connsiteX60" fmla="*/ 5808321 w 6127519"/>
              <a:gd name="connsiteY60" fmla="*/ 3988153 h 6858000"/>
              <a:gd name="connsiteX61" fmla="*/ 5825621 w 6127519"/>
              <a:gd name="connsiteY61" fmla="*/ 4015525 h 6858000"/>
              <a:gd name="connsiteX62" fmla="*/ 5860672 w 6127519"/>
              <a:gd name="connsiteY62" fmla="*/ 4061579 h 6858000"/>
              <a:gd name="connsiteX63" fmla="*/ 5872173 w 6127519"/>
              <a:gd name="connsiteY63" fmla="*/ 4088497 h 6858000"/>
              <a:gd name="connsiteX64" fmla="*/ 5894095 w 6127519"/>
              <a:gd name="connsiteY64" fmla="*/ 4128857 h 6858000"/>
              <a:gd name="connsiteX65" fmla="*/ 5903513 w 6127519"/>
              <a:gd name="connsiteY65" fmla="*/ 4187661 h 6858000"/>
              <a:gd name="connsiteX66" fmla="*/ 5917114 w 6127519"/>
              <a:gd name="connsiteY66" fmla="*/ 4213096 h 6858000"/>
              <a:gd name="connsiteX67" fmla="*/ 5924233 w 6127519"/>
              <a:gd name="connsiteY67" fmla="*/ 4242060 h 6858000"/>
              <a:gd name="connsiteX68" fmla="*/ 5928910 w 6127519"/>
              <a:gd name="connsiteY68" fmla="*/ 4300973 h 6858000"/>
              <a:gd name="connsiteX69" fmla="*/ 5939320 w 6127519"/>
              <a:gd name="connsiteY69" fmla="*/ 4340435 h 6858000"/>
              <a:gd name="connsiteX70" fmla="*/ 5946705 w 6127519"/>
              <a:gd name="connsiteY70" fmla="*/ 4428051 h 6858000"/>
              <a:gd name="connsiteX71" fmla="*/ 5949261 w 6127519"/>
              <a:gd name="connsiteY71" fmla="*/ 4449185 h 6858000"/>
              <a:gd name="connsiteX72" fmla="*/ 5968960 w 6127519"/>
              <a:gd name="connsiteY72" fmla="*/ 4482655 h 6858000"/>
              <a:gd name="connsiteX73" fmla="*/ 5980106 w 6127519"/>
              <a:gd name="connsiteY73" fmla="*/ 4585087 h 6858000"/>
              <a:gd name="connsiteX74" fmla="*/ 5998138 w 6127519"/>
              <a:gd name="connsiteY74" fmla="*/ 4697518 h 6858000"/>
              <a:gd name="connsiteX75" fmla="*/ 6007819 w 6127519"/>
              <a:gd name="connsiteY75" fmla="*/ 4858148 h 6858000"/>
              <a:gd name="connsiteX76" fmla="*/ 6007749 w 6127519"/>
              <a:gd name="connsiteY76" fmla="*/ 4964715 h 6858000"/>
              <a:gd name="connsiteX77" fmla="*/ 6005269 w 6127519"/>
              <a:gd name="connsiteY77" fmla="*/ 5150567 h 6858000"/>
              <a:gd name="connsiteX78" fmla="*/ 6001127 w 6127519"/>
              <a:gd name="connsiteY78" fmla="*/ 5164609 h 6858000"/>
              <a:gd name="connsiteX79" fmla="*/ 5998514 w 6127519"/>
              <a:gd name="connsiteY79" fmla="*/ 5189673 h 6858000"/>
              <a:gd name="connsiteX80" fmla="*/ 6018409 w 6127519"/>
              <a:gd name="connsiteY80" fmla="*/ 5227157 h 6858000"/>
              <a:gd name="connsiteX81" fmla="*/ 6036748 w 6127519"/>
              <a:gd name="connsiteY81" fmla="*/ 5322752 h 6858000"/>
              <a:gd name="connsiteX82" fmla="*/ 6036943 w 6127519"/>
              <a:gd name="connsiteY82" fmla="*/ 5329480 h 6858000"/>
              <a:gd name="connsiteX83" fmla="*/ 6037677 w 6127519"/>
              <a:gd name="connsiteY83" fmla="*/ 5354807 h 6858000"/>
              <a:gd name="connsiteX84" fmla="*/ 6039728 w 6127519"/>
              <a:gd name="connsiteY84" fmla="*/ 5359416 h 6858000"/>
              <a:gd name="connsiteX85" fmla="*/ 6053435 w 6127519"/>
              <a:gd name="connsiteY85" fmla="*/ 5387547 h 6858000"/>
              <a:gd name="connsiteX86" fmla="*/ 6065933 w 6127519"/>
              <a:gd name="connsiteY86" fmla="*/ 5443002 h 6858000"/>
              <a:gd name="connsiteX87" fmla="*/ 6068640 w 6127519"/>
              <a:gd name="connsiteY87" fmla="*/ 5474503 h 6858000"/>
              <a:gd name="connsiteX88" fmla="*/ 6080922 w 6127519"/>
              <a:gd name="connsiteY88" fmla="*/ 5561070 h 6858000"/>
              <a:gd name="connsiteX89" fmla="*/ 6096949 w 6127519"/>
              <a:gd name="connsiteY89" fmla="*/ 5648179 h 6858000"/>
              <a:gd name="connsiteX90" fmla="*/ 6125703 w 6127519"/>
              <a:gd name="connsiteY90" fmla="*/ 5692894 h 6858000"/>
              <a:gd name="connsiteX91" fmla="*/ 6121353 w 6127519"/>
              <a:gd name="connsiteY91" fmla="*/ 5721725 h 6858000"/>
              <a:gd name="connsiteX92" fmla="*/ 6121607 w 6127519"/>
              <a:gd name="connsiteY92" fmla="*/ 5721959 h 6858000"/>
              <a:gd name="connsiteX93" fmla="*/ 6127024 w 6127519"/>
              <a:gd name="connsiteY93" fmla="*/ 5786902 h 6858000"/>
              <a:gd name="connsiteX94" fmla="*/ 6127519 w 6127519"/>
              <a:gd name="connsiteY94" fmla="*/ 5865775 h 6858000"/>
              <a:gd name="connsiteX95" fmla="*/ 6119217 w 6127519"/>
              <a:gd name="connsiteY95" fmla="*/ 5888542 h 6858000"/>
              <a:gd name="connsiteX96" fmla="*/ 6102493 w 6127519"/>
              <a:gd name="connsiteY96" fmla="*/ 5928602 h 6858000"/>
              <a:gd name="connsiteX97" fmla="*/ 6056863 w 6127519"/>
              <a:gd name="connsiteY97" fmla="*/ 6000643 h 6858000"/>
              <a:gd name="connsiteX98" fmla="*/ 6045436 w 6127519"/>
              <a:gd name="connsiteY98" fmla="*/ 6124480 h 6858000"/>
              <a:gd name="connsiteX99" fmla="*/ 6030489 w 6127519"/>
              <a:gd name="connsiteY99" fmla="*/ 6317666 h 6858000"/>
              <a:gd name="connsiteX100" fmla="*/ 6007492 w 6127519"/>
              <a:gd name="connsiteY100" fmla="*/ 6440818 h 6858000"/>
              <a:gd name="connsiteX101" fmla="*/ 6009467 w 6127519"/>
              <a:gd name="connsiteY101" fmla="*/ 6487076 h 6858000"/>
              <a:gd name="connsiteX102" fmla="*/ 5995064 w 6127519"/>
              <a:gd name="connsiteY102" fmla="*/ 6540791 h 6858000"/>
              <a:gd name="connsiteX103" fmla="*/ 6004510 w 6127519"/>
              <a:gd name="connsiteY103" fmla="*/ 6599256 h 6858000"/>
              <a:gd name="connsiteX104" fmla="*/ 5986207 w 6127519"/>
              <a:gd name="connsiteY104" fmla="*/ 6695855 h 6858000"/>
              <a:gd name="connsiteX105" fmla="*/ 5979428 w 6127519"/>
              <a:gd name="connsiteY105" fmla="*/ 6754678 h 6858000"/>
              <a:gd name="connsiteX106" fmla="*/ 5983398 w 6127519"/>
              <a:gd name="connsiteY106" fmla="*/ 6778641 h 6858000"/>
              <a:gd name="connsiteX107" fmla="*/ 5984543 w 6127519"/>
              <a:gd name="connsiteY107" fmla="*/ 6811016 h 6858000"/>
              <a:gd name="connsiteX108" fmla="*/ 5979671 w 6127519"/>
              <a:gd name="connsiteY108" fmla="*/ 6858000 h 6858000"/>
              <a:gd name="connsiteX109" fmla="*/ 0 w 6127519"/>
              <a:gd name="connsiteY109" fmla="*/ 6858000 h 6858000"/>
              <a:gd name="connsiteX110" fmla="*/ 0 w 6127519"/>
              <a:gd name="connsiteY110"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50104 w 6127519"/>
              <a:gd name="connsiteY30" fmla="*/ 2249166 h 6858000"/>
              <a:gd name="connsiteX31" fmla="*/ 5251214 w 6127519"/>
              <a:gd name="connsiteY31" fmla="*/ 2250944 h 6858000"/>
              <a:gd name="connsiteX32" fmla="*/ 5250644 w 6127519"/>
              <a:gd name="connsiteY32" fmla="*/ 2266619 h 6858000"/>
              <a:gd name="connsiteX33" fmla="*/ 5293877 w 6127519"/>
              <a:gd name="connsiteY33" fmla="*/ 2368649 h 6858000"/>
              <a:gd name="connsiteX34" fmla="*/ 5311338 w 6127519"/>
              <a:gd name="connsiteY34" fmla="*/ 2404034 h 6858000"/>
              <a:gd name="connsiteX35" fmla="*/ 5338366 w 6127519"/>
              <a:gd name="connsiteY35" fmla="*/ 2465052 h 6858000"/>
              <a:gd name="connsiteX36" fmla="*/ 5371263 w 6127519"/>
              <a:gd name="connsiteY36" fmla="*/ 2586413 h 6858000"/>
              <a:gd name="connsiteX37" fmla="*/ 5407503 w 6127519"/>
              <a:gd name="connsiteY37" fmla="*/ 2786290 h 6858000"/>
              <a:gd name="connsiteX38" fmla="*/ 5407356 w 6127519"/>
              <a:gd name="connsiteY38" fmla="*/ 2787545 h 6858000"/>
              <a:gd name="connsiteX39" fmla="*/ 5457023 w 6127519"/>
              <a:gd name="connsiteY39" fmla="*/ 2858292 h 6858000"/>
              <a:gd name="connsiteX40" fmla="*/ 5479298 w 6127519"/>
              <a:gd name="connsiteY40" fmla="*/ 2947791 h 6858000"/>
              <a:gd name="connsiteX41" fmla="*/ 5481770 w 6127519"/>
              <a:gd name="connsiteY41" fmla="*/ 2951352 h 6858000"/>
              <a:gd name="connsiteX42" fmla="*/ 5482415 w 6127519"/>
              <a:gd name="connsiteY42" fmla="*/ 3004079 h 6858000"/>
              <a:gd name="connsiteX43" fmla="*/ 5503944 w 6127519"/>
              <a:gd name="connsiteY43" fmla="*/ 3123335 h 6858000"/>
              <a:gd name="connsiteX44" fmla="*/ 5516007 w 6127519"/>
              <a:gd name="connsiteY44" fmla="*/ 3258473 h 6858000"/>
              <a:gd name="connsiteX45" fmla="*/ 5589758 w 6127519"/>
              <a:gd name="connsiteY45" fmla="*/ 3453699 h 6858000"/>
              <a:gd name="connsiteX46" fmla="*/ 5596144 w 6127519"/>
              <a:gd name="connsiteY46" fmla="*/ 3534624 h 6858000"/>
              <a:gd name="connsiteX47" fmla="*/ 5597750 w 6127519"/>
              <a:gd name="connsiteY47" fmla="*/ 3534129 h 6858000"/>
              <a:gd name="connsiteX48" fmla="*/ 5599700 w 6127519"/>
              <a:gd name="connsiteY48" fmla="*/ 3547221 h 6858000"/>
              <a:gd name="connsiteX49" fmla="*/ 5615031 w 6127519"/>
              <a:gd name="connsiteY49" fmla="*/ 3557482 h 6858000"/>
              <a:gd name="connsiteX50" fmla="*/ 5618377 w 6127519"/>
              <a:gd name="connsiteY50" fmla="*/ 3588431 h 6858000"/>
              <a:gd name="connsiteX51" fmla="*/ 5612155 w 6127519"/>
              <a:gd name="connsiteY51" fmla="*/ 3589869 h 6858000"/>
              <a:gd name="connsiteX52" fmla="*/ 5620843 w 6127519"/>
              <a:gd name="connsiteY52" fmla="*/ 3606745 h 6858000"/>
              <a:gd name="connsiteX53" fmla="*/ 5655472 w 6127519"/>
              <a:gd name="connsiteY53" fmla="*/ 3678877 h 6858000"/>
              <a:gd name="connsiteX54" fmla="*/ 5683015 w 6127519"/>
              <a:gd name="connsiteY54" fmla="*/ 3762025 h 6858000"/>
              <a:gd name="connsiteX55" fmla="*/ 5696643 w 6127519"/>
              <a:gd name="connsiteY55" fmla="*/ 3773888 h 6858000"/>
              <a:gd name="connsiteX56" fmla="*/ 5707995 w 6127519"/>
              <a:gd name="connsiteY56" fmla="*/ 3781685 h 6858000"/>
              <a:gd name="connsiteX57" fmla="*/ 5768491 w 6127519"/>
              <a:gd name="connsiteY57" fmla="*/ 3914399 h 6858000"/>
              <a:gd name="connsiteX58" fmla="*/ 5793123 w 6127519"/>
              <a:gd name="connsiteY58" fmla="*/ 3969952 h 6858000"/>
              <a:gd name="connsiteX59" fmla="*/ 5808321 w 6127519"/>
              <a:gd name="connsiteY59" fmla="*/ 3988153 h 6858000"/>
              <a:gd name="connsiteX60" fmla="*/ 5825621 w 6127519"/>
              <a:gd name="connsiteY60" fmla="*/ 4015525 h 6858000"/>
              <a:gd name="connsiteX61" fmla="*/ 5860672 w 6127519"/>
              <a:gd name="connsiteY61" fmla="*/ 4061579 h 6858000"/>
              <a:gd name="connsiteX62" fmla="*/ 5872173 w 6127519"/>
              <a:gd name="connsiteY62" fmla="*/ 4088497 h 6858000"/>
              <a:gd name="connsiteX63" fmla="*/ 5894095 w 6127519"/>
              <a:gd name="connsiteY63" fmla="*/ 4128857 h 6858000"/>
              <a:gd name="connsiteX64" fmla="*/ 5903513 w 6127519"/>
              <a:gd name="connsiteY64" fmla="*/ 4187661 h 6858000"/>
              <a:gd name="connsiteX65" fmla="*/ 5917114 w 6127519"/>
              <a:gd name="connsiteY65" fmla="*/ 4213096 h 6858000"/>
              <a:gd name="connsiteX66" fmla="*/ 5924233 w 6127519"/>
              <a:gd name="connsiteY66" fmla="*/ 4242060 h 6858000"/>
              <a:gd name="connsiteX67" fmla="*/ 5928910 w 6127519"/>
              <a:gd name="connsiteY67" fmla="*/ 4300973 h 6858000"/>
              <a:gd name="connsiteX68" fmla="*/ 5939320 w 6127519"/>
              <a:gd name="connsiteY68" fmla="*/ 4340435 h 6858000"/>
              <a:gd name="connsiteX69" fmla="*/ 5946705 w 6127519"/>
              <a:gd name="connsiteY69" fmla="*/ 4428051 h 6858000"/>
              <a:gd name="connsiteX70" fmla="*/ 5949261 w 6127519"/>
              <a:gd name="connsiteY70" fmla="*/ 4449185 h 6858000"/>
              <a:gd name="connsiteX71" fmla="*/ 5968960 w 6127519"/>
              <a:gd name="connsiteY71" fmla="*/ 4482655 h 6858000"/>
              <a:gd name="connsiteX72" fmla="*/ 5980106 w 6127519"/>
              <a:gd name="connsiteY72" fmla="*/ 4585087 h 6858000"/>
              <a:gd name="connsiteX73" fmla="*/ 5998138 w 6127519"/>
              <a:gd name="connsiteY73" fmla="*/ 4697518 h 6858000"/>
              <a:gd name="connsiteX74" fmla="*/ 6007819 w 6127519"/>
              <a:gd name="connsiteY74" fmla="*/ 4858148 h 6858000"/>
              <a:gd name="connsiteX75" fmla="*/ 6007749 w 6127519"/>
              <a:gd name="connsiteY75" fmla="*/ 4964715 h 6858000"/>
              <a:gd name="connsiteX76" fmla="*/ 6005269 w 6127519"/>
              <a:gd name="connsiteY76" fmla="*/ 5150567 h 6858000"/>
              <a:gd name="connsiteX77" fmla="*/ 6001127 w 6127519"/>
              <a:gd name="connsiteY77" fmla="*/ 5164609 h 6858000"/>
              <a:gd name="connsiteX78" fmla="*/ 5998514 w 6127519"/>
              <a:gd name="connsiteY78" fmla="*/ 5189673 h 6858000"/>
              <a:gd name="connsiteX79" fmla="*/ 6018409 w 6127519"/>
              <a:gd name="connsiteY79" fmla="*/ 5227157 h 6858000"/>
              <a:gd name="connsiteX80" fmla="*/ 6036748 w 6127519"/>
              <a:gd name="connsiteY80" fmla="*/ 5322752 h 6858000"/>
              <a:gd name="connsiteX81" fmla="*/ 6036943 w 6127519"/>
              <a:gd name="connsiteY81" fmla="*/ 5329480 h 6858000"/>
              <a:gd name="connsiteX82" fmla="*/ 6037677 w 6127519"/>
              <a:gd name="connsiteY82" fmla="*/ 5354807 h 6858000"/>
              <a:gd name="connsiteX83" fmla="*/ 6039728 w 6127519"/>
              <a:gd name="connsiteY83" fmla="*/ 5359416 h 6858000"/>
              <a:gd name="connsiteX84" fmla="*/ 6053435 w 6127519"/>
              <a:gd name="connsiteY84" fmla="*/ 5387547 h 6858000"/>
              <a:gd name="connsiteX85" fmla="*/ 6065933 w 6127519"/>
              <a:gd name="connsiteY85" fmla="*/ 5443002 h 6858000"/>
              <a:gd name="connsiteX86" fmla="*/ 6068640 w 6127519"/>
              <a:gd name="connsiteY86" fmla="*/ 5474503 h 6858000"/>
              <a:gd name="connsiteX87" fmla="*/ 6080922 w 6127519"/>
              <a:gd name="connsiteY87" fmla="*/ 5561070 h 6858000"/>
              <a:gd name="connsiteX88" fmla="*/ 6096949 w 6127519"/>
              <a:gd name="connsiteY88" fmla="*/ 5648179 h 6858000"/>
              <a:gd name="connsiteX89" fmla="*/ 6125703 w 6127519"/>
              <a:gd name="connsiteY89" fmla="*/ 5692894 h 6858000"/>
              <a:gd name="connsiteX90" fmla="*/ 6121353 w 6127519"/>
              <a:gd name="connsiteY90" fmla="*/ 5721725 h 6858000"/>
              <a:gd name="connsiteX91" fmla="*/ 6121607 w 6127519"/>
              <a:gd name="connsiteY91" fmla="*/ 5721959 h 6858000"/>
              <a:gd name="connsiteX92" fmla="*/ 6127024 w 6127519"/>
              <a:gd name="connsiteY92" fmla="*/ 5786902 h 6858000"/>
              <a:gd name="connsiteX93" fmla="*/ 6127519 w 6127519"/>
              <a:gd name="connsiteY93" fmla="*/ 5865775 h 6858000"/>
              <a:gd name="connsiteX94" fmla="*/ 6119217 w 6127519"/>
              <a:gd name="connsiteY94" fmla="*/ 5888542 h 6858000"/>
              <a:gd name="connsiteX95" fmla="*/ 6102493 w 6127519"/>
              <a:gd name="connsiteY95" fmla="*/ 5928602 h 6858000"/>
              <a:gd name="connsiteX96" fmla="*/ 6056863 w 6127519"/>
              <a:gd name="connsiteY96" fmla="*/ 6000643 h 6858000"/>
              <a:gd name="connsiteX97" fmla="*/ 6045436 w 6127519"/>
              <a:gd name="connsiteY97" fmla="*/ 6124480 h 6858000"/>
              <a:gd name="connsiteX98" fmla="*/ 6030489 w 6127519"/>
              <a:gd name="connsiteY98" fmla="*/ 6317666 h 6858000"/>
              <a:gd name="connsiteX99" fmla="*/ 6007492 w 6127519"/>
              <a:gd name="connsiteY99" fmla="*/ 6440818 h 6858000"/>
              <a:gd name="connsiteX100" fmla="*/ 6009467 w 6127519"/>
              <a:gd name="connsiteY100" fmla="*/ 6487076 h 6858000"/>
              <a:gd name="connsiteX101" fmla="*/ 5995064 w 6127519"/>
              <a:gd name="connsiteY101" fmla="*/ 6540791 h 6858000"/>
              <a:gd name="connsiteX102" fmla="*/ 6004510 w 6127519"/>
              <a:gd name="connsiteY102" fmla="*/ 6599256 h 6858000"/>
              <a:gd name="connsiteX103" fmla="*/ 5986207 w 6127519"/>
              <a:gd name="connsiteY103" fmla="*/ 6695855 h 6858000"/>
              <a:gd name="connsiteX104" fmla="*/ 5979428 w 6127519"/>
              <a:gd name="connsiteY104" fmla="*/ 6754678 h 6858000"/>
              <a:gd name="connsiteX105" fmla="*/ 5983398 w 6127519"/>
              <a:gd name="connsiteY105" fmla="*/ 6778641 h 6858000"/>
              <a:gd name="connsiteX106" fmla="*/ 5984543 w 6127519"/>
              <a:gd name="connsiteY106" fmla="*/ 6811016 h 6858000"/>
              <a:gd name="connsiteX107" fmla="*/ 5979671 w 6127519"/>
              <a:gd name="connsiteY107" fmla="*/ 6858000 h 6858000"/>
              <a:gd name="connsiteX108" fmla="*/ 0 w 6127519"/>
              <a:gd name="connsiteY108" fmla="*/ 6858000 h 6858000"/>
              <a:gd name="connsiteX109" fmla="*/ 0 w 6127519"/>
              <a:gd name="connsiteY109"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189234 w 6127519"/>
              <a:gd name="connsiteY18" fmla="*/ 1193495 h 6858000"/>
              <a:gd name="connsiteX19" fmla="*/ 5202769 w 6127519"/>
              <a:gd name="connsiteY19" fmla="*/ 1269450 h 6858000"/>
              <a:gd name="connsiteX20" fmla="*/ 5225968 w 6127519"/>
              <a:gd name="connsiteY20" fmla="*/ 1357994 h 6858000"/>
              <a:gd name="connsiteX21" fmla="*/ 5233819 w 6127519"/>
              <a:gd name="connsiteY21" fmla="*/ 1380922 h 6858000"/>
              <a:gd name="connsiteX22" fmla="*/ 5237226 w 6127519"/>
              <a:gd name="connsiteY22" fmla="*/ 1441327 h 6858000"/>
              <a:gd name="connsiteX23" fmla="*/ 5255653 w 6127519"/>
              <a:gd name="connsiteY23" fmla="*/ 1524712 h 6858000"/>
              <a:gd name="connsiteX24" fmla="*/ 5263491 w 6127519"/>
              <a:gd name="connsiteY24" fmla="*/ 1642938 h 6858000"/>
              <a:gd name="connsiteX25" fmla="*/ 5261314 w 6127519"/>
              <a:gd name="connsiteY25" fmla="*/ 1689177 h 6858000"/>
              <a:gd name="connsiteX26" fmla="*/ 5259788 w 6127519"/>
              <a:gd name="connsiteY26" fmla="*/ 1768516 h 6858000"/>
              <a:gd name="connsiteX27" fmla="*/ 5255696 w 6127519"/>
              <a:gd name="connsiteY27" fmla="*/ 1953770 h 6858000"/>
              <a:gd name="connsiteX28" fmla="*/ 5252592 w 6127519"/>
              <a:gd name="connsiteY28" fmla="*/ 2092210 h 6858000"/>
              <a:gd name="connsiteX29" fmla="*/ 5250104 w 6127519"/>
              <a:gd name="connsiteY29" fmla="*/ 2249166 h 6858000"/>
              <a:gd name="connsiteX30" fmla="*/ 5251214 w 6127519"/>
              <a:gd name="connsiteY30" fmla="*/ 2250944 h 6858000"/>
              <a:gd name="connsiteX31" fmla="*/ 5250644 w 6127519"/>
              <a:gd name="connsiteY31" fmla="*/ 2266619 h 6858000"/>
              <a:gd name="connsiteX32" fmla="*/ 5293877 w 6127519"/>
              <a:gd name="connsiteY32" fmla="*/ 2368649 h 6858000"/>
              <a:gd name="connsiteX33" fmla="*/ 5311338 w 6127519"/>
              <a:gd name="connsiteY33" fmla="*/ 2404034 h 6858000"/>
              <a:gd name="connsiteX34" fmla="*/ 5338366 w 6127519"/>
              <a:gd name="connsiteY34" fmla="*/ 2465052 h 6858000"/>
              <a:gd name="connsiteX35" fmla="*/ 5371263 w 6127519"/>
              <a:gd name="connsiteY35" fmla="*/ 2586413 h 6858000"/>
              <a:gd name="connsiteX36" fmla="*/ 5407503 w 6127519"/>
              <a:gd name="connsiteY36" fmla="*/ 2786290 h 6858000"/>
              <a:gd name="connsiteX37" fmla="*/ 5407356 w 6127519"/>
              <a:gd name="connsiteY37" fmla="*/ 2787545 h 6858000"/>
              <a:gd name="connsiteX38" fmla="*/ 5457023 w 6127519"/>
              <a:gd name="connsiteY38" fmla="*/ 2858292 h 6858000"/>
              <a:gd name="connsiteX39" fmla="*/ 5479298 w 6127519"/>
              <a:gd name="connsiteY39" fmla="*/ 2947791 h 6858000"/>
              <a:gd name="connsiteX40" fmla="*/ 5481770 w 6127519"/>
              <a:gd name="connsiteY40" fmla="*/ 2951352 h 6858000"/>
              <a:gd name="connsiteX41" fmla="*/ 5482415 w 6127519"/>
              <a:gd name="connsiteY41" fmla="*/ 3004079 h 6858000"/>
              <a:gd name="connsiteX42" fmla="*/ 5503944 w 6127519"/>
              <a:gd name="connsiteY42" fmla="*/ 3123335 h 6858000"/>
              <a:gd name="connsiteX43" fmla="*/ 5516007 w 6127519"/>
              <a:gd name="connsiteY43" fmla="*/ 3258473 h 6858000"/>
              <a:gd name="connsiteX44" fmla="*/ 5589758 w 6127519"/>
              <a:gd name="connsiteY44" fmla="*/ 3453699 h 6858000"/>
              <a:gd name="connsiteX45" fmla="*/ 5596144 w 6127519"/>
              <a:gd name="connsiteY45" fmla="*/ 3534624 h 6858000"/>
              <a:gd name="connsiteX46" fmla="*/ 5597750 w 6127519"/>
              <a:gd name="connsiteY46" fmla="*/ 3534129 h 6858000"/>
              <a:gd name="connsiteX47" fmla="*/ 5599700 w 6127519"/>
              <a:gd name="connsiteY47" fmla="*/ 3547221 h 6858000"/>
              <a:gd name="connsiteX48" fmla="*/ 5615031 w 6127519"/>
              <a:gd name="connsiteY48" fmla="*/ 3557482 h 6858000"/>
              <a:gd name="connsiteX49" fmla="*/ 5618377 w 6127519"/>
              <a:gd name="connsiteY49" fmla="*/ 3588431 h 6858000"/>
              <a:gd name="connsiteX50" fmla="*/ 5612155 w 6127519"/>
              <a:gd name="connsiteY50" fmla="*/ 3589869 h 6858000"/>
              <a:gd name="connsiteX51" fmla="*/ 5620843 w 6127519"/>
              <a:gd name="connsiteY51" fmla="*/ 3606745 h 6858000"/>
              <a:gd name="connsiteX52" fmla="*/ 5655472 w 6127519"/>
              <a:gd name="connsiteY52" fmla="*/ 3678877 h 6858000"/>
              <a:gd name="connsiteX53" fmla="*/ 5683015 w 6127519"/>
              <a:gd name="connsiteY53" fmla="*/ 3762025 h 6858000"/>
              <a:gd name="connsiteX54" fmla="*/ 5696643 w 6127519"/>
              <a:gd name="connsiteY54" fmla="*/ 3773888 h 6858000"/>
              <a:gd name="connsiteX55" fmla="*/ 5707995 w 6127519"/>
              <a:gd name="connsiteY55" fmla="*/ 3781685 h 6858000"/>
              <a:gd name="connsiteX56" fmla="*/ 5768491 w 6127519"/>
              <a:gd name="connsiteY56" fmla="*/ 3914399 h 6858000"/>
              <a:gd name="connsiteX57" fmla="*/ 5793123 w 6127519"/>
              <a:gd name="connsiteY57" fmla="*/ 3969952 h 6858000"/>
              <a:gd name="connsiteX58" fmla="*/ 5808321 w 6127519"/>
              <a:gd name="connsiteY58" fmla="*/ 3988153 h 6858000"/>
              <a:gd name="connsiteX59" fmla="*/ 5825621 w 6127519"/>
              <a:gd name="connsiteY59" fmla="*/ 4015525 h 6858000"/>
              <a:gd name="connsiteX60" fmla="*/ 5860672 w 6127519"/>
              <a:gd name="connsiteY60" fmla="*/ 4061579 h 6858000"/>
              <a:gd name="connsiteX61" fmla="*/ 5872173 w 6127519"/>
              <a:gd name="connsiteY61" fmla="*/ 4088497 h 6858000"/>
              <a:gd name="connsiteX62" fmla="*/ 5894095 w 6127519"/>
              <a:gd name="connsiteY62" fmla="*/ 4128857 h 6858000"/>
              <a:gd name="connsiteX63" fmla="*/ 5903513 w 6127519"/>
              <a:gd name="connsiteY63" fmla="*/ 4187661 h 6858000"/>
              <a:gd name="connsiteX64" fmla="*/ 5917114 w 6127519"/>
              <a:gd name="connsiteY64" fmla="*/ 4213096 h 6858000"/>
              <a:gd name="connsiteX65" fmla="*/ 5924233 w 6127519"/>
              <a:gd name="connsiteY65" fmla="*/ 4242060 h 6858000"/>
              <a:gd name="connsiteX66" fmla="*/ 5928910 w 6127519"/>
              <a:gd name="connsiteY66" fmla="*/ 4300973 h 6858000"/>
              <a:gd name="connsiteX67" fmla="*/ 5939320 w 6127519"/>
              <a:gd name="connsiteY67" fmla="*/ 4340435 h 6858000"/>
              <a:gd name="connsiteX68" fmla="*/ 5946705 w 6127519"/>
              <a:gd name="connsiteY68" fmla="*/ 4428051 h 6858000"/>
              <a:gd name="connsiteX69" fmla="*/ 5949261 w 6127519"/>
              <a:gd name="connsiteY69" fmla="*/ 4449185 h 6858000"/>
              <a:gd name="connsiteX70" fmla="*/ 5968960 w 6127519"/>
              <a:gd name="connsiteY70" fmla="*/ 4482655 h 6858000"/>
              <a:gd name="connsiteX71" fmla="*/ 5980106 w 6127519"/>
              <a:gd name="connsiteY71" fmla="*/ 4585087 h 6858000"/>
              <a:gd name="connsiteX72" fmla="*/ 5998138 w 6127519"/>
              <a:gd name="connsiteY72" fmla="*/ 4697518 h 6858000"/>
              <a:gd name="connsiteX73" fmla="*/ 6007819 w 6127519"/>
              <a:gd name="connsiteY73" fmla="*/ 4858148 h 6858000"/>
              <a:gd name="connsiteX74" fmla="*/ 6007749 w 6127519"/>
              <a:gd name="connsiteY74" fmla="*/ 4964715 h 6858000"/>
              <a:gd name="connsiteX75" fmla="*/ 6005269 w 6127519"/>
              <a:gd name="connsiteY75" fmla="*/ 5150567 h 6858000"/>
              <a:gd name="connsiteX76" fmla="*/ 6001127 w 6127519"/>
              <a:gd name="connsiteY76" fmla="*/ 5164609 h 6858000"/>
              <a:gd name="connsiteX77" fmla="*/ 5998514 w 6127519"/>
              <a:gd name="connsiteY77" fmla="*/ 5189673 h 6858000"/>
              <a:gd name="connsiteX78" fmla="*/ 6018409 w 6127519"/>
              <a:gd name="connsiteY78" fmla="*/ 5227157 h 6858000"/>
              <a:gd name="connsiteX79" fmla="*/ 6036748 w 6127519"/>
              <a:gd name="connsiteY79" fmla="*/ 5322752 h 6858000"/>
              <a:gd name="connsiteX80" fmla="*/ 6036943 w 6127519"/>
              <a:gd name="connsiteY80" fmla="*/ 5329480 h 6858000"/>
              <a:gd name="connsiteX81" fmla="*/ 6037677 w 6127519"/>
              <a:gd name="connsiteY81" fmla="*/ 5354807 h 6858000"/>
              <a:gd name="connsiteX82" fmla="*/ 6039728 w 6127519"/>
              <a:gd name="connsiteY82" fmla="*/ 5359416 h 6858000"/>
              <a:gd name="connsiteX83" fmla="*/ 6053435 w 6127519"/>
              <a:gd name="connsiteY83" fmla="*/ 5387547 h 6858000"/>
              <a:gd name="connsiteX84" fmla="*/ 6065933 w 6127519"/>
              <a:gd name="connsiteY84" fmla="*/ 5443002 h 6858000"/>
              <a:gd name="connsiteX85" fmla="*/ 6068640 w 6127519"/>
              <a:gd name="connsiteY85" fmla="*/ 5474503 h 6858000"/>
              <a:gd name="connsiteX86" fmla="*/ 6080922 w 6127519"/>
              <a:gd name="connsiteY86" fmla="*/ 5561070 h 6858000"/>
              <a:gd name="connsiteX87" fmla="*/ 6096949 w 6127519"/>
              <a:gd name="connsiteY87" fmla="*/ 5648179 h 6858000"/>
              <a:gd name="connsiteX88" fmla="*/ 6125703 w 6127519"/>
              <a:gd name="connsiteY88" fmla="*/ 5692894 h 6858000"/>
              <a:gd name="connsiteX89" fmla="*/ 6121353 w 6127519"/>
              <a:gd name="connsiteY89" fmla="*/ 5721725 h 6858000"/>
              <a:gd name="connsiteX90" fmla="*/ 6121607 w 6127519"/>
              <a:gd name="connsiteY90" fmla="*/ 5721959 h 6858000"/>
              <a:gd name="connsiteX91" fmla="*/ 6127024 w 6127519"/>
              <a:gd name="connsiteY91" fmla="*/ 5786902 h 6858000"/>
              <a:gd name="connsiteX92" fmla="*/ 6127519 w 6127519"/>
              <a:gd name="connsiteY92" fmla="*/ 5865775 h 6858000"/>
              <a:gd name="connsiteX93" fmla="*/ 6119217 w 6127519"/>
              <a:gd name="connsiteY93" fmla="*/ 5888542 h 6858000"/>
              <a:gd name="connsiteX94" fmla="*/ 6102493 w 6127519"/>
              <a:gd name="connsiteY94" fmla="*/ 5928602 h 6858000"/>
              <a:gd name="connsiteX95" fmla="*/ 6056863 w 6127519"/>
              <a:gd name="connsiteY95" fmla="*/ 6000643 h 6858000"/>
              <a:gd name="connsiteX96" fmla="*/ 6045436 w 6127519"/>
              <a:gd name="connsiteY96" fmla="*/ 6124480 h 6858000"/>
              <a:gd name="connsiteX97" fmla="*/ 6030489 w 6127519"/>
              <a:gd name="connsiteY97" fmla="*/ 6317666 h 6858000"/>
              <a:gd name="connsiteX98" fmla="*/ 6007492 w 6127519"/>
              <a:gd name="connsiteY98" fmla="*/ 6440818 h 6858000"/>
              <a:gd name="connsiteX99" fmla="*/ 6009467 w 6127519"/>
              <a:gd name="connsiteY99" fmla="*/ 6487076 h 6858000"/>
              <a:gd name="connsiteX100" fmla="*/ 5995064 w 6127519"/>
              <a:gd name="connsiteY100" fmla="*/ 6540791 h 6858000"/>
              <a:gd name="connsiteX101" fmla="*/ 6004510 w 6127519"/>
              <a:gd name="connsiteY101" fmla="*/ 6599256 h 6858000"/>
              <a:gd name="connsiteX102" fmla="*/ 5986207 w 6127519"/>
              <a:gd name="connsiteY102" fmla="*/ 6695855 h 6858000"/>
              <a:gd name="connsiteX103" fmla="*/ 5979428 w 6127519"/>
              <a:gd name="connsiteY103" fmla="*/ 6754678 h 6858000"/>
              <a:gd name="connsiteX104" fmla="*/ 5983398 w 6127519"/>
              <a:gd name="connsiteY104" fmla="*/ 6778641 h 6858000"/>
              <a:gd name="connsiteX105" fmla="*/ 5984543 w 6127519"/>
              <a:gd name="connsiteY105" fmla="*/ 6811016 h 6858000"/>
              <a:gd name="connsiteX106" fmla="*/ 5979671 w 6127519"/>
              <a:gd name="connsiteY106" fmla="*/ 6858000 h 6858000"/>
              <a:gd name="connsiteX107" fmla="*/ 0 w 6127519"/>
              <a:gd name="connsiteY107" fmla="*/ 6858000 h 6858000"/>
              <a:gd name="connsiteX108" fmla="*/ 0 w 6127519"/>
              <a:gd name="connsiteY108"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21088 w 6127519"/>
              <a:gd name="connsiteY13" fmla="*/ 860193 h 6858000"/>
              <a:gd name="connsiteX14" fmla="*/ 5230806 w 6127519"/>
              <a:gd name="connsiteY14" fmla="*/ 961354 h 6858000"/>
              <a:gd name="connsiteX15" fmla="*/ 5201018 w 6127519"/>
              <a:gd name="connsiteY15" fmla="*/ 1095027 h 6858000"/>
              <a:gd name="connsiteX16" fmla="*/ 5202153 w 6127519"/>
              <a:gd name="connsiteY16" fmla="*/ 1133224 h 6858000"/>
              <a:gd name="connsiteX17" fmla="*/ 5189234 w 6127519"/>
              <a:gd name="connsiteY17" fmla="*/ 1193495 h 6858000"/>
              <a:gd name="connsiteX18" fmla="*/ 5202769 w 6127519"/>
              <a:gd name="connsiteY18" fmla="*/ 1269450 h 6858000"/>
              <a:gd name="connsiteX19" fmla="*/ 5225968 w 6127519"/>
              <a:gd name="connsiteY19" fmla="*/ 1357994 h 6858000"/>
              <a:gd name="connsiteX20" fmla="*/ 5233819 w 6127519"/>
              <a:gd name="connsiteY20" fmla="*/ 1380922 h 6858000"/>
              <a:gd name="connsiteX21" fmla="*/ 5237226 w 6127519"/>
              <a:gd name="connsiteY21" fmla="*/ 1441327 h 6858000"/>
              <a:gd name="connsiteX22" fmla="*/ 5255653 w 6127519"/>
              <a:gd name="connsiteY22" fmla="*/ 1524712 h 6858000"/>
              <a:gd name="connsiteX23" fmla="*/ 5263491 w 6127519"/>
              <a:gd name="connsiteY23" fmla="*/ 1642938 h 6858000"/>
              <a:gd name="connsiteX24" fmla="*/ 5261314 w 6127519"/>
              <a:gd name="connsiteY24" fmla="*/ 1689177 h 6858000"/>
              <a:gd name="connsiteX25" fmla="*/ 5259788 w 6127519"/>
              <a:gd name="connsiteY25" fmla="*/ 1768516 h 6858000"/>
              <a:gd name="connsiteX26" fmla="*/ 5255696 w 6127519"/>
              <a:gd name="connsiteY26" fmla="*/ 1953770 h 6858000"/>
              <a:gd name="connsiteX27" fmla="*/ 5252592 w 6127519"/>
              <a:gd name="connsiteY27" fmla="*/ 2092210 h 6858000"/>
              <a:gd name="connsiteX28" fmla="*/ 5250104 w 6127519"/>
              <a:gd name="connsiteY28" fmla="*/ 2249166 h 6858000"/>
              <a:gd name="connsiteX29" fmla="*/ 5251214 w 6127519"/>
              <a:gd name="connsiteY29" fmla="*/ 2250944 h 6858000"/>
              <a:gd name="connsiteX30" fmla="*/ 5250644 w 6127519"/>
              <a:gd name="connsiteY30" fmla="*/ 2266619 h 6858000"/>
              <a:gd name="connsiteX31" fmla="*/ 5293877 w 6127519"/>
              <a:gd name="connsiteY31" fmla="*/ 2368649 h 6858000"/>
              <a:gd name="connsiteX32" fmla="*/ 5311338 w 6127519"/>
              <a:gd name="connsiteY32" fmla="*/ 2404034 h 6858000"/>
              <a:gd name="connsiteX33" fmla="*/ 5338366 w 6127519"/>
              <a:gd name="connsiteY33" fmla="*/ 2465052 h 6858000"/>
              <a:gd name="connsiteX34" fmla="*/ 5371263 w 6127519"/>
              <a:gd name="connsiteY34" fmla="*/ 2586413 h 6858000"/>
              <a:gd name="connsiteX35" fmla="*/ 5407503 w 6127519"/>
              <a:gd name="connsiteY35" fmla="*/ 2786290 h 6858000"/>
              <a:gd name="connsiteX36" fmla="*/ 5407356 w 6127519"/>
              <a:gd name="connsiteY36" fmla="*/ 2787545 h 6858000"/>
              <a:gd name="connsiteX37" fmla="*/ 5457023 w 6127519"/>
              <a:gd name="connsiteY37" fmla="*/ 2858292 h 6858000"/>
              <a:gd name="connsiteX38" fmla="*/ 5479298 w 6127519"/>
              <a:gd name="connsiteY38" fmla="*/ 2947791 h 6858000"/>
              <a:gd name="connsiteX39" fmla="*/ 5481770 w 6127519"/>
              <a:gd name="connsiteY39" fmla="*/ 2951352 h 6858000"/>
              <a:gd name="connsiteX40" fmla="*/ 5482415 w 6127519"/>
              <a:gd name="connsiteY40" fmla="*/ 3004079 h 6858000"/>
              <a:gd name="connsiteX41" fmla="*/ 5503944 w 6127519"/>
              <a:gd name="connsiteY41" fmla="*/ 3123335 h 6858000"/>
              <a:gd name="connsiteX42" fmla="*/ 5516007 w 6127519"/>
              <a:gd name="connsiteY42" fmla="*/ 3258473 h 6858000"/>
              <a:gd name="connsiteX43" fmla="*/ 5589758 w 6127519"/>
              <a:gd name="connsiteY43" fmla="*/ 3453699 h 6858000"/>
              <a:gd name="connsiteX44" fmla="*/ 5596144 w 6127519"/>
              <a:gd name="connsiteY44" fmla="*/ 3534624 h 6858000"/>
              <a:gd name="connsiteX45" fmla="*/ 5597750 w 6127519"/>
              <a:gd name="connsiteY45" fmla="*/ 3534129 h 6858000"/>
              <a:gd name="connsiteX46" fmla="*/ 5599700 w 6127519"/>
              <a:gd name="connsiteY46" fmla="*/ 3547221 h 6858000"/>
              <a:gd name="connsiteX47" fmla="*/ 5615031 w 6127519"/>
              <a:gd name="connsiteY47" fmla="*/ 3557482 h 6858000"/>
              <a:gd name="connsiteX48" fmla="*/ 5618377 w 6127519"/>
              <a:gd name="connsiteY48" fmla="*/ 3588431 h 6858000"/>
              <a:gd name="connsiteX49" fmla="*/ 5612155 w 6127519"/>
              <a:gd name="connsiteY49" fmla="*/ 3589869 h 6858000"/>
              <a:gd name="connsiteX50" fmla="*/ 5620843 w 6127519"/>
              <a:gd name="connsiteY50" fmla="*/ 3606745 h 6858000"/>
              <a:gd name="connsiteX51" fmla="*/ 5655472 w 6127519"/>
              <a:gd name="connsiteY51" fmla="*/ 3678877 h 6858000"/>
              <a:gd name="connsiteX52" fmla="*/ 5683015 w 6127519"/>
              <a:gd name="connsiteY52" fmla="*/ 3762025 h 6858000"/>
              <a:gd name="connsiteX53" fmla="*/ 5696643 w 6127519"/>
              <a:gd name="connsiteY53" fmla="*/ 3773888 h 6858000"/>
              <a:gd name="connsiteX54" fmla="*/ 5707995 w 6127519"/>
              <a:gd name="connsiteY54" fmla="*/ 3781685 h 6858000"/>
              <a:gd name="connsiteX55" fmla="*/ 5768491 w 6127519"/>
              <a:gd name="connsiteY55" fmla="*/ 3914399 h 6858000"/>
              <a:gd name="connsiteX56" fmla="*/ 5793123 w 6127519"/>
              <a:gd name="connsiteY56" fmla="*/ 3969952 h 6858000"/>
              <a:gd name="connsiteX57" fmla="*/ 5808321 w 6127519"/>
              <a:gd name="connsiteY57" fmla="*/ 3988153 h 6858000"/>
              <a:gd name="connsiteX58" fmla="*/ 5825621 w 6127519"/>
              <a:gd name="connsiteY58" fmla="*/ 4015525 h 6858000"/>
              <a:gd name="connsiteX59" fmla="*/ 5860672 w 6127519"/>
              <a:gd name="connsiteY59" fmla="*/ 4061579 h 6858000"/>
              <a:gd name="connsiteX60" fmla="*/ 5872173 w 6127519"/>
              <a:gd name="connsiteY60" fmla="*/ 4088497 h 6858000"/>
              <a:gd name="connsiteX61" fmla="*/ 5894095 w 6127519"/>
              <a:gd name="connsiteY61" fmla="*/ 4128857 h 6858000"/>
              <a:gd name="connsiteX62" fmla="*/ 5903513 w 6127519"/>
              <a:gd name="connsiteY62" fmla="*/ 4187661 h 6858000"/>
              <a:gd name="connsiteX63" fmla="*/ 5917114 w 6127519"/>
              <a:gd name="connsiteY63" fmla="*/ 4213096 h 6858000"/>
              <a:gd name="connsiteX64" fmla="*/ 5924233 w 6127519"/>
              <a:gd name="connsiteY64" fmla="*/ 4242060 h 6858000"/>
              <a:gd name="connsiteX65" fmla="*/ 5928910 w 6127519"/>
              <a:gd name="connsiteY65" fmla="*/ 4300973 h 6858000"/>
              <a:gd name="connsiteX66" fmla="*/ 5939320 w 6127519"/>
              <a:gd name="connsiteY66" fmla="*/ 4340435 h 6858000"/>
              <a:gd name="connsiteX67" fmla="*/ 5946705 w 6127519"/>
              <a:gd name="connsiteY67" fmla="*/ 4428051 h 6858000"/>
              <a:gd name="connsiteX68" fmla="*/ 5949261 w 6127519"/>
              <a:gd name="connsiteY68" fmla="*/ 4449185 h 6858000"/>
              <a:gd name="connsiteX69" fmla="*/ 5968960 w 6127519"/>
              <a:gd name="connsiteY69" fmla="*/ 4482655 h 6858000"/>
              <a:gd name="connsiteX70" fmla="*/ 5980106 w 6127519"/>
              <a:gd name="connsiteY70" fmla="*/ 4585087 h 6858000"/>
              <a:gd name="connsiteX71" fmla="*/ 5998138 w 6127519"/>
              <a:gd name="connsiteY71" fmla="*/ 4697518 h 6858000"/>
              <a:gd name="connsiteX72" fmla="*/ 6007819 w 6127519"/>
              <a:gd name="connsiteY72" fmla="*/ 4858148 h 6858000"/>
              <a:gd name="connsiteX73" fmla="*/ 6007749 w 6127519"/>
              <a:gd name="connsiteY73" fmla="*/ 4964715 h 6858000"/>
              <a:gd name="connsiteX74" fmla="*/ 6005269 w 6127519"/>
              <a:gd name="connsiteY74" fmla="*/ 5150567 h 6858000"/>
              <a:gd name="connsiteX75" fmla="*/ 6001127 w 6127519"/>
              <a:gd name="connsiteY75" fmla="*/ 5164609 h 6858000"/>
              <a:gd name="connsiteX76" fmla="*/ 5998514 w 6127519"/>
              <a:gd name="connsiteY76" fmla="*/ 5189673 h 6858000"/>
              <a:gd name="connsiteX77" fmla="*/ 6018409 w 6127519"/>
              <a:gd name="connsiteY77" fmla="*/ 5227157 h 6858000"/>
              <a:gd name="connsiteX78" fmla="*/ 6036748 w 6127519"/>
              <a:gd name="connsiteY78" fmla="*/ 5322752 h 6858000"/>
              <a:gd name="connsiteX79" fmla="*/ 6036943 w 6127519"/>
              <a:gd name="connsiteY79" fmla="*/ 5329480 h 6858000"/>
              <a:gd name="connsiteX80" fmla="*/ 6037677 w 6127519"/>
              <a:gd name="connsiteY80" fmla="*/ 5354807 h 6858000"/>
              <a:gd name="connsiteX81" fmla="*/ 6039728 w 6127519"/>
              <a:gd name="connsiteY81" fmla="*/ 5359416 h 6858000"/>
              <a:gd name="connsiteX82" fmla="*/ 6053435 w 6127519"/>
              <a:gd name="connsiteY82" fmla="*/ 5387547 h 6858000"/>
              <a:gd name="connsiteX83" fmla="*/ 6065933 w 6127519"/>
              <a:gd name="connsiteY83" fmla="*/ 5443002 h 6858000"/>
              <a:gd name="connsiteX84" fmla="*/ 6068640 w 6127519"/>
              <a:gd name="connsiteY84" fmla="*/ 5474503 h 6858000"/>
              <a:gd name="connsiteX85" fmla="*/ 6080922 w 6127519"/>
              <a:gd name="connsiteY85" fmla="*/ 5561070 h 6858000"/>
              <a:gd name="connsiteX86" fmla="*/ 6096949 w 6127519"/>
              <a:gd name="connsiteY86" fmla="*/ 5648179 h 6858000"/>
              <a:gd name="connsiteX87" fmla="*/ 6125703 w 6127519"/>
              <a:gd name="connsiteY87" fmla="*/ 5692894 h 6858000"/>
              <a:gd name="connsiteX88" fmla="*/ 6121353 w 6127519"/>
              <a:gd name="connsiteY88" fmla="*/ 5721725 h 6858000"/>
              <a:gd name="connsiteX89" fmla="*/ 6121607 w 6127519"/>
              <a:gd name="connsiteY89" fmla="*/ 5721959 h 6858000"/>
              <a:gd name="connsiteX90" fmla="*/ 6127024 w 6127519"/>
              <a:gd name="connsiteY90" fmla="*/ 5786902 h 6858000"/>
              <a:gd name="connsiteX91" fmla="*/ 6127519 w 6127519"/>
              <a:gd name="connsiteY91" fmla="*/ 5865775 h 6858000"/>
              <a:gd name="connsiteX92" fmla="*/ 6119217 w 6127519"/>
              <a:gd name="connsiteY92" fmla="*/ 5888542 h 6858000"/>
              <a:gd name="connsiteX93" fmla="*/ 6102493 w 6127519"/>
              <a:gd name="connsiteY93" fmla="*/ 5928602 h 6858000"/>
              <a:gd name="connsiteX94" fmla="*/ 6056863 w 6127519"/>
              <a:gd name="connsiteY94" fmla="*/ 6000643 h 6858000"/>
              <a:gd name="connsiteX95" fmla="*/ 6045436 w 6127519"/>
              <a:gd name="connsiteY95" fmla="*/ 6124480 h 6858000"/>
              <a:gd name="connsiteX96" fmla="*/ 6030489 w 6127519"/>
              <a:gd name="connsiteY96" fmla="*/ 6317666 h 6858000"/>
              <a:gd name="connsiteX97" fmla="*/ 6007492 w 6127519"/>
              <a:gd name="connsiteY97" fmla="*/ 6440818 h 6858000"/>
              <a:gd name="connsiteX98" fmla="*/ 6009467 w 6127519"/>
              <a:gd name="connsiteY98" fmla="*/ 6487076 h 6858000"/>
              <a:gd name="connsiteX99" fmla="*/ 5995064 w 6127519"/>
              <a:gd name="connsiteY99" fmla="*/ 6540791 h 6858000"/>
              <a:gd name="connsiteX100" fmla="*/ 6004510 w 6127519"/>
              <a:gd name="connsiteY100" fmla="*/ 6599256 h 6858000"/>
              <a:gd name="connsiteX101" fmla="*/ 5986207 w 6127519"/>
              <a:gd name="connsiteY101" fmla="*/ 6695855 h 6858000"/>
              <a:gd name="connsiteX102" fmla="*/ 5979428 w 6127519"/>
              <a:gd name="connsiteY102" fmla="*/ 6754678 h 6858000"/>
              <a:gd name="connsiteX103" fmla="*/ 5983398 w 6127519"/>
              <a:gd name="connsiteY103" fmla="*/ 6778641 h 6858000"/>
              <a:gd name="connsiteX104" fmla="*/ 5984543 w 6127519"/>
              <a:gd name="connsiteY104" fmla="*/ 6811016 h 6858000"/>
              <a:gd name="connsiteX105" fmla="*/ 5979671 w 6127519"/>
              <a:gd name="connsiteY105" fmla="*/ 6858000 h 6858000"/>
              <a:gd name="connsiteX106" fmla="*/ 0 w 6127519"/>
              <a:gd name="connsiteY106" fmla="*/ 6858000 h 6858000"/>
              <a:gd name="connsiteX107" fmla="*/ 0 w 6127519"/>
              <a:gd name="connsiteY107"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21088 w 6127519"/>
              <a:gd name="connsiteY13" fmla="*/ 860193 h 6858000"/>
              <a:gd name="connsiteX14" fmla="*/ 5230806 w 6127519"/>
              <a:gd name="connsiteY14" fmla="*/ 961354 h 6858000"/>
              <a:gd name="connsiteX15" fmla="*/ 5201018 w 6127519"/>
              <a:gd name="connsiteY15" fmla="*/ 1095027 h 6858000"/>
              <a:gd name="connsiteX16" fmla="*/ 5202153 w 6127519"/>
              <a:gd name="connsiteY16" fmla="*/ 1133224 h 6858000"/>
              <a:gd name="connsiteX17" fmla="*/ 5189234 w 6127519"/>
              <a:gd name="connsiteY17" fmla="*/ 1193495 h 6858000"/>
              <a:gd name="connsiteX18" fmla="*/ 5202769 w 6127519"/>
              <a:gd name="connsiteY18" fmla="*/ 1269450 h 6858000"/>
              <a:gd name="connsiteX19" fmla="*/ 5225968 w 6127519"/>
              <a:gd name="connsiteY19" fmla="*/ 1357994 h 6858000"/>
              <a:gd name="connsiteX20" fmla="*/ 5233819 w 6127519"/>
              <a:gd name="connsiteY20" fmla="*/ 1380922 h 6858000"/>
              <a:gd name="connsiteX21" fmla="*/ 5237226 w 6127519"/>
              <a:gd name="connsiteY21" fmla="*/ 1441327 h 6858000"/>
              <a:gd name="connsiteX22" fmla="*/ 5255653 w 6127519"/>
              <a:gd name="connsiteY22" fmla="*/ 1524712 h 6858000"/>
              <a:gd name="connsiteX23" fmla="*/ 5263491 w 6127519"/>
              <a:gd name="connsiteY23" fmla="*/ 1642938 h 6858000"/>
              <a:gd name="connsiteX24" fmla="*/ 5261314 w 6127519"/>
              <a:gd name="connsiteY24" fmla="*/ 1689177 h 6858000"/>
              <a:gd name="connsiteX25" fmla="*/ 5259788 w 6127519"/>
              <a:gd name="connsiteY25" fmla="*/ 1768516 h 6858000"/>
              <a:gd name="connsiteX26" fmla="*/ 5255696 w 6127519"/>
              <a:gd name="connsiteY26" fmla="*/ 1953770 h 6858000"/>
              <a:gd name="connsiteX27" fmla="*/ 5252592 w 6127519"/>
              <a:gd name="connsiteY27" fmla="*/ 2092210 h 6858000"/>
              <a:gd name="connsiteX28" fmla="*/ 5250104 w 6127519"/>
              <a:gd name="connsiteY28" fmla="*/ 2249166 h 6858000"/>
              <a:gd name="connsiteX29" fmla="*/ 5251214 w 6127519"/>
              <a:gd name="connsiteY29" fmla="*/ 2250944 h 6858000"/>
              <a:gd name="connsiteX30" fmla="*/ 5250644 w 6127519"/>
              <a:gd name="connsiteY30" fmla="*/ 2266619 h 6858000"/>
              <a:gd name="connsiteX31" fmla="*/ 5293877 w 6127519"/>
              <a:gd name="connsiteY31" fmla="*/ 2368649 h 6858000"/>
              <a:gd name="connsiteX32" fmla="*/ 5311338 w 6127519"/>
              <a:gd name="connsiteY32" fmla="*/ 2404034 h 6858000"/>
              <a:gd name="connsiteX33" fmla="*/ 5338366 w 6127519"/>
              <a:gd name="connsiteY33" fmla="*/ 2465052 h 6858000"/>
              <a:gd name="connsiteX34" fmla="*/ 5371263 w 6127519"/>
              <a:gd name="connsiteY34" fmla="*/ 2586413 h 6858000"/>
              <a:gd name="connsiteX35" fmla="*/ 5407503 w 6127519"/>
              <a:gd name="connsiteY35" fmla="*/ 2786290 h 6858000"/>
              <a:gd name="connsiteX36" fmla="*/ 5407356 w 6127519"/>
              <a:gd name="connsiteY36" fmla="*/ 2787545 h 6858000"/>
              <a:gd name="connsiteX37" fmla="*/ 5457023 w 6127519"/>
              <a:gd name="connsiteY37" fmla="*/ 2858292 h 6858000"/>
              <a:gd name="connsiteX38" fmla="*/ 5479298 w 6127519"/>
              <a:gd name="connsiteY38" fmla="*/ 2947791 h 6858000"/>
              <a:gd name="connsiteX39" fmla="*/ 5481770 w 6127519"/>
              <a:gd name="connsiteY39" fmla="*/ 2951352 h 6858000"/>
              <a:gd name="connsiteX40" fmla="*/ 5482415 w 6127519"/>
              <a:gd name="connsiteY40" fmla="*/ 3004079 h 6858000"/>
              <a:gd name="connsiteX41" fmla="*/ 5503944 w 6127519"/>
              <a:gd name="connsiteY41" fmla="*/ 3123335 h 6858000"/>
              <a:gd name="connsiteX42" fmla="*/ 5516007 w 6127519"/>
              <a:gd name="connsiteY42" fmla="*/ 3258473 h 6858000"/>
              <a:gd name="connsiteX43" fmla="*/ 5589758 w 6127519"/>
              <a:gd name="connsiteY43" fmla="*/ 3453699 h 6858000"/>
              <a:gd name="connsiteX44" fmla="*/ 5596144 w 6127519"/>
              <a:gd name="connsiteY44" fmla="*/ 3534624 h 6858000"/>
              <a:gd name="connsiteX45" fmla="*/ 5597750 w 6127519"/>
              <a:gd name="connsiteY45" fmla="*/ 3534129 h 6858000"/>
              <a:gd name="connsiteX46" fmla="*/ 5599700 w 6127519"/>
              <a:gd name="connsiteY46" fmla="*/ 3547221 h 6858000"/>
              <a:gd name="connsiteX47" fmla="*/ 5615031 w 6127519"/>
              <a:gd name="connsiteY47" fmla="*/ 3557482 h 6858000"/>
              <a:gd name="connsiteX48" fmla="*/ 5618377 w 6127519"/>
              <a:gd name="connsiteY48" fmla="*/ 3588431 h 6858000"/>
              <a:gd name="connsiteX49" fmla="*/ 5612155 w 6127519"/>
              <a:gd name="connsiteY49" fmla="*/ 3589869 h 6858000"/>
              <a:gd name="connsiteX50" fmla="*/ 5620843 w 6127519"/>
              <a:gd name="connsiteY50" fmla="*/ 3606745 h 6858000"/>
              <a:gd name="connsiteX51" fmla="*/ 5655472 w 6127519"/>
              <a:gd name="connsiteY51" fmla="*/ 3678877 h 6858000"/>
              <a:gd name="connsiteX52" fmla="*/ 5683015 w 6127519"/>
              <a:gd name="connsiteY52" fmla="*/ 3762025 h 6858000"/>
              <a:gd name="connsiteX53" fmla="*/ 5696643 w 6127519"/>
              <a:gd name="connsiteY53" fmla="*/ 3773888 h 6858000"/>
              <a:gd name="connsiteX54" fmla="*/ 5707995 w 6127519"/>
              <a:gd name="connsiteY54" fmla="*/ 3781685 h 6858000"/>
              <a:gd name="connsiteX55" fmla="*/ 5768491 w 6127519"/>
              <a:gd name="connsiteY55" fmla="*/ 3914399 h 6858000"/>
              <a:gd name="connsiteX56" fmla="*/ 5793123 w 6127519"/>
              <a:gd name="connsiteY56" fmla="*/ 3969952 h 6858000"/>
              <a:gd name="connsiteX57" fmla="*/ 5808321 w 6127519"/>
              <a:gd name="connsiteY57" fmla="*/ 3988153 h 6858000"/>
              <a:gd name="connsiteX58" fmla="*/ 5825621 w 6127519"/>
              <a:gd name="connsiteY58" fmla="*/ 4015525 h 6858000"/>
              <a:gd name="connsiteX59" fmla="*/ 5860672 w 6127519"/>
              <a:gd name="connsiteY59" fmla="*/ 4061579 h 6858000"/>
              <a:gd name="connsiteX60" fmla="*/ 5872173 w 6127519"/>
              <a:gd name="connsiteY60" fmla="*/ 4088497 h 6858000"/>
              <a:gd name="connsiteX61" fmla="*/ 5894095 w 6127519"/>
              <a:gd name="connsiteY61" fmla="*/ 4128857 h 6858000"/>
              <a:gd name="connsiteX62" fmla="*/ 5903513 w 6127519"/>
              <a:gd name="connsiteY62" fmla="*/ 4187661 h 6858000"/>
              <a:gd name="connsiteX63" fmla="*/ 5917114 w 6127519"/>
              <a:gd name="connsiteY63" fmla="*/ 4213096 h 6858000"/>
              <a:gd name="connsiteX64" fmla="*/ 5924233 w 6127519"/>
              <a:gd name="connsiteY64" fmla="*/ 4242060 h 6858000"/>
              <a:gd name="connsiteX65" fmla="*/ 5928910 w 6127519"/>
              <a:gd name="connsiteY65" fmla="*/ 4300973 h 6858000"/>
              <a:gd name="connsiteX66" fmla="*/ 5939320 w 6127519"/>
              <a:gd name="connsiteY66" fmla="*/ 4340435 h 6858000"/>
              <a:gd name="connsiteX67" fmla="*/ 5946705 w 6127519"/>
              <a:gd name="connsiteY67" fmla="*/ 4428051 h 6858000"/>
              <a:gd name="connsiteX68" fmla="*/ 5949261 w 6127519"/>
              <a:gd name="connsiteY68" fmla="*/ 4449185 h 6858000"/>
              <a:gd name="connsiteX69" fmla="*/ 5968960 w 6127519"/>
              <a:gd name="connsiteY69" fmla="*/ 4482655 h 6858000"/>
              <a:gd name="connsiteX70" fmla="*/ 5980106 w 6127519"/>
              <a:gd name="connsiteY70" fmla="*/ 4585087 h 6858000"/>
              <a:gd name="connsiteX71" fmla="*/ 5998138 w 6127519"/>
              <a:gd name="connsiteY71" fmla="*/ 4697518 h 6858000"/>
              <a:gd name="connsiteX72" fmla="*/ 6007819 w 6127519"/>
              <a:gd name="connsiteY72" fmla="*/ 4858148 h 6858000"/>
              <a:gd name="connsiteX73" fmla="*/ 6007749 w 6127519"/>
              <a:gd name="connsiteY73" fmla="*/ 4964715 h 6858000"/>
              <a:gd name="connsiteX74" fmla="*/ 6005269 w 6127519"/>
              <a:gd name="connsiteY74" fmla="*/ 5150567 h 6858000"/>
              <a:gd name="connsiteX75" fmla="*/ 6001127 w 6127519"/>
              <a:gd name="connsiteY75" fmla="*/ 5164609 h 6858000"/>
              <a:gd name="connsiteX76" fmla="*/ 5998514 w 6127519"/>
              <a:gd name="connsiteY76" fmla="*/ 5189673 h 6858000"/>
              <a:gd name="connsiteX77" fmla="*/ 6018409 w 6127519"/>
              <a:gd name="connsiteY77" fmla="*/ 5227157 h 6858000"/>
              <a:gd name="connsiteX78" fmla="*/ 6036748 w 6127519"/>
              <a:gd name="connsiteY78" fmla="*/ 5322752 h 6858000"/>
              <a:gd name="connsiteX79" fmla="*/ 6036943 w 6127519"/>
              <a:gd name="connsiteY79" fmla="*/ 5329480 h 6858000"/>
              <a:gd name="connsiteX80" fmla="*/ 6037677 w 6127519"/>
              <a:gd name="connsiteY80" fmla="*/ 5354807 h 6858000"/>
              <a:gd name="connsiteX81" fmla="*/ 6039728 w 6127519"/>
              <a:gd name="connsiteY81" fmla="*/ 5359416 h 6858000"/>
              <a:gd name="connsiteX82" fmla="*/ 6053435 w 6127519"/>
              <a:gd name="connsiteY82" fmla="*/ 5387547 h 6858000"/>
              <a:gd name="connsiteX83" fmla="*/ 6065933 w 6127519"/>
              <a:gd name="connsiteY83" fmla="*/ 5443002 h 6858000"/>
              <a:gd name="connsiteX84" fmla="*/ 6068640 w 6127519"/>
              <a:gd name="connsiteY84" fmla="*/ 5474503 h 6858000"/>
              <a:gd name="connsiteX85" fmla="*/ 6080922 w 6127519"/>
              <a:gd name="connsiteY85" fmla="*/ 5561070 h 6858000"/>
              <a:gd name="connsiteX86" fmla="*/ 6096949 w 6127519"/>
              <a:gd name="connsiteY86" fmla="*/ 5648179 h 6858000"/>
              <a:gd name="connsiteX87" fmla="*/ 6121353 w 6127519"/>
              <a:gd name="connsiteY87" fmla="*/ 5721725 h 6858000"/>
              <a:gd name="connsiteX88" fmla="*/ 6121607 w 6127519"/>
              <a:gd name="connsiteY88" fmla="*/ 5721959 h 6858000"/>
              <a:gd name="connsiteX89" fmla="*/ 6127024 w 6127519"/>
              <a:gd name="connsiteY89" fmla="*/ 5786902 h 6858000"/>
              <a:gd name="connsiteX90" fmla="*/ 6127519 w 6127519"/>
              <a:gd name="connsiteY90" fmla="*/ 5865775 h 6858000"/>
              <a:gd name="connsiteX91" fmla="*/ 6119217 w 6127519"/>
              <a:gd name="connsiteY91" fmla="*/ 5888542 h 6858000"/>
              <a:gd name="connsiteX92" fmla="*/ 6102493 w 6127519"/>
              <a:gd name="connsiteY92" fmla="*/ 5928602 h 6858000"/>
              <a:gd name="connsiteX93" fmla="*/ 6056863 w 6127519"/>
              <a:gd name="connsiteY93" fmla="*/ 6000643 h 6858000"/>
              <a:gd name="connsiteX94" fmla="*/ 6045436 w 6127519"/>
              <a:gd name="connsiteY94" fmla="*/ 6124480 h 6858000"/>
              <a:gd name="connsiteX95" fmla="*/ 6030489 w 6127519"/>
              <a:gd name="connsiteY95" fmla="*/ 6317666 h 6858000"/>
              <a:gd name="connsiteX96" fmla="*/ 6007492 w 6127519"/>
              <a:gd name="connsiteY96" fmla="*/ 6440818 h 6858000"/>
              <a:gd name="connsiteX97" fmla="*/ 6009467 w 6127519"/>
              <a:gd name="connsiteY97" fmla="*/ 6487076 h 6858000"/>
              <a:gd name="connsiteX98" fmla="*/ 5995064 w 6127519"/>
              <a:gd name="connsiteY98" fmla="*/ 6540791 h 6858000"/>
              <a:gd name="connsiteX99" fmla="*/ 6004510 w 6127519"/>
              <a:gd name="connsiteY99" fmla="*/ 6599256 h 6858000"/>
              <a:gd name="connsiteX100" fmla="*/ 5986207 w 6127519"/>
              <a:gd name="connsiteY100" fmla="*/ 6695855 h 6858000"/>
              <a:gd name="connsiteX101" fmla="*/ 5979428 w 6127519"/>
              <a:gd name="connsiteY101" fmla="*/ 6754678 h 6858000"/>
              <a:gd name="connsiteX102" fmla="*/ 5983398 w 6127519"/>
              <a:gd name="connsiteY102" fmla="*/ 6778641 h 6858000"/>
              <a:gd name="connsiteX103" fmla="*/ 5984543 w 6127519"/>
              <a:gd name="connsiteY103" fmla="*/ 6811016 h 6858000"/>
              <a:gd name="connsiteX104" fmla="*/ 5979671 w 6127519"/>
              <a:gd name="connsiteY104" fmla="*/ 6858000 h 6858000"/>
              <a:gd name="connsiteX105" fmla="*/ 0 w 6127519"/>
              <a:gd name="connsiteY105" fmla="*/ 6858000 h 6858000"/>
              <a:gd name="connsiteX106" fmla="*/ 0 w 6127519"/>
              <a:gd name="connsiteY106"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21088 w 6127519"/>
              <a:gd name="connsiteY13" fmla="*/ 860193 h 6858000"/>
              <a:gd name="connsiteX14" fmla="*/ 5230806 w 6127519"/>
              <a:gd name="connsiteY14" fmla="*/ 961354 h 6858000"/>
              <a:gd name="connsiteX15" fmla="*/ 5201018 w 6127519"/>
              <a:gd name="connsiteY15" fmla="*/ 1095027 h 6858000"/>
              <a:gd name="connsiteX16" fmla="*/ 5202153 w 6127519"/>
              <a:gd name="connsiteY16" fmla="*/ 1133224 h 6858000"/>
              <a:gd name="connsiteX17" fmla="*/ 5189234 w 6127519"/>
              <a:gd name="connsiteY17" fmla="*/ 1193495 h 6858000"/>
              <a:gd name="connsiteX18" fmla="*/ 5202769 w 6127519"/>
              <a:gd name="connsiteY18" fmla="*/ 1269450 h 6858000"/>
              <a:gd name="connsiteX19" fmla="*/ 5225968 w 6127519"/>
              <a:gd name="connsiteY19" fmla="*/ 1357994 h 6858000"/>
              <a:gd name="connsiteX20" fmla="*/ 5233819 w 6127519"/>
              <a:gd name="connsiteY20" fmla="*/ 1380922 h 6858000"/>
              <a:gd name="connsiteX21" fmla="*/ 5237226 w 6127519"/>
              <a:gd name="connsiteY21" fmla="*/ 1441327 h 6858000"/>
              <a:gd name="connsiteX22" fmla="*/ 5255653 w 6127519"/>
              <a:gd name="connsiteY22" fmla="*/ 1524712 h 6858000"/>
              <a:gd name="connsiteX23" fmla="*/ 5263491 w 6127519"/>
              <a:gd name="connsiteY23" fmla="*/ 1642938 h 6858000"/>
              <a:gd name="connsiteX24" fmla="*/ 5261314 w 6127519"/>
              <a:gd name="connsiteY24" fmla="*/ 1689177 h 6858000"/>
              <a:gd name="connsiteX25" fmla="*/ 5259788 w 6127519"/>
              <a:gd name="connsiteY25" fmla="*/ 1768516 h 6858000"/>
              <a:gd name="connsiteX26" fmla="*/ 5255696 w 6127519"/>
              <a:gd name="connsiteY26" fmla="*/ 1953770 h 6858000"/>
              <a:gd name="connsiteX27" fmla="*/ 5252592 w 6127519"/>
              <a:gd name="connsiteY27" fmla="*/ 2092210 h 6858000"/>
              <a:gd name="connsiteX28" fmla="*/ 5250104 w 6127519"/>
              <a:gd name="connsiteY28" fmla="*/ 2249166 h 6858000"/>
              <a:gd name="connsiteX29" fmla="*/ 5251214 w 6127519"/>
              <a:gd name="connsiteY29" fmla="*/ 2250944 h 6858000"/>
              <a:gd name="connsiteX30" fmla="*/ 5250644 w 6127519"/>
              <a:gd name="connsiteY30" fmla="*/ 2266619 h 6858000"/>
              <a:gd name="connsiteX31" fmla="*/ 5293877 w 6127519"/>
              <a:gd name="connsiteY31" fmla="*/ 2368649 h 6858000"/>
              <a:gd name="connsiteX32" fmla="*/ 5311338 w 6127519"/>
              <a:gd name="connsiteY32" fmla="*/ 2404034 h 6858000"/>
              <a:gd name="connsiteX33" fmla="*/ 5338366 w 6127519"/>
              <a:gd name="connsiteY33" fmla="*/ 2465052 h 6858000"/>
              <a:gd name="connsiteX34" fmla="*/ 5371263 w 6127519"/>
              <a:gd name="connsiteY34" fmla="*/ 2586413 h 6858000"/>
              <a:gd name="connsiteX35" fmla="*/ 5407503 w 6127519"/>
              <a:gd name="connsiteY35" fmla="*/ 2786290 h 6858000"/>
              <a:gd name="connsiteX36" fmla="*/ 5407356 w 6127519"/>
              <a:gd name="connsiteY36" fmla="*/ 2787545 h 6858000"/>
              <a:gd name="connsiteX37" fmla="*/ 5457023 w 6127519"/>
              <a:gd name="connsiteY37" fmla="*/ 2858292 h 6858000"/>
              <a:gd name="connsiteX38" fmla="*/ 5479298 w 6127519"/>
              <a:gd name="connsiteY38" fmla="*/ 2947791 h 6858000"/>
              <a:gd name="connsiteX39" fmla="*/ 5481770 w 6127519"/>
              <a:gd name="connsiteY39" fmla="*/ 2951352 h 6858000"/>
              <a:gd name="connsiteX40" fmla="*/ 5482415 w 6127519"/>
              <a:gd name="connsiteY40" fmla="*/ 3004079 h 6858000"/>
              <a:gd name="connsiteX41" fmla="*/ 5503944 w 6127519"/>
              <a:gd name="connsiteY41" fmla="*/ 3123335 h 6858000"/>
              <a:gd name="connsiteX42" fmla="*/ 5516007 w 6127519"/>
              <a:gd name="connsiteY42" fmla="*/ 3258473 h 6858000"/>
              <a:gd name="connsiteX43" fmla="*/ 5589758 w 6127519"/>
              <a:gd name="connsiteY43" fmla="*/ 3453699 h 6858000"/>
              <a:gd name="connsiteX44" fmla="*/ 5596144 w 6127519"/>
              <a:gd name="connsiteY44" fmla="*/ 3534624 h 6858000"/>
              <a:gd name="connsiteX45" fmla="*/ 5597750 w 6127519"/>
              <a:gd name="connsiteY45" fmla="*/ 3534129 h 6858000"/>
              <a:gd name="connsiteX46" fmla="*/ 5599700 w 6127519"/>
              <a:gd name="connsiteY46" fmla="*/ 3547221 h 6858000"/>
              <a:gd name="connsiteX47" fmla="*/ 5615031 w 6127519"/>
              <a:gd name="connsiteY47" fmla="*/ 3557482 h 6858000"/>
              <a:gd name="connsiteX48" fmla="*/ 5618377 w 6127519"/>
              <a:gd name="connsiteY48" fmla="*/ 3588431 h 6858000"/>
              <a:gd name="connsiteX49" fmla="*/ 5612155 w 6127519"/>
              <a:gd name="connsiteY49" fmla="*/ 3589869 h 6858000"/>
              <a:gd name="connsiteX50" fmla="*/ 5620843 w 6127519"/>
              <a:gd name="connsiteY50" fmla="*/ 3606745 h 6858000"/>
              <a:gd name="connsiteX51" fmla="*/ 5655472 w 6127519"/>
              <a:gd name="connsiteY51" fmla="*/ 3678877 h 6858000"/>
              <a:gd name="connsiteX52" fmla="*/ 5683015 w 6127519"/>
              <a:gd name="connsiteY52" fmla="*/ 3762025 h 6858000"/>
              <a:gd name="connsiteX53" fmla="*/ 5696643 w 6127519"/>
              <a:gd name="connsiteY53" fmla="*/ 3773888 h 6858000"/>
              <a:gd name="connsiteX54" fmla="*/ 5707995 w 6127519"/>
              <a:gd name="connsiteY54" fmla="*/ 3781685 h 6858000"/>
              <a:gd name="connsiteX55" fmla="*/ 5768491 w 6127519"/>
              <a:gd name="connsiteY55" fmla="*/ 3914399 h 6858000"/>
              <a:gd name="connsiteX56" fmla="*/ 5793123 w 6127519"/>
              <a:gd name="connsiteY56" fmla="*/ 3969952 h 6858000"/>
              <a:gd name="connsiteX57" fmla="*/ 5808321 w 6127519"/>
              <a:gd name="connsiteY57" fmla="*/ 3988153 h 6858000"/>
              <a:gd name="connsiteX58" fmla="*/ 5825621 w 6127519"/>
              <a:gd name="connsiteY58" fmla="*/ 4015525 h 6858000"/>
              <a:gd name="connsiteX59" fmla="*/ 5860672 w 6127519"/>
              <a:gd name="connsiteY59" fmla="*/ 4061579 h 6858000"/>
              <a:gd name="connsiteX60" fmla="*/ 5872173 w 6127519"/>
              <a:gd name="connsiteY60" fmla="*/ 4088497 h 6858000"/>
              <a:gd name="connsiteX61" fmla="*/ 5894095 w 6127519"/>
              <a:gd name="connsiteY61" fmla="*/ 4128857 h 6858000"/>
              <a:gd name="connsiteX62" fmla="*/ 5903513 w 6127519"/>
              <a:gd name="connsiteY62" fmla="*/ 4187661 h 6858000"/>
              <a:gd name="connsiteX63" fmla="*/ 5917114 w 6127519"/>
              <a:gd name="connsiteY63" fmla="*/ 4213096 h 6858000"/>
              <a:gd name="connsiteX64" fmla="*/ 5924233 w 6127519"/>
              <a:gd name="connsiteY64" fmla="*/ 4242060 h 6858000"/>
              <a:gd name="connsiteX65" fmla="*/ 5928910 w 6127519"/>
              <a:gd name="connsiteY65" fmla="*/ 4300973 h 6858000"/>
              <a:gd name="connsiteX66" fmla="*/ 5939320 w 6127519"/>
              <a:gd name="connsiteY66" fmla="*/ 4340435 h 6858000"/>
              <a:gd name="connsiteX67" fmla="*/ 5946705 w 6127519"/>
              <a:gd name="connsiteY67" fmla="*/ 4428051 h 6858000"/>
              <a:gd name="connsiteX68" fmla="*/ 5949261 w 6127519"/>
              <a:gd name="connsiteY68" fmla="*/ 4449185 h 6858000"/>
              <a:gd name="connsiteX69" fmla="*/ 5968960 w 6127519"/>
              <a:gd name="connsiteY69" fmla="*/ 4482655 h 6858000"/>
              <a:gd name="connsiteX70" fmla="*/ 5980106 w 6127519"/>
              <a:gd name="connsiteY70" fmla="*/ 4585087 h 6858000"/>
              <a:gd name="connsiteX71" fmla="*/ 5998138 w 6127519"/>
              <a:gd name="connsiteY71" fmla="*/ 4697518 h 6858000"/>
              <a:gd name="connsiteX72" fmla="*/ 6007819 w 6127519"/>
              <a:gd name="connsiteY72" fmla="*/ 4858148 h 6858000"/>
              <a:gd name="connsiteX73" fmla="*/ 6007749 w 6127519"/>
              <a:gd name="connsiteY73" fmla="*/ 4964715 h 6858000"/>
              <a:gd name="connsiteX74" fmla="*/ 6005269 w 6127519"/>
              <a:gd name="connsiteY74" fmla="*/ 5150567 h 6858000"/>
              <a:gd name="connsiteX75" fmla="*/ 6001127 w 6127519"/>
              <a:gd name="connsiteY75" fmla="*/ 5164609 h 6858000"/>
              <a:gd name="connsiteX76" fmla="*/ 5998514 w 6127519"/>
              <a:gd name="connsiteY76" fmla="*/ 5189673 h 6858000"/>
              <a:gd name="connsiteX77" fmla="*/ 6018409 w 6127519"/>
              <a:gd name="connsiteY77" fmla="*/ 5227157 h 6858000"/>
              <a:gd name="connsiteX78" fmla="*/ 6036748 w 6127519"/>
              <a:gd name="connsiteY78" fmla="*/ 5322752 h 6858000"/>
              <a:gd name="connsiteX79" fmla="*/ 6036943 w 6127519"/>
              <a:gd name="connsiteY79" fmla="*/ 5329480 h 6858000"/>
              <a:gd name="connsiteX80" fmla="*/ 6037677 w 6127519"/>
              <a:gd name="connsiteY80" fmla="*/ 5354807 h 6858000"/>
              <a:gd name="connsiteX81" fmla="*/ 6039728 w 6127519"/>
              <a:gd name="connsiteY81" fmla="*/ 5359416 h 6858000"/>
              <a:gd name="connsiteX82" fmla="*/ 6053435 w 6127519"/>
              <a:gd name="connsiteY82" fmla="*/ 5387547 h 6858000"/>
              <a:gd name="connsiteX83" fmla="*/ 6065933 w 6127519"/>
              <a:gd name="connsiteY83" fmla="*/ 5443002 h 6858000"/>
              <a:gd name="connsiteX84" fmla="*/ 6068640 w 6127519"/>
              <a:gd name="connsiteY84" fmla="*/ 5474503 h 6858000"/>
              <a:gd name="connsiteX85" fmla="*/ 6080922 w 6127519"/>
              <a:gd name="connsiteY85" fmla="*/ 5561070 h 6858000"/>
              <a:gd name="connsiteX86" fmla="*/ 6096949 w 6127519"/>
              <a:gd name="connsiteY86" fmla="*/ 5648179 h 6858000"/>
              <a:gd name="connsiteX87" fmla="*/ 6121353 w 6127519"/>
              <a:gd name="connsiteY87" fmla="*/ 5721725 h 6858000"/>
              <a:gd name="connsiteX88" fmla="*/ 6109884 w 6127519"/>
              <a:gd name="connsiteY88" fmla="*/ 5721959 h 6858000"/>
              <a:gd name="connsiteX89" fmla="*/ 6127024 w 6127519"/>
              <a:gd name="connsiteY89" fmla="*/ 5786902 h 6858000"/>
              <a:gd name="connsiteX90" fmla="*/ 6127519 w 6127519"/>
              <a:gd name="connsiteY90" fmla="*/ 5865775 h 6858000"/>
              <a:gd name="connsiteX91" fmla="*/ 6119217 w 6127519"/>
              <a:gd name="connsiteY91" fmla="*/ 5888542 h 6858000"/>
              <a:gd name="connsiteX92" fmla="*/ 6102493 w 6127519"/>
              <a:gd name="connsiteY92" fmla="*/ 5928602 h 6858000"/>
              <a:gd name="connsiteX93" fmla="*/ 6056863 w 6127519"/>
              <a:gd name="connsiteY93" fmla="*/ 6000643 h 6858000"/>
              <a:gd name="connsiteX94" fmla="*/ 6045436 w 6127519"/>
              <a:gd name="connsiteY94" fmla="*/ 6124480 h 6858000"/>
              <a:gd name="connsiteX95" fmla="*/ 6030489 w 6127519"/>
              <a:gd name="connsiteY95" fmla="*/ 6317666 h 6858000"/>
              <a:gd name="connsiteX96" fmla="*/ 6007492 w 6127519"/>
              <a:gd name="connsiteY96" fmla="*/ 6440818 h 6858000"/>
              <a:gd name="connsiteX97" fmla="*/ 6009467 w 6127519"/>
              <a:gd name="connsiteY97" fmla="*/ 6487076 h 6858000"/>
              <a:gd name="connsiteX98" fmla="*/ 5995064 w 6127519"/>
              <a:gd name="connsiteY98" fmla="*/ 6540791 h 6858000"/>
              <a:gd name="connsiteX99" fmla="*/ 6004510 w 6127519"/>
              <a:gd name="connsiteY99" fmla="*/ 6599256 h 6858000"/>
              <a:gd name="connsiteX100" fmla="*/ 5986207 w 6127519"/>
              <a:gd name="connsiteY100" fmla="*/ 6695855 h 6858000"/>
              <a:gd name="connsiteX101" fmla="*/ 5979428 w 6127519"/>
              <a:gd name="connsiteY101" fmla="*/ 6754678 h 6858000"/>
              <a:gd name="connsiteX102" fmla="*/ 5983398 w 6127519"/>
              <a:gd name="connsiteY102" fmla="*/ 6778641 h 6858000"/>
              <a:gd name="connsiteX103" fmla="*/ 5984543 w 6127519"/>
              <a:gd name="connsiteY103" fmla="*/ 6811016 h 6858000"/>
              <a:gd name="connsiteX104" fmla="*/ 5979671 w 6127519"/>
              <a:gd name="connsiteY104" fmla="*/ 6858000 h 6858000"/>
              <a:gd name="connsiteX105" fmla="*/ 0 w 6127519"/>
              <a:gd name="connsiteY105" fmla="*/ 6858000 h 6858000"/>
              <a:gd name="connsiteX106" fmla="*/ 0 w 6127519"/>
              <a:gd name="connsiteY106"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21088 w 6127519"/>
              <a:gd name="connsiteY13" fmla="*/ 860193 h 6858000"/>
              <a:gd name="connsiteX14" fmla="*/ 5230806 w 6127519"/>
              <a:gd name="connsiteY14" fmla="*/ 961354 h 6858000"/>
              <a:gd name="connsiteX15" fmla="*/ 5201018 w 6127519"/>
              <a:gd name="connsiteY15" fmla="*/ 1095027 h 6858000"/>
              <a:gd name="connsiteX16" fmla="*/ 5202153 w 6127519"/>
              <a:gd name="connsiteY16" fmla="*/ 1133224 h 6858000"/>
              <a:gd name="connsiteX17" fmla="*/ 5189234 w 6127519"/>
              <a:gd name="connsiteY17" fmla="*/ 1193495 h 6858000"/>
              <a:gd name="connsiteX18" fmla="*/ 5202769 w 6127519"/>
              <a:gd name="connsiteY18" fmla="*/ 1269450 h 6858000"/>
              <a:gd name="connsiteX19" fmla="*/ 5225968 w 6127519"/>
              <a:gd name="connsiteY19" fmla="*/ 1357994 h 6858000"/>
              <a:gd name="connsiteX20" fmla="*/ 5233819 w 6127519"/>
              <a:gd name="connsiteY20" fmla="*/ 1380922 h 6858000"/>
              <a:gd name="connsiteX21" fmla="*/ 5237226 w 6127519"/>
              <a:gd name="connsiteY21" fmla="*/ 1441327 h 6858000"/>
              <a:gd name="connsiteX22" fmla="*/ 5255653 w 6127519"/>
              <a:gd name="connsiteY22" fmla="*/ 1524712 h 6858000"/>
              <a:gd name="connsiteX23" fmla="*/ 5263491 w 6127519"/>
              <a:gd name="connsiteY23" fmla="*/ 1642938 h 6858000"/>
              <a:gd name="connsiteX24" fmla="*/ 5261314 w 6127519"/>
              <a:gd name="connsiteY24" fmla="*/ 1689177 h 6858000"/>
              <a:gd name="connsiteX25" fmla="*/ 5259788 w 6127519"/>
              <a:gd name="connsiteY25" fmla="*/ 1768516 h 6858000"/>
              <a:gd name="connsiteX26" fmla="*/ 5255696 w 6127519"/>
              <a:gd name="connsiteY26" fmla="*/ 1953770 h 6858000"/>
              <a:gd name="connsiteX27" fmla="*/ 5252592 w 6127519"/>
              <a:gd name="connsiteY27" fmla="*/ 2092210 h 6858000"/>
              <a:gd name="connsiteX28" fmla="*/ 5250104 w 6127519"/>
              <a:gd name="connsiteY28" fmla="*/ 2249166 h 6858000"/>
              <a:gd name="connsiteX29" fmla="*/ 5251214 w 6127519"/>
              <a:gd name="connsiteY29" fmla="*/ 2250944 h 6858000"/>
              <a:gd name="connsiteX30" fmla="*/ 5250644 w 6127519"/>
              <a:gd name="connsiteY30" fmla="*/ 2266619 h 6858000"/>
              <a:gd name="connsiteX31" fmla="*/ 5293877 w 6127519"/>
              <a:gd name="connsiteY31" fmla="*/ 2368649 h 6858000"/>
              <a:gd name="connsiteX32" fmla="*/ 5311338 w 6127519"/>
              <a:gd name="connsiteY32" fmla="*/ 2404034 h 6858000"/>
              <a:gd name="connsiteX33" fmla="*/ 5338366 w 6127519"/>
              <a:gd name="connsiteY33" fmla="*/ 2465052 h 6858000"/>
              <a:gd name="connsiteX34" fmla="*/ 5371263 w 6127519"/>
              <a:gd name="connsiteY34" fmla="*/ 2586413 h 6858000"/>
              <a:gd name="connsiteX35" fmla="*/ 5407503 w 6127519"/>
              <a:gd name="connsiteY35" fmla="*/ 2786290 h 6858000"/>
              <a:gd name="connsiteX36" fmla="*/ 5407356 w 6127519"/>
              <a:gd name="connsiteY36" fmla="*/ 2787545 h 6858000"/>
              <a:gd name="connsiteX37" fmla="*/ 5457023 w 6127519"/>
              <a:gd name="connsiteY37" fmla="*/ 2858292 h 6858000"/>
              <a:gd name="connsiteX38" fmla="*/ 5479298 w 6127519"/>
              <a:gd name="connsiteY38" fmla="*/ 2947791 h 6858000"/>
              <a:gd name="connsiteX39" fmla="*/ 5481770 w 6127519"/>
              <a:gd name="connsiteY39" fmla="*/ 2951352 h 6858000"/>
              <a:gd name="connsiteX40" fmla="*/ 5482415 w 6127519"/>
              <a:gd name="connsiteY40" fmla="*/ 3004079 h 6858000"/>
              <a:gd name="connsiteX41" fmla="*/ 5503944 w 6127519"/>
              <a:gd name="connsiteY41" fmla="*/ 3123335 h 6858000"/>
              <a:gd name="connsiteX42" fmla="*/ 5516007 w 6127519"/>
              <a:gd name="connsiteY42" fmla="*/ 3258473 h 6858000"/>
              <a:gd name="connsiteX43" fmla="*/ 5589758 w 6127519"/>
              <a:gd name="connsiteY43" fmla="*/ 3453699 h 6858000"/>
              <a:gd name="connsiteX44" fmla="*/ 5596144 w 6127519"/>
              <a:gd name="connsiteY44" fmla="*/ 3534624 h 6858000"/>
              <a:gd name="connsiteX45" fmla="*/ 5597750 w 6127519"/>
              <a:gd name="connsiteY45" fmla="*/ 3534129 h 6858000"/>
              <a:gd name="connsiteX46" fmla="*/ 5599700 w 6127519"/>
              <a:gd name="connsiteY46" fmla="*/ 3547221 h 6858000"/>
              <a:gd name="connsiteX47" fmla="*/ 5615031 w 6127519"/>
              <a:gd name="connsiteY47" fmla="*/ 3557482 h 6858000"/>
              <a:gd name="connsiteX48" fmla="*/ 5618377 w 6127519"/>
              <a:gd name="connsiteY48" fmla="*/ 3588431 h 6858000"/>
              <a:gd name="connsiteX49" fmla="*/ 5612155 w 6127519"/>
              <a:gd name="connsiteY49" fmla="*/ 3589869 h 6858000"/>
              <a:gd name="connsiteX50" fmla="*/ 5620843 w 6127519"/>
              <a:gd name="connsiteY50" fmla="*/ 3606745 h 6858000"/>
              <a:gd name="connsiteX51" fmla="*/ 5655472 w 6127519"/>
              <a:gd name="connsiteY51" fmla="*/ 3678877 h 6858000"/>
              <a:gd name="connsiteX52" fmla="*/ 5683015 w 6127519"/>
              <a:gd name="connsiteY52" fmla="*/ 3762025 h 6858000"/>
              <a:gd name="connsiteX53" fmla="*/ 5696643 w 6127519"/>
              <a:gd name="connsiteY53" fmla="*/ 3773888 h 6858000"/>
              <a:gd name="connsiteX54" fmla="*/ 5707995 w 6127519"/>
              <a:gd name="connsiteY54" fmla="*/ 3781685 h 6858000"/>
              <a:gd name="connsiteX55" fmla="*/ 5768491 w 6127519"/>
              <a:gd name="connsiteY55" fmla="*/ 3914399 h 6858000"/>
              <a:gd name="connsiteX56" fmla="*/ 5793123 w 6127519"/>
              <a:gd name="connsiteY56" fmla="*/ 3969952 h 6858000"/>
              <a:gd name="connsiteX57" fmla="*/ 5808321 w 6127519"/>
              <a:gd name="connsiteY57" fmla="*/ 3988153 h 6858000"/>
              <a:gd name="connsiteX58" fmla="*/ 5825621 w 6127519"/>
              <a:gd name="connsiteY58" fmla="*/ 4015525 h 6858000"/>
              <a:gd name="connsiteX59" fmla="*/ 5860672 w 6127519"/>
              <a:gd name="connsiteY59" fmla="*/ 4061579 h 6858000"/>
              <a:gd name="connsiteX60" fmla="*/ 5872173 w 6127519"/>
              <a:gd name="connsiteY60" fmla="*/ 4088497 h 6858000"/>
              <a:gd name="connsiteX61" fmla="*/ 5894095 w 6127519"/>
              <a:gd name="connsiteY61" fmla="*/ 4128857 h 6858000"/>
              <a:gd name="connsiteX62" fmla="*/ 5903513 w 6127519"/>
              <a:gd name="connsiteY62" fmla="*/ 4187661 h 6858000"/>
              <a:gd name="connsiteX63" fmla="*/ 5917114 w 6127519"/>
              <a:gd name="connsiteY63" fmla="*/ 4213096 h 6858000"/>
              <a:gd name="connsiteX64" fmla="*/ 5924233 w 6127519"/>
              <a:gd name="connsiteY64" fmla="*/ 4242060 h 6858000"/>
              <a:gd name="connsiteX65" fmla="*/ 5928910 w 6127519"/>
              <a:gd name="connsiteY65" fmla="*/ 4300973 h 6858000"/>
              <a:gd name="connsiteX66" fmla="*/ 5939320 w 6127519"/>
              <a:gd name="connsiteY66" fmla="*/ 4340435 h 6858000"/>
              <a:gd name="connsiteX67" fmla="*/ 5946705 w 6127519"/>
              <a:gd name="connsiteY67" fmla="*/ 4428051 h 6858000"/>
              <a:gd name="connsiteX68" fmla="*/ 5949261 w 6127519"/>
              <a:gd name="connsiteY68" fmla="*/ 4449185 h 6858000"/>
              <a:gd name="connsiteX69" fmla="*/ 5968960 w 6127519"/>
              <a:gd name="connsiteY69" fmla="*/ 4482655 h 6858000"/>
              <a:gd name="connsiteX70" fmla="*/ 5980106 w 6127519"/>
              <a:gd name="connsiteY70" fmla="*/ 4585087 h 6858000"/>
              <a:gd name="connsiteX71" fmla="*/ 5998138 w 6127519"/>
              <a:gd name="connsiteY71" fmla="*/ 4697518 h 6858000"/>
              <a:gd name="connsiteX72" fmla="*/ 6007819 w 6127519"/>
              <a:gd name="connsiteY72" fmla="*/ 4858148 h 6858000"/>
              <a:gd name="connsiteX73" fmla="*/ 6007749 w 6127519"/>
              <a:gd name="connsiteY73" fmla="*/ 4964715 h 6858000"/>
              <a:gd name="connsiteX74" fmla="*/ 6005269 w 6127519"/>
              <a:gd name="connsiteY74" fmla="*/ 5150567 h 6858000"/>
              <a:gd name="connsiteX75" fmla="*/ 6001127 w 6127519"/>
              <a:gd name="connsiteY75" fmla="*/ 5164609 h 6858000"/>
              <a:gd name="connsiteX76" fmla="*/ 5998514 w 6127519"/>
              <a:gd name="connsiteY76" fmla="*/ 5189673 h 6858000"/>
              <a:gd name="connsiteX77" fmla="*/ 6018409 w 6127519"/>
              <a:gd name="connsiteY77" fmla="*/ 5227157 h 6858000"/>
              <a:gd name="connsiteX78" fmla="*/ 6036748 w 6127519"/>
              <a:gd name="connsiteY78" fmla="*/ 5322752 h 6858000"/>
              <a:gd name="connsiteX79" fmla="*/ 6036943 w 6127519"/>
              <a:gd name="connsiteY79" fmla="*/ 5329480 h 6858000"/>
              <a:gd name="connsiteX80" fmla="*/ 6037677 w 6127519"/>
              <a:gd name="connsiteY80" fmla="*/ 5354807 h 6858000"/>
              <a:gd name="connsiteX81" fmla="*/ 6039728 w 6127519"/>
              <a:gd name="connsiteY81" fmla="*/ 5359416 h 6858000"/>
              <a:gd name="connsiteX82" fmla="*/ 6053435 w 6127519"/>
              <a:gd name="connsiteY82" fmla="*/ 5387547 h 6858000"/>
              <a:gd name="connsiteX83" fmla="*/ 6065933 w 6127519"/>
              <a:gd name="connsiteY83" fmla="*/ 5443002 h 6858000"/>
              <a:gd name="connsiteX84" fmla="*/ 6068640 w 6127519"/>
              <a:gd name="connsiteY84" fmla="*/ 5474503 h 6858000"/>
              <a:gd name="connsiteX85" fmla="*/ 6080922 w 6127519"/>
              <a:gd name="connsiteY85" fmla="*/ 5561070 h 6858000"/>
              <a:gd name="connsiteX86" fmla="*/ 6096949 w 6127519"/>
              <a:gd name="connsiteY86" fmla="*/ 5648179 h 6858000"/>
              <a:gd name="connsiteX87" fmla="*/ 6121353 w 6127519"/>
              <a:gd name="connsiteY87" fmla="*/ 5721725 h 6858000"/>
              <a:gd name="connsiteX88" fmla="*/ 6109884 w 6127519"/>
              <a:gd name="connsiteY88" fmla="*/ 5721959 h 6858000"/>
              <a:gd name="connsiteX89" fmla="*/ 6127024 w 6127519"/>
              <a:gd name="connsiteY89" fmla="*/ 5786902 h 6858000"/>
              <a:gd name="connsiteX90" fmla="*/ 6127519 w 6127519"/>
              <a:gd name="connsiteY90" fmla="*/ 5865775 h 6858000"/>
              <a:gd name="connsiteX91" fmla="*/ 6116287 w 6127519"/>
              <a:gd name="connsiteY91" fmla="*/ 5868026 h 6858000"/>
              <a:gd name="connsiteX92" fmla="*/ 6102493 w 6127519"/>
              <a:gd name="connsiteY92" fmla="*/ 5928602 h 6858000"/>
              <a:gd name="connsiteX93" fmla="*/ 6056863 w 6127519"/>
              <a:gd name="connsiteY93" fmla="*/ 6000643 h 6858000"/>
              <a:gd name="connsiteX94" fmla="*/ 6045436 w 6127519"/>
              <a:gd name="connsiteY94" fmla="*/ 6124480 h 6858000"/>
              <a:gd name="connsiteX95" fmla="*/ 6030489 w 6127519"/>
              <a:gd name="connsiteY95" fmla="*/ 6317666 h 6858000"/>
              <a:gd name="connsiteX96" fmla="*/ 6007492 w 6127519"/>
              <a:gd name="connsiteY96" fmla="*/ 6440818 h 6858000"/>
              <a:gd name="connsiteX97" fmla="*/ 6009467 w 6127519"/>
              <a:gd name="connsiteY97" fmla="*/ 6487076 h 6858000"/>
              <a:gd name="connsiteX98" fmla="*/ 5995064 w 6127519"/>
              <a:gd name="connsiteY98" fmla="*/ 6540791 h 6858000"/>
              <a:gd name="connsiteX99" fmla="*/ 6004510 w 6127519"/>
              <a:gd name="connsiteY99" fmla="*/ 6599256 h 6858000"/>
              <a:gd name="connsiteX100" fmla="*/ 5986207 w 6127519"/>
              <a:gd name="connsiteY100" fmla="*/ 6695855 h 6858000"/>
              <a:gd name="connsiteX101" fmla="*/ 5979428 w 6127519"/>
              <a:gd name="connsiteY101" fmla="*/ 6754678 h 6858000"/>
              <a:gd name="connsiteX102" fmla="*/ 5983398 w 6127519"/>
              <a:gd name="connsiteY102" fmla="*/ 6778641 h 6858000"/>
              <a:gd name="connsiteX103" fmla="*/ 5984543 w 6127519"/>
              <a:gd name="connsiteY103" fmla="*/ 6811016 h 6858000"/>
              <a:gd name="connsiteX104" fmla="*/ 5979671 w 6127519"/>
              <a:gd name="connsiteY104" fmla="*/ 6858000 h 6858000"/>
              <a:gd name="connsiteX105" fmla="*/ 0 w 6127519"/>
              <a:gd name="connsiteY105" fmla="*/ 6858000 h 6858000"/>
              <a:gd name="connsiteX106" fmla="*/ 0 w 6127519"/>
              <a:gd name="connsiteY106"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21088 w 6127519"/>
              <a:gd name="connsiteY13" fmla="*/ 860193 h 6858000"/>
              <a:gd name="connsiteX14" fmla="*/ 5230806 w 6127519"/>
              <a:gd name="connsiteY14" fmla="*/ 961354 h 6858000"/>
              <a:gd name="connsiteX15" fmla="*/ 5201018 w 6127519"/>
              <a:gd name="connsiteY15" fmla="*/ 1095027 h 6858000"/>
              <a:gd name="connsiteX16" fmla="*/ 5202153 w 6127519"/>
              <a:gd name="connsiteY16" fmla="*/ 1133224 h 6858000"/>
              <a:gd name="connsiteX17" fmla="*/ 5189234 w 6127519"/>
              <a:gd name="connsiteY17" fmla="*/ 1193495 h 6858000"/>
              <a:gd name="connsiteX18" fmla="*/ 5202769 w 6127519"/>
              <a:gd name="connsiteY18" fmla="*/ 1269450 h 6858000"/>
              <a:gd name="connsiteX19" fmla="*/ 5225968 w 6127519"/>
              <a:gd name="connsiteY19" fmla="*/ 1357994 h 6858000"/>
              <a:gd name="connsiteX20" fmla="*/ 5233819 w 6127519"/>
              <a:gd name="connsiteY20" fmla="*/ 1380922 h 6858000"/>
              <a:gd name="connsiteX21" fmla="*/ 5237226 w 6127519"/>
              <a:gd name="connsiteY21" fmla="*/ 1441327 h 6858000"/>
              <a:gd name="connsiteX22" fmla="*/ 5255653 w 6127519"/>
              <a:gd name="connsiteY22" fmla="*/ 1524712 h 6858000"/>
              <a:gd name="connsiteX23" fmla="*/ 5263491 w 6127519"/>
              <a:gd name="connsiteY23" fmla="*/ 1642938 h 6858000"/>
              <a:gd name="connsiteX24" fmla="*/ 5261314 w 6127519"/>
              <a:gd name="connsiteY24" fmla="*/ 1689177 h 6858000"/>
              <a:gd name="connsiteX25" fmla="*/ 5259788 w 6127519"/>
              <a:gd name="connsiteY25" fmla="*/ 1768516 h 6858000"/>
              <a:gd name="connsiteX26" fmla="*/ 5255696 w 6127519"/>
              <a:gd name="connsiteY26" fmla="*/ 1953770 h 6858000"/>
              <a:gd name="connsiteX27" fmla="*/ 5252592 w 6127519"/>
              <a:gd name="connsiteY27" fmla="*/ 2092210 h 6858000"/>
              <a:gd name="connsiteX28" fmla="*/ 5250104 w 6127519"/>
              <a:gd name="connsiteY28" fmla="*/ 2249166 h 6858000"/>
              <a:gd name="connsiteX29" fmla="*/ 5251214 w 6127519"/>
              <a:gd name="connsiteY29" fmla="*/ 2250944 h 6858000"/>
              <a:gd name="connsiteX30" fmla="*/ 5250644 w 6127519"/>
              <a:gd name="connsiteY30" fmla="*/ 2266619 h 6858000"/>
              <a:gd name="connsiteX31" fmla="*/ 5293877 w 6127519"/>
              <a:gd name="connsiteY31" fmla="*/ 2368649 h 6858000"/>
              <a:gd name="connsiteX32" fmla="*/ 5311338 w 6127519"/>
              <a:gd name="connsiteY32" fmla="*/ 2404034 h 6858000"/>
              <a:gd name="connsiteX33" fmla="*/ 5338366 w 6127519"/>
              <a:gd name="connsiteY33" fmla="*/ 2465052 h 6858000"/>
              <a:gd name="connsiteX34" fmla="*/ 5371263 w 6127519"/>
              <a:gd name="connsiteY34" fmla="*/ 2586413 h 6858000"/>
              <a:gd name="connsiteX35" fmla="*/ 5407503 w 6127519"/>
              <a:gd name="connsiteY35" fmla="*/ 2786290 h 6858000"/>
              <a:gd name="connsiteX36" fmla="*/ 5407356 w 6127519"/>
              <a:gd name="connsiteY36" fmla="*/ 2787545 h 6858000"/>
              <a:gd name="connsiteX37" fmla="*/ 5457023 w 6127519"/>
              <a:gd name="connsiteY37" fmla="*/ 2858292 h 6858000"/>
              <a:gd name="connsiteX38" fmla="*/ 5479298 w 6127519"/>
              <a:gd name="connsiteY38" fmla="*/ 2947791 h 6858000"/>
              <a:gd name="connsiteX39" fmla="*/ 5481770 w 6127519"/>
              <a:gd name="connsiteY39" fmla="*/ 2951352 h 6858000"/>
              <a:gd name="connsiteX40" fmla="*/ 5482415 w 6127519"/>
              <a:gd name="connsiteY40" fmla="*/ 3004079 h 6858000"/>
              <a:gd name="connsiteX41" fmla="*/ 5503944 w 6127519"/>
              <a:gd name="connsiteY41" fmla="*/ 3123335 h 6858000"/>
              <a:gd name="connsiteX42" fmla="*/ 5516007 w 6127519"/>
              <a:gd name="connsiteY42" fmla="*/ 3258473 h 6858000"/>
              <a:gd name="connsiteX43" fmla="*/ 5589758 w 6127519"/>
              <a:gd name="connsiteY43" fmla="*/ 3453699 h 6858000"/>
              <a:gd name="connsiteX44" fmla="*/ 5596144 w 6127519"/>
              <a:gd name="connsiteY44" fmla="*/ 3534624 h 6858000"/>
              <a:gd name="connsiteX45" fmla="*/ 5597750 w 6127519"/>
              <a:gd name="connsiteY45" fmla="*/ 3534129 h 6858000"/>
              <a:gd name="connsiteX46" fmla="*/ 5599700 w 6127519"/>
              <a:gd name="connsiteY46" fmla="*/ 3547221 h 6858000"/>
              <a:gd name="connsiteX47" fmla="*/ 5615031 w 6127519"/>
              <a:gd name="connsiteY47" fmla="*/ 3557482 h 6858000"/>
              <a:gd name="connsiteX48" fmla="*/ 5618377 w 6127519"/>
              <a:gd name="connsiteY48" fmla="*/ 3588431 h 6858000"/>
              <a:gd name="connsiteX49" fmla="*/ 5612155 w 6127519"/>
              <a:gd name="connsiteY49" fmla="*/ 3589869 h 6858000"/>
              <a:gd name="connsiteX50" fmla="*/ 5620843 w 6127519"/>
              <a:gd name="connsiteY50" fmla="*/ 3606745 h 6858000"/>
              <a:gd name="connsiteX51" fmla="*/ 5655472 w 6127519"/>
              <a:gd name="connsiteY51" fmla="*/ 3678877 h 6858000"/>
              <a:gd name="connsiteX52" fmla="*/ 5683015 w 6127519"/>
              <a:gd name="connsiteY52" fmla="*/ 3762025 h 6858000"/>
              <a:gd name="connsiteX53" fmla="*/ 5696643 w 6127519"/>
              <a:gd name="connsiteY53" fmla="*/ 3773888 h 6858000"/>
              <a:gd name="connsiteX54" fmla="*/ 5707995 w 6127519"/>
              <a:gd name="connsiteY54" fmla="*/ 3781685 h 6858000"/>
              <a:gd name="connsiteX55" fmla="*/ 5768491 w 6127519"/>
              <a:gd name="connsiteY55" fmla="*/ 3914399 h 6858000"/>
              <a:gd name="connsiteX56" fmla="*/ 5793123 w 6127519"/>
              <a:gd name="connsiteY56" fmla="*/ 3969952 h 6858000"/>
              <a:gd name="connsiteX57" fmla="*/ 5808321 w 6127519"/>
              <a:gd name="connsiteY57" fmla="*/ 3988153 h 6858000"/>
              <a:gd name="connsiteX58" fmla="*/ 5825621 w 6127519"/>
              <a:gd name="connsiteY58" fmla="*/ 4015525 h 6858000"/>
              <a:gd name="connsiteX59" fmla="*/ 5860672 w 6127519"/>
              <a:gd name="connsiteY59" fmla="*/ 4061579 h 6858000"/>
              <a:gd name="connsiteX60" fmla="*/ 5872173 w 6127519"/>
              <a:gd name="connsiteY60" fmla="*/ 4088497 h 6858000"/>
              <a:gd name="connsiteX61" fmla="*/ 5894095 w 6127519"/>
              <a:gd name="connsiteY61" fmla="*/ 4128857 h 6858000"/>
              <a:gd name="connsiteX62" fmla="*/ 5903513 w 6127519"/>
              <a:gd name="connsiteY62" fmla="*/ 4187661 h 6858000"/>
              <a:gd name="connsiteX63" fmla="*/ 5917114 w 6127519"/>
              <a:gd name="connsiteY63" fmla="*/ 4213096 h 6858000"/>
              <a:gd name="connsiteX64" fmla="*/ 5924233 w 6127519"/>
              <a:gd name="connsiteY64" fmla="*/ 4242060 h 6858000"/>
              <a:gd name="connsiteX65" fmla="*/ 5928910 w 6127519"/>
              <a:gd name="connsiteY65" fmla="*/ 4300973 h 6858000"/>
              <a:gd name="connsiteX66" fmla="*/ 5939320 w 6127519"/>
              <a:gd name="connsiteY66" fmla="*/ 4340435 h 6858000"/>
              <a:gd name="connsiteX67" fmla="*/ 5946705 w 6127519"/>
              <a:gd name="connsiteY67" fmla="*/ 4428051 h 6858000"/>
              <a:gd name="connsiteX68" fmla="*/ 5949261 w 6127519"/>
              <a:gd name="connsiteY68" fmla="*/ 4449185 h 6858000"/>
              <a:gd name="connsiteX69" fmla="*/ 5968960 w 6127519"/>
              <a:gd name="connsiteY69" fmla="*/ 4482655 h 6858000"/>
              <a:gd name="connsiteX70" fmla="*/ 5980106 w 6127519"/>
              <a:gd name="connsiteY70" fmla="*/ 4585087 h 6858000"/>
              <a:gd name="connsiteX71" fmla="*/ 5998138 w 6127519"/>
              <a:gd name="connsiteY71" fmla="*/ 4697518 h 6858000"/>
              <a:gd name="connsiteX72" fmla="*/ 6007819 w 6127519"/>
              <a:gd name="connsiteY72" fmla="*/ 4858148 h 6858000"/>
              <a:gd name="connsiteX73" fmla="*/ 6007749 w 6127519"/>
              <a:gd name="connsiteY73" fmla="*/ 4964715 h 6858000"/>
              <a:gd name="connsiteX74" fmla="*/ 6005269 w 6127519"/>
              <a:gd name="connsiteY74" fmla="*/ 5150567 h 6858000"/>
              <a:gd name="connsiteX75" fmla="*/ 6001127 w 6127519"/>
              <a:gd name="connsiteY75" fmla="*/ 5164609 h 6858000"/>
              <a:gd name="connsiteX76" fmla="*/ 5998514 w 6127519"/>
              <a:gd name="connsiteY76" fmla="*/ 5189673 h 6858000"/>
              <a:gd name="connsiteX77" fmla="*/ 6018409 w 6127519"/>
              <a:gd name="connsiteY77" fmla="*/ 5227157 h 6858000"/>
              <a:gd name="connsiteX78" fmla="*/ 6036748 w 6127519"/>
              <a:gd name="connsiteY78" fmla="*/ 5322752 h 6858000"/>
              <a:gd name="connsiteX79" fmla="*/ 6036943 w 6127519"/>
              <a:gd name="connsiteY79" fmla="*/ 5329480 h 6858000"/>
              <a:gd name="connsiteX80" fmla="*/ 6037677 w 6127519"/>
              <a:gd name="connsiteY80" fmla="*/ 5354807 h 6858000"/>
              <a:gd name="connsiteX81" fmla="*/ 6039728 w 6127519"/>
              <a:gd name="connsiteY81" fmla="*/ 5359416 h 6858000"/>
              <a:gd name="connsiteX82" fmla="*/ 6053435 w 6127519"/>
              <a:gd name="connsiteY82" fmla="*/ 5387547 h 6858000"/>
              <a:gd name="connsiteX83" fmla="*/ 6065933 w 6127519"/>
              <a:gd name="connsiteY83" fmla="*/ 5443002 h 6858000"/>
              <a:gd name="connsiteX84" fmla="*/ 6068640 w 6127519"/>
              <a:gd name="connsiteY84" fmla="*/ 5474503 h 6858000"/>
              <a:gd name="connsiteX85" fmla="*/ 6080922 w 6127519"/>
              <a:gd name="connsiteY85" fmla="*/ 5561070 h 6858000"/>
              <a:gd name="connsiteX86" fmla="*/ 6096949 w 6127519"/>
              <a:gd name="connsiteY86" fmla="*/ 5648179 h 6858000"/>
              <a:gd name="connsiteX87" fmla="*/ 6121353 w 6127519"/>
              <a:gd name="connsiteY87" fmla="*/ 5721725 h 6858000"/>
              <a:gd name="connsiteX88" fmla="*/ 6109884 w 6127519"/>
              <a:gd name="connsiteY88" fmla="*/ 5721959 h 6858000"/>
              <a:gd name="connsiteX89" fmla="*/ 6127024 w 6127519"/>
              <a:gd name="connsiteY89" fmla="*/ 5786902 h 6858000"/>
              <a:gd name="connsiteX90" fmla="*/ 6127519 w 6127519"/>
              <a:gd name="connsiteY90" fmla="*/ 5865775 h 6858000"/>
              <a:gd name="connsiteX91" fmla="*/ 6102493 w 6127519"/>
              <a:gd name="connsiteY91" fmla="*/ 5928602 h 6858000"/>
              <a:gd name="connsiteX92" fmla="*/ 6056863 w 6127519"/>
              <a:gd name="connsiteY92" fmla="*/ 6000643 h 6858000"/>
              <a:gd name="connsiteX93" fmla="*/ 6045436 w 6127519"/>
              <a:gd name="connsiteY93" fmla="*/ 6124480 h 6858000"/>
              <a:gd name="connsiteX94" fmla="*/ 6030489 w 6127519"/>
              <a:gd name="connsiteY94" fmla="*/ 6317666 h 6858000"/>
              <a:gd name="connsiteX95" fmla="*/ 6007492 w 6127519"/>
              <a:gd name="connsiteY95" fmla="*/ 6440818 h 6858000"/>
              <a:gd name="connsiteX96" fmla="*/ 6009467 w 6127519"/>
              <a:gd name="connsiteY96" fmla="*/ 6487076 h 6858000"/>
              <a:gd name="connsiteX97" fmla="*/ 5995064 w 6127519"/>
              <a:gd name="connsiteY97" fmla="*/ 6540791 h 6858000"/>
              <a:gd name="connsiteX98" fmla="*/ 6004510 w 6127519"/>
              <a:gd name="connsiteY98" fmla="*/ 6599256 h 6858000"/>
              <a:gd name="connsiteX99" fmla="*/ 5986207 w 6127519"/>
              <a:gd name="connsiteY99" fmla="*/ 6695855 h 6858000"/>
              <a:gd name="connsiteX100" fmla="*/ 5979428 w 6127519"/>
              <a:gd name="connsiteY100" fmla="*/ 6754678 h 6858000"/>
              <a:gd name="connsiteX101" fmla="*/ 5983398 w 6127519"/>
              <a:gd name="connsiteY101" fmla="*/ 6778641 h 6858000"/>
              <a:gd name="connsiteX102" fmla="*/ 5984543 w 6127519"/>
              <a:gd name="connsiteY102" fmla="*/ 6811016 h 6858000"/>
              <a:gd name="connsiteX103" fmla="*/ 5979671 w 6127519"/>
              <a:gd name="connsiteY103" fmla="*/ 6858000 h 6858000"/>
              <a:gd name="connsiteX104" fmla="*/ 0 w 6127519"/>
              <a:gd name="connsiteY104" fmla="*/ 6858000 h 6858000"/>
              <a:gd name="connsiteX105" fmla="*/ 0 w 6127519"/>
              <a:gd name="connsiteY105"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30982 w 6127024"/>
              <a:gd name="connsiteY8" fmla="*/ 412030 h 6858000"/>
              <a:gd name="connsiteX9" fmla="*/ 5153000 w 6127024"/>
              <a:gd name="connsiteY9" fmla="*/ 507134 h 6858000"/>
              <a:gd name="connsiteX10" fmla="*/ 5171282 w 6127024"/>
              <a:gd name="connsiteY10" fmla="*/ 602071 h 6858000"/>
              <a:gd name="connsiteX11" fmla="*/ 5176196 w 6127024"/>
              <a:gd name="connsiteY11" fmla="*/ 636822 h 6858000"/>
              <a:gd name="connsiteX12" fmla="*/ 5189051 w 6127024"/>
              <a:gd name="connsiteY12" fmla="*/ 782518 h 6858000"/>
              <a:gd name="connsiteX13" fmla="*/ 5221088 w 6127024"/>
              <a:gd name="connsiteY13" fmla="*/ 860193 h 6858000"/>
              <a:gd name="connsiteX14" fmla="*/ 5230806 w 6127024"/>
              <a:gd name="connsiteY14" fmla="*/ 961354 h 6858000"/>
              <a:gd name="connsiteX15" fmla="*/ 5201018 w 6127024"/>
              <a:gd name="connsiteY15" fmla="*/ 1095027 h 6858000"/>
              <a:gd name="connsiteX16" fmla="*/ 5202153 w 6127024"/>
              <a:gd name="connsiteY16" fmla="*/ 1133224 h 6858000"/>
              <a:gd name="connsiteX17" fmla="*/ 5189234 w 6127024"/>
              <a:gd name="connsiteY17" fmla="*/ 1193495 h 6858000"/>
              <a:gd name="connsiteX18" fmla="*/ 5202769 w 6127024"/>
              <a:gd name="connsiteY18" fmla="*/ 1269450 h 6858000"/>
              <a:gd name="connsiteX19" fmla="*/ 5225968 w 6127024"/>
              <a:gd name="connsiteY19" fmla="*/ 1357994 h 6858000"/>
              <a:gd name="connsiteX20" fmla="*/ 5233819 w 6127024"/>
              <a:gd name="connsiteY20" fmla="*/ 1380922 h 6858000"/>
              <a:gd name="connsiteX21" fmla="*/ 5237226 w 6127024"/>
              <a:gd name="connsiteY21" fmla="*/ 1441327 h 6858000"/>
              <a:gd name="connsiteX22" fmla="*/ 5255653 w 6127024"/>
              <a:gd name="connsiteY22" fmla="*/ 1524712 h 6858000"/>
              <a:gd name="connsiteX23" fmla="*/ 5263491 w 6127024"/>
              <a:gd name="connsiteY23" fmla="*/ 1642938 h 6858000"/>
              <a:gd name="connsiteX24" fmla="*/ 5261314 w 6127024"/>
              <a:gd name="connsiteY24" fmla="*/ 1689177 h 6858000"/>
              <a:gd name="connsiteX25" fmla="*/ 5259788 w 6127024"/>
              <a:gd name="connsiteY25" fmla="*/ 1768516 h 6858000"/>
              <a:gd name="connsiteX26" fmla="*/ 5255696 w 6127024"/>
              <a:gd name="connsiteY26" fmla="*/ 1953770 h 6858000"/>
              <a:gd name="connsiteX27" fmla="*/ 5252592 w 6127024"/>
              <a:gd name="connsiteY27" fmla="*/ 2092210 h 6858000"/>
              <a:gd name="connsiteX28" fmla="*/ 5250104 w 6127024"/>
              <a:gd name="connsiteY28" fmla="*/ 2249166 h 6858000"/>
              <a:gd name="connsiteX29" fmla="*/ 5251214 w 6127024"/>
              <a:gd name="connsiteY29" fmla="*/ 2250944 h 6858000"/>
              <a:gd name="connsiteX30" fmla="*/ 5250644 w 6127024"/>
              <a:gd name="connsiteY30" fmla="*/ 2266619 h 6858000"/>
              <a:gd name="connsiteX31" fmla="*/ 5293877 w 6127024"/>
              <a:gd name="connsiteY31" fmla="*/ 2368649 h 6858000"/>
              <a:gd name="connsiteX32" fmla="*/ 5311338 w 6127024"/>
              <a:gd name="connsiteY32" fmla="*/ 2404034 h 6858000"/>
              <a:gd name="connsiteX33" fmla="*/ 5338366 w 6127024"/>
              <a:gd name="connsiteY33" fmla="*/ 2465052 h 6858000"/>
              <a:gd name="connsiteX34" fmla="*/ 5371263 w 6127024"/>
              <a:gd name="connsiteY34" fmla="*/ 2586413 h 6858000"/>
              <a:gd name="connsiteX35" fmla="*/ 5407503 w 6127024"/>
              <a:gd name="connsiteY35" fmla="*/ 2786290 h 6858000"/>
              <a:gd name="connsiteX36" fmla="*/ 5407356 w 6127024"/>
              <a:gd name="connsiteY36" fmla="*/ 2787545 h 6858000"/>
              <a:gd name="connsiteX37" fmla="*/ 5457023 w 6127024"/>
              <a:gd name="connsiteY37" fmla="*/ 2858292 h 6858000"/>
              <a:gd name="connsiteX38" fmla="*/ 5479298 w 6127024"/>
              <a:gd name="connsiteY38" fmla="*/ 2947791 h 6858000"/>
              <a:gd name="connsiteX39" fmla="*/ 5481770 w 6127024"/>
              <a:gd name="connsiteY39" fmla="*/ 2951352 h 6858000"/>
              <a:gd name="connsiteX40" fmla="*/ 5482415 w 6127024"/>
              <a:gd name="connsiteY40" fmla="*/ 3004079 h 6858000"/>
              <a:gd name="connsiteX41" fmla="*/ 5503944 w 6127024"/>
              <a:gd name="connsiteY41" fmla="*/ 3123335 h 6858000"/>
              <a:gd name="connsiteX42" fmla="*/ 5516007 w 6127024"/>
              <a:gd name="connsiteY42" fmla="*/ 3258473 h 6858000"/>
              <a:gd name="connsiteX43" fmla="*/ 5589758 w 6127024"/>
              <a:gd name="connsiteY43" fmla="*/ 3453699 h 6858000"/>
              <a:gd name="connsiteX44" fmla="*/ 5596144 w 6127024"/>
              <a:gd name="connsiteY44" fmla="*/ 3534624 h 6858000"/>
              <a:gd name="connsiteX45" fmla="*/ 5597750 w 6127024"/>
              <a:gd name="connsiteY45" fmla="*/ 3534129 h 6858000"/>
              <a:gd name="connsiteX46" fmla="*/ 5599700 w 6127024"/>
              <a:gd name="connsiteY46" fmla="*/ 3547221 h 6858000"/>
              <a:gd name="connsiteX47" fmla="*/ 5615031 w 6127024"/>
              <a:gd name="connsiteY47" fmla="*/ 3557482 h 6858000"/>
              <a:gd name="connsiteX48" fmla="*/ 5618377 w 6127024"/>
              <a:gd name="connsiteY48" fmla="*/ 3588431 h 6858000"/>
              <a:gd name="connsiteX49" fmla="*/ 5612155 w 6127024"/>
              <a:gd name="connsiteY49" fmla="*/ 3589869 h 6858000"/>
              <a:gd name="connsiteX50" fmla="*/ 5620843 w 6127024"/>
              <a:gd name="connsiteY50" fmla="*/ 3606745 h 6858000"/>
              <a:gd name="connsiteX51" fmla="*/ 5655472 w 6127024"/>
              <a:gd name="connsiteY51" fmla="*/ 3678877 h 6858000"/>
              <a:gd name="connsiteX52" fmla="*/ 5683015 w 6127024"/>
              <a:gd name="connsiteY52" fmla="*/ 3762025 h 6858000"/>
              <a:gd name="connsiteX53" fmla="*/ 5696643 w 6127024"/>
              <a:gd name="connsiteY53" fmla="*/ 3773888 h 6858000"/>
              <a:gd name="connsiteX54" fmla="*/ 5707995 w 6127024"/>
              <a:gd name="connsiteY54" fmla="*/ 3781685 h 6858000"/>
              <a:gd name="connsiteX55" fmla="*/ 5768491 w 6127024"/>
              <a:gd name="connsiteY55" fmla="*/ 3914399 h 6858000"/>
              <a:gd name="connsiteX56" fmla="*/ 5793123 w 6127024"/>
              <a:gd name="connsiteY56" fmla="*/ 3969952 h 6858000"/>
              <a:gd name="connsiteX57" fmla="*/ 5808321 w 6127024"/>
              <a:gd name="connsiteY57" fmla="*/ 3988153 h 6858000"/>
              <a:gd name="connsiteX58" fmla="*/ 5825621 w 6127024"/>
              <a:gd name="connsiteY58" fmla="*/ 4015525 h 6858000"/>
              <a:gd name="connsiteX59" fmla="*/ 5860672 w 6127024"/>
              <a:gd name="connsiteY59" fmla="*/ 4061579 h 6858000"/>
              <a:gd name="connsiteX60" fmla="*/ 5872173 w 6127024"/>
              <a:gd name="connsiteY60" fmla="*/ 4088497 h 6858000"/>
              <a:gd name="connsiteX61" fmla="*/ 5894095 w 6127024"/>
              <a:gd name="connsiteY61" fmla="*/ 4128857 h 6858000"/>
              <a:gd name="connsiteX62" fmla="*/ 5903513 w 6127024"/>
              <a:gd name="connsiteY62" fmla="*/ 4187661 h 6858000"/>
              <a:gd name="connsiteX63" fmla="*/ 5917114 w 6127024"/>
              <a:gd name="connsiteY63" fmla="*/ 4213096 h 6858000"/>
              <a:gd name="connsiteX64" fmla="*/ 5924233 w 6127024"/>
              <a:gd name="connsiteY64" fmla="*/ 4242060 h 6858000"/>
              <a:gd name="connsiteX65" fmla="*/ 5928910 w 6127024"/>
              <a:gd name="connsiteY65" fmla="*/ 4300973 h 6858000"/>
              <a:gd name="connsiteX66" fmla="*/ 5939320 w 6127024"/>
              <a:gd name="connsiteY66" fmla="*/ 4340435 h 6858000"/>
              <a:gd name="connsiteX67" fmla="*/ 5946705 w 6127024"/>
              <a:gd name="connsiteY67" fmla="*/ 4428051 h 6858000"/>
              <a:gd name="connsiteX68" fmla="*/ 5949261 w 6127024"/>
              <a:gd name="connsiteY68" fmla="*/ 4449185 h 6858000"/>
              <a:gd name="connsiteX69" fmla="*/ 5968960 w 6127024"/>
              <a:gd name="connsiteY69" fmla="*/ 4482655 h 6858000"/>
              <a:gd name="connsiteX70" fmla="*/ 5980106 w 6127024"/>
              <a:gd name="connsiteY70" fmla="*/ 4585087 h 6858000"/>
              <a:gd name="connsiteX71" fmla="*/ 5998138 w 6127024"/>
              <a:gd name="connsiteY71" fmla="*/ 4697518 h 6858000"/>
              <a:gd name="connsiteX72" fmla="*/ 6007819 w 6127024"/>
              <a:gd name="connsiteY72" fmla="*/ 4858148 h 6858000"/>
              <a:gd name="connsiteX73" fmla="*/ 6007749 w 6127024"/>
              <a:gd name="connsiteY73" fmla="*/ 4964715 h 6858000"/>
              <a:gd name="connsiteX74" fmla="*/ 6005269 w 6127024"/>
              <a:gd name="connsiteY74" fmla="*/ 5150567 h 6858000"/>
              <a:gd name="connsiteX75" fmla="*/ 6001127 w 6127024"/>
              <a:gd name="connsiteY75" fmla="*/ 5164609 h 6858000"/>
              <a:gd name="connsiteX76" fmla="*/ 5998514 w 6127024"/>
              <a:gd name="connsiteY76" fmla="*/ 5189673 h 6858000"/>
              <a:gd name="connsiteX77" fmla="*/ 6018409 w 6127024"/>
              <a:gd name="connsiteY77" fmla="*/ 5227157 h 6858000"/>
              <a:gd name="connsiteX78" fmla="*/ 6036748 w 6127024"/>
              <a:gd name="connsiteY78" fmla="*/ 5322752 h 6858000"/>
              <a:gd name="connsiteX79" fmla="*/ 6036943 w 6127024"/>
              <a:gd name="connsiteY79" fmla="*/ 5329480 h 6858000"/>
              <a:gd name="connsiteX80" fmla="*/ 6037677 w 6127024"/>
              <a:gd name="connsiteY80" fmla="*/ 5354807 h 6858000"/>
              <a:gd name="connsiteX81" fmla="*/ 6039728 w 6127024"/>
              <a:gd name="connsiteY81" fmla="*/ 5359416 h 6858000"/>
              <a:gd name="connsiteX82" fmla="*/ 6053435 w 6127024"/>
              <a:gd name="connsiteY82" fmla="*/ 5387547 h 6858000"/>
              <a:gd name="connsiteX83" fmla="*/ 6065933 w 6127024"/>
              <a:gd name="connsiteY83" fmla="*/ 5443002 h 6858000"/>
              <a:gd name="connsiteX84" fmla="*/ 6068640 w 6127024"/>
              <a:gd name="connsiteY84" fmla="*/ 5474503 h 6858000"/>
              <a:gd name="connsiteX85" fmla="*/ 6080922 w 6127024"/>
              <a:gd name="connsiteY85" fmla="*/ 5561070 h 6858000"/>
              <a:gd name="connsiteX86" fmla="*/ 6096949 w 6127024"/>
              <a:gd name="connsiteY86" fmla="*/ 5648179 h 6858000"/>
              <a:gd name="connsiteX87" fmla="*/ 6121353 w 6127024"/>
              <a:gd name="connsiteY87" fmla="*/ 5721725 h 6858000"/>
              <a:gd name="connsiteX88" fmla="*/ 6109884 w 6127024"/>
              <a:gd name="connsiteY88" fmla="*/ 5721959 h 6858000"/>
              <a:gd name="connsiteX89" fmla="*/ 6127024 w 6127024"/>
              <a:gd name="connsiteY89" fmla="*/ 5786902 h 6858000"/>
              <a:gd name="connsiteX90" fmla="*/ 6115796 w 6127024"/>
              <a:gd name="connsiteY90" fmla="*/ 5862844 h 6858000"/>
              <a:gd name="connsiteX91" fmla="*/ 6102493 w 6127024"/>
              <a:gd name="connsiteY91" fmla="*/ 5928602 h 6858000"/>
              <a:gd name="connsiteX92" fmla="*/ 6056863 w 6127024"/>
              <a:gd name="connsiteY92" fmla="*/ 6000643 h 6858000"/>
              <a:gd name="connsiteX93" fmla="*/ 6045436 w 6127024"/>
              <a:gd name="connsiteY93" fmla="*/ 6124480 h 6858000"/>
              <a:gd name="connsiteX94" fmla="*/ 6030489 w 6127024"/>
              <a:gd name="connsiteY94" fmla="*/ 6317666 h 6858000"/>
              <a:gd name="connsiteX95" fmla="*/ 6007492 w 6127024"/>
              <a:gd name="connsiteY95" fmla="*/ 6440818 h 6858000"/>
              <a:gd name="connsiteX96" fmla="*/ 6009467 w 6127024"/>
              <a:gd name="connsiteY96" fmla="*/ 6487076 h 6858000"/>
              <a:gd name="connsiteX97" fmla="*/ 5995064 w 6127024"/>
              <a:gd name="connsiteY97" fmla="*/ 6540791 h 6858000"/>
              <a:gd name="connsiteX98" fmla="*/ 6004510 w 6127024"/>
              <a:gd name="connsiteY98" fmla="*/ 6599256 h 6858000"/>
              <a:gd name="connsiteX99" fmla="*/ 5986207 w 6127024"/>
              <a:gd name="connsiteY99" fmla="*/ 6695855 h 6858000"/>
              <a:gd name="connsiteX100" fmla="*/ 5979428 w 6127024"/>
              <a:gd name="connsiteY100" fmla="*/ 6754678 h 6858000"/>
              <a:gd name="connsiteX101" fmla="*/ 5983398 w 6127024"/>
              <a:gd name="connsiteY101" fmla="*/ 6778641 h 6858000"/>
              <a:gd name="connsiteX102" fmla="*/ 5984543 w 6127024"/>
              <a:gd name="connsiteY102" fmla="*/ 6811016 h 6858000"/>
              <a:gd name="connsiteX103" fmla="*/ 5979671 w 6127024"/>
              <a:gd name="connsiteY103" fmla="*/ 6858000 h 6858000"/>
              <a:gd name="connsiteX104" fmla="*/ 0 w 6127024"/>
              <a:gd name="connsiteY104" fmla="*/ 6858000 h 6858000"/>
              <a:gd name="connsiteX105" fmla="*/ 0 w 6127024"/>
              <a:gd name="connsiteY105"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30982 w 6127024"/>
              <a:gd name="connsiteY8" fmla="*/ 412030 h 6858000"/>
              <a:gd name="connsiteX9" fmla="*/ 5153000 w 6127024"/>
              <a:gd name="connsiteY9" fmla="*/ 507134 h 6858000"/>
              <a:gd name="connsiteX10" fmla="*/ 5171282 w 6127024"/>
              <a:gd name="connsiteY10" fmla="*/ 602071 h 6858000"/>
              <a:gd name="connsiteX11" fmla="*/ 5176196 w 6127024"/>
              <a:gd name="connsiteY11" fmla="*/ 636822 h 6858000"/>
              <a:gd name="connsiteX12" fmla="*/ 5189051 w 6127024"/>
              <a:gd name="connsiteY12" fmla="*/ 782518 h 6858000"/>
              <a:gd name="connsiteX13" fmla="*/ 5221088 w 6127024"/>
              <a:gd name="connsiteY13" fmla="*/ 860193 h 6858000"/>
              <a:gd name="connsiteX14" fmla="*/ 5230806 w 6127024"/>
              <a:gd name="connsiteY14" fmla="*/ 961354 h 6858000"/>
              <a:gd name="connsiteX15" fmla="*/ 5201018 w 6127024"/>
              <a:gd name="connsiteY15" fmla="*/ 1095027 h 6858000"/>
              <a:gd name="connsiteX16" fmla="*/ 5202153 w 6127024"/>
              <a:gd name="connsiteY16" fmla="*/ 1133224 h 6858000"/>
              <a:gd name="connsiteX17" fmla="*/ 5189234 w 6127024"/>
              <a:gd name="connsiteY17" fmla="*/ 1193495 h 6858000"/>
              <a:gd name="connsiteX18" fmla="*/ 5202769 w 6127024"/>
              <a:gd name="connsiteY18" fmla="*/ 1269450 h 6858000"/>
              <a:gd name="connsiteX19" fmla="*/ 5225968 w 6127024"/>
              <a:gd name="connsiteY19" fmla="*/ 1357994 h 6858000"/>
              <a:gd name="connsiteX20" fmla="*/ 5233819 w 6127024"/>
              <a:gd name="connsiteY20" fmla="*/ 1380922 h 6858000"/>
              <a:gd name="connsiteX21" fmla="*/ 5237226 w 6127024"/>
              <a:gd name="connsiteY21" fmla="*/ 1441327 h 6858000"/>
              <a:gd name="connsiteX22" fmla="*/ 5255653 w 6127024"/>
              <a:gd name="connsiteY22" fmla="*/ 1524712 h 6858000"/>
              <a:gd name="connsiteX23" fmla="*/ 5263491 w 6127024"/>
              <a:gd name="connsiteY23" fmla="*/ 1642938 h 6858000"/>
              <a:gd name="connsiteX24" fmla="*/ 5261314 w 6127024"/>
              <a:gd name="connsiteY24" fmla="*/ 1689177 h 6858000"/>
              <a:gd name="connsiteX25" fmla="*/ 5259788 w 6127024"/>
              <a:gd name="connsiteY25" fmla="*/ 1768516 h 6858000"/>
              <a:gd name="connsiteX26" fmla="*/ 5255696 w 6127024"/>
              <a:gd name="connsiteY26" fmla="*/ 1953770 h 6858000"/>
              <a:gd name="connsiteX27" fmla="*/ 5252592 w 6127024"/>
              <a:gd name="connsiteY27" fmla="*/ 2092210 h 6858000"/>
              <a:gd name="connsiteX28" fmla="*/ 5250104 w 6127024"/>
              <a:gd name="connsiteY28" fmla="*/ 2249166 h 6858000"/>
              <a:gd name="connsiteX29" fmla="*/ 5251214 w 6127024"/>
              <a:gd name="connsiteY29" fmla="*/ 2250944 h 6858000"/>
              <a:gd name="connsiteX30" fmla="*/ 5250644 w 6127024"/>
              <a:gd name="connsiteY30" fmla="*/ 2266619 h 6858000"/>
              <a:gd name="connsiteX31" fmla="*/ 5293877 w 6127024"/>
              <a:gd name="connsiteY31" fmla="*/ 2368649 h 6858000"/>
              <a:gd name="connsiteX32" fmla="*/ 5311338 w 6127024"/>
              <a:gd name="connsiteY32" fmla="*/ 2404034 h 6858000"/>
              <a:gd name="connsiteX33" fmla="*/ 5338366 w 6127024"/>
              <a:gd name="connsiteY33" fmla="*/ 2465052 h 6858000"/>
              <a:gd name="connsiteX34" fmla="*/ 5371263 w 6127024"/>
              <a:gd name="connsiteY34" fmla="*/ 2586413 h 6858000"/>
              <a:gd name="connsiteX35" fmla="*/ 5407503 w 6127024"/>
              <a:gd name="connsiteY35" fmla="*/ 2786290 h 6858000"/>
              <a:gd name="connsiteX36" fmla="*/ 5407356 w 6127024"/>
              <a:gd name="connsiteY36" fmla="*/ 2787545 h 6858000"/>
              <a:gd name="connsiteX37" fmla="*/ 5457023 w 6127024"/>
              <a:gd name="connsiteY37" fmla="*/ 2858292 h 6858000"/>
              <a:gd name="connsiteX38" fmla="*/ 5479298 w 6127024"/>
              <a:gd name="connsiteY38" fmla="*/ 2947791 h 6858000"/>
              <a:gd name="connsiteX39" fmla="*/ 5481770 w 6127024"/>
              <a:gd name="connsiteY39" fmla="*/ 2951352 h 6858000"/>
              <a:gd name="connsiteX40" fmla="*/ 5482415 w 6127024"/>
              <a:gd name="connsiteY40" fmla="*/ 3004079 h 6858000"/>
              <a:gd name="connsiteX41" fmla="*/ 5503944 w 6127024"/>
              <a:gd name="connsiteY41" fmla="*/ 3123335 h 6858000"/>
              <a:gd name="connsiteX42" fmla="*/ 5516007 w 6127024"/>
              <a:gd name="connsiteY42" fmla="*/ 3258473 h 6858000"/>
              <a:gd name="connsiteX43" fmla="*/ 5589758 w 6127024"/>
              <a:gd name="connsiteY43" fmla="*/ 3453699 h 6858000"/>
              <a:gd name="connsiteX44" fmla="*/ 5596144 w 6127024"/>
              <a:gd name="connsiteY44" fmla="*/ 3534624 h 6858000"/>
              <a:gd name="connsiteX45" fmla="*/ 5597750 w 6127024"/>
              <a:gd name="connsiteY45" fmla="*/ 3534129 h 6858000"/>
              <a:gd name="connsiteX46" fmla="*/ 5599700 w 6127024"/>
              <a:gd name="connsiteY46" fmla="*/ 3547221 h 6858000"/>
              <a:gd name="connsiteX47" fmla="*/ 5615031 w 6127024"/>
              <a:gd name="connsiteY47" fmla="*/ 3557482 h 6858000"/>
              <a:gd name="connsiteX48" fmla="*/ 5618377 w 6127024"/>
              <a:gd name="connsiteY48" fmla="*/ 3588431 h 6858000"/>
              <a:gd name="connsiteX49" fmla="*/ 5612155 w 6127024"/>
              <a:gd name="connsiteY49" fmla="*/ 3589869 h 6858000"/>
              <a:gd name="connsiteX50" fmla="*/ 5620843 w 6127024"/>
              <a:gd name="connsiteY50" fmla="*/ 3606745 h 6858000"/>
              <a:gd name="connsiteX51" fmla="*/ 5655472 w 6127024"/>
              <a:gd name="connsiteY51" fmla="*/ 3678877 h 6858000"/>
              <a:gd name="connsiteX52" fmla="*/ 5683015 w 6127024"/>
              <a:gd name="connsiteY52" fmla="*/ 3762025 h 6858000"/>
              <a:gd name="connsiteX53" fmla="*/ 5696643 w 6127024"/>
              <a:gd name="connsiteY53" fmla="*/ 3773888 h 6858000"/>
              <a:gd name="connsiteX54" fmla="*/ 5768491 w 6127024"/>
              <a:gd name="connsiteY54" fmla="*/ 3914399 h 6858000"/>
              <a:gd name="connsiteX55" fmla="*/ 5793123 w 6127024"/>
              <a:gd name="connsiteY55" fmla="*/ 3969952 h 6858000"/>
              <a:gd name="connsiteX56" fmla="*/ 5808321 w 6127024"/>
              <a:gd name="connsiteY56" fmla="*/ 3988153 h 6858000"/>
              <a:gd name="connsiteX57" fmla="*/ 5825621 w 6127024"/>
              <a:gd name="connsiteY57" fmla="*/ 4015525 h 6858000"/>
              <a:gd name="connsiteX58" fmla="*/ 5860672 w 6127024"/>
              <a:gd name="connsiteY58" fmla="*/ 4061579 h 6858000"/>
              <a:gd name="connsiteX59" fmla="*/ 5872173 w 6127024"/>
              <a:gd name="connsiteY59" fmla="*/ 4088497 h 6858000"/>
              <a:gd name="connsiteX60" fmla="*/ 5894095 w 6127024"/>
              <a:gd name="connsiteY60" fmla="*/ 4128857 h 6858000"/>
              <a:gd name="connsiteX61" fmla="*/ 5903513 w 6127024"/>
              <a:gd name="connsiteY61" fmla="*/ 4187661 h 6858000"/>
              <a:gd name="connsiteX62" fmla="*/ 5917114 w 6127024"/>
              <a:gd name="connsiteY62" fmla="*/ 4213096 h 6858000"/>
              <a:gd name="connsiteX63" fmla="*/ 5924233 w 6127024"/>
              <a:gd name="connsiteY63" fmla="*/ 4242060 h 6858000"/>
              <a:gd name="connsiteX64" fmla="*/ 5928910 w 6127024"/>
              <a:gd name="connsiteY64" fmla="*/ 4300973 h 6858000"/>
              <a:gd name="connsiteX65" fmla="*/ 5939320 w 6127024"/>
              <a:gd name="connsiteY65" fmla="*/ 4340435 h 6858000"/>
              <a:gd name="connsiteX66" fmla="*/ 5946705 w 6127024"/>
              <a:gd name="connsiteY66" fmla="*/ 4428051 h 6858000"/>
              <a:gd name="connsiteX67" fmla="*/ 5949261 w 6127024"/>
              <a:gd name="connsiteY67" fmla="*/ 4449185 h 6858000"/>
              <a:gd name="connsiteX68" fmla="*/ 5968960 w 6127024"/>
              <a:gd name="connsiteY68" fmla="*/ 4482655 h 6858000"/>
              <a:gd name="connsiteX69" fmla="*/ 5980106 w 6127024"/>
              <a:gd name="connsiteY69" fmla="*/ 4585087 h 6858000"/>
              <a:gd name="connsiteX70" fmla="*/ 5998138 w 6127024"/>
              <a:gd name="connsiteY70" fmla="*/ 4697518 h 6858000"/>
              <a:gd name="connsiteX71" fmla="*/ 6007819 w 6127024"/>
              <a:gd name="connsiteY71" fmla="*/ 4858148 h 6858000"/>
              <a:gd name="connsiteX72" fmla="*/ 6007749 w 6127024"/>
              <a:gd name="connsiteY72" fmla="*/ 4964715 h 6858000"/>
              <a:gd name="connsiteX73" fmla="*/ 6005269 w 6127024"/>
              <a:gd name="connsiteY73" fmla="*/ 5150567 h 6858000"/>
              <a:gd name="connsiteX74" fmla="*/ 6001127 w 6127024"/>
              <a:gd name="connsiteY74" fmla="*/ 5164609 h 6858000"/>
              <a:gd name="connsiteX75" fmla="*/ 5998514 w 6127024"/>
              <a:gd name="connsiteY75" fmla="*/ 5189673 h 6858000"/>
              <a:gd name="connsiteX76" fmla="*/ 6018409 w 6127024"/>
              <a:gd name="connsiteY76" fmla="*/ 5227157 h 6858000"/>
              <a:gd name="connsiteX77" fmla="*/ 6036748 w 6127024"/>
              <a:gd name="connsiteY77" fmla="*/ 5322752 h 6858000"/>
              <a:gd name="connsiteX78" fmla="*/ 6036943 w 6127024"/>
              <a:gd name="connsiteY78" fmla="*/ 5329480 h 6858000"/>
              <a:gd name="connsiteX79" fmla="*/ 6037677 w 6127024"/>
              <a:gd name="connsiteY79" fmla="*/ 5354807 h 6858000"/>
              <a:gd name="connsiteX80" fmla="*/ 6039728 w 6127024"/>
              <a:gd name="connsiteY80" fmla="*/ 5359416 h 6858000"/>
              <a:gd name="connsiteX81" fmla="*/ 6053435 w 6127024"/>
              <a:gd name="connsiteY81" fmla="*/ 5387547 h 6858000"/>
              <a:gd name="connsiteX82" fmla="*/ 6065933 w 6127024"/>
              <a:gd name="connsiteY82" fmla="*/ 5443002 h 6858000"/>
              <a:gd name="connsiteX83" fmla="*/ 6068640 w 6127024"/>
              <a:gd name="connsiteY83" fmla="*/ 5474503 h 6858000"/>
              <a:gd name="connsiteX84" fmla="*/ 6080922 w 6127024"/>
              <a:gd name="connsiteY84" fmla="*/ 5561070 h 6858000"/>
              <a:gd name="connsiteX85" fmla="*/ 6096949 w 6127024"/>
              <a:gd name="connsiteY85" fmla="*/ 5648179 h 6858000"/>
              <a:gd name="connsiteX86" fmla="*/ 6121353 w 6127024"/>
              <a:gd name="connsiteY86" fmla="*/ 5721725 h 6858000"/>
              <a:gd name="connsiteX87" fmla="*/ 6109884 w 6127024"/>
              <a:gd name="connsiteY87" fmla="*/ 5721959 h 6858000"/>
              <a:gd name="connsiteX88" fmla="*/ 6127024 w 6127024"/>
              <a:gd name="connsiteY88" fmla="*/ 5786902 h 6858000"/>
              <a:gd name="connsiteX89" fmla="*/ 6115796 w 6127024"/>
              <a:gd name="connsiteY89" fmla="*/ 5862844 h 6858000"/>
              <a:gd name="connsiteX90" fmla="*/ 6102493 w 6127024"/>
              <a:gd name="connsiteY90" fmla="*/ 5928602 h 6858000"/>
              <a:gd name="connsiteX91" fmla="*/ 6056863 w 6127024"/>
              <a:gd name="connsiteY91" fmla="*/ 6000643 h 6858000"/>
              <a:gd name="connsiteX92" fmla="*/ 6045436 w 6127024"/>
              <a:gd name="connsiteY92" fmla="*/ 6124480 h 6858000"/>
              <a:gd name="connsiteX93" fmla="*/ 6030489 w 6127024"/>
              <a:gd name="connsiteY93" fmla="*/ 6317666 h 6858000"/>
              <a:gd name="connsiteX94" fmla="*/ 6007492 w 6127024"/>
              <a:gd name="connsiteY94" fmla="*/ 6440818 h 6858000"/>
              <a:gd name="connsiteX95" fmla="*/ 6009467 w 6127024"/>
              <a:gd name="connsiteY95" fmla="*/ 6487076 h 6858000"/>
              <a:gd name="connsiteX96" fmla="*/ 5995064 w 6127024"/>
              <a:gd name="connsiteY96" fmla="*/ 6540791 h 6858000"/>
              <a:gd name="connsiteX97" fmla="*/ 6004510 w 6127024"/>
              <a:gd name="connsiteY97" fmla="*/ 6599256 h 6858000"/>
              <a:gd name="connsiteX98" fmla="*/ 5986207 w 6127024"/>
              <a:gd name="connsiteY98" fmla="*/ 6695855 h 6858000"/>
              <a:gd name="connsiteX99" fmla="*/ 5979428 w 6127024"/>
              <a:gd name="connsiteY99" fmla="*/ 6754678 h 6858000"/>
              <a:gd name="connsiteX100" fmla="*/ 5983398 w 6127024"/>
              <a:gd name="connsiteY100" fmla="*/ 6778641 h 6858000"/>
              <a:gd name="connsiteX101" fmla="*/ 5984543 w 6127024"/>
              <a:gd name="connsiteY101" fmla="*/ 6811016 h 6858000"/>
              <a:gd name="connsiteX102" fmla="*/ 5979671 w 6127024"/>
              <a:gd name="connsiteY102" fmla="*/ 6858000 h 6858000"/>
              <a:gd name="connsiteX103" fmla="*/ 0 w 6127024"/>
              <a:gd name="connsiteY103" fmla="*/ 6858000 h 6858000"/>
              <a:gd name="connsiteX104" fmla="*/ 0 w 6127024"/>
              <a:gd name="connsiteY104"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30982 w 6127024"/>
              <a:gd name="connsiteY8" fmla="*/ 412030 h 6858000"/>
              <a:gd name="connsiteX9" fmla="*/ 5153000 w 6127024"/>
              <a:gd name="connsiteY9" fmla="*/ 507134 h 6858000"/>
              <a:gd name="connsiteX10" fmla="*/ 5171282 w 6127024"/>
              <a:gd name="connsiteY10" fmla="*/ 602071 h 6858000"/>
              <a:gd name="connsiteX11" fmla="*/ 5176196 w 6127024"/>
              <a:gd name="connsiteY11" fmla="*/ 636822 h 6858000"/>
              <a:gd name="connsiteX12" fmla="*/ 5189051 w 6127024"/>
              <a:gd name="connsiteY12" fmla="*/ 782518 h 6858000"/>
              <a:gd name="connsiteX13" fmla="*/ 5221088 w 6127024"/>
              <a:gd name="connsiteY13" fmla="*/ 860193 h 6858000"/>
              <a:gd name="connsiteX14" fmla="*/ 5230806 w 6127024"/>
              <a:gd name="connsiteY14" fmla="*/ 961354 h 6858000"/>
              <a:gd name="connsiteX15" fmla="*/ 5201018 w 6127024"/>
              <a:gd name="connsiteY15" fmla="*/ 1095027 h 6858000"/>
              <a:gd name="connsiteX16" fmla="*/ 5202153 w 6127024"/>
              <a:gd name="connsiteY16" fmla="*/ 1133224 h 6858000"/>
              <a:gd name="connsiteX17" fmla="*/ 5189234 w 6127024"/>
              <a:gd name="connsiteY17" fmla="*/ 1193495 h 6858000"/>
              <a:gd name="connsiteX18" fmla="*/ 5202769 w 6127024"/>
              <a:gd name="connsiteY18" fmla="*/ 1269450 h 6858000"/>
              <a:gd name="connsiteX19" fmla="*/ 5225968 w 6127024"/>
              <a:gd name="connsiteY19" fmla="*/ 1357994 h 6858000"/>
              <a:gd name="connsiteX20" fmla="*/ 5233819 w 6127024"/>
              <a:gd name="connsiteY20" fmla="*/ 1380922 h 6858000"/>
              <a:gd name="connsiteX21" fmla="*/ 5237226 w 6127024"/>
              <a:gd name="connsiteY21" fmla="*/ 1441327 h 6858000"/>
              <a:gd name="connsiteX22" fmla="*/ 5255653 w 6127024"/>
              <a:gd name="connsiteY22" fmla="*/ 1524712 h 6858000"/>
              <a:gd name="connsiteX23" fmla="*/ 5263491 w 6127024"/>
              <a:gd name="connsiteY23" fmla="*/ 1642938 h 6858000"/>
              <a:gd name="connsiteX24" fmla="*/ 5261314 w 6127024"/>
              <a:gd name="connsiteY24" fmla="*/ 1689177 h 6858000"/>
              <a:gd name="connsiteX25" fmla="*/ 5259788 w 6127024"/>
              <a:gd name="connsiteY25" fmla="*/ 1768516 h 6858000"/>
              <a:gd name="connsiteX26" fmla="*/ 5255696 w 6127024"/>
              <a:gd name="connsiteY26" fmla="*/ 1953770 h 6858000"/>
              <a:gd name="connsiteX27" fmla="*/ 5252592 w 6127024"/>
              <a:gd name="connsiteY27" fmla="*/ 2092210 h 6858000"/>
              <a:gd name="connsiteX28" fmla="*/ 5250104 w 6127024"/>
              <a:gd name="connsiteY28" fmla="*/ 2249166 h 6858000"/>
              <a:gd name="connsiteX29" fmla="*/ 5251214 w 6127024"/>
              <a:gd name="connsiteY29" fmla="*/ 2250944 h 6858000"/>
              <a:gd name="connsiteX30" fmla="*/ 5250644 w 6127024"/>
              <a:gd name="connsiteY30" fmla="*/ 2266619 h 6858000"/>
              <a:gd name="connsiteX31" fmla="*/ 5293877 w 6127024"/>
              <a:gd name="connsiteY31" fmla="*/ 2368649 h 6858000"/>
              <a:gd name="connsiteX32" fmla="*/ 5311338 w 6127024"/>
              <a:gd name="connsiteY32" fmla="*/ 2404034 h 6858000"/>
              <a:gd name="connsiteX33" fmla="*/ 5338366 w 6127024"/>
              <a:gd name="connsiteY33" fmla="*/ 2465052 h 6858000"/>
              <a:gd name="connsiteX34" fmla="*/ 5371263 w 6127024"/>
              <a:gd name="connsiteY34" fmla="*/ 2586413 h 6858000"/>
              <a:gd name="connsiteX35" fmla="*/ 5407503 w 6127024"/>
              <a:gd name="connsiteY35" fmla="*/ 2786290 h 6858000"/>
              <a:gd name="connsiteX36" fmla="*/ 5407356 w 6127024"/>
              <a:gd name="connsiteY36" fmla="*/ 2787545 h 6858000"/>
              <a:gd name="connsiteX37" fmla="*/ 5457023 w 6127024"/>
              <a:gd name="connsiteY37" fmla="*/ 2858292 h 6858000"/>
              <a:gd name="connsiteX38" fmla="*/ 5479298 w 6127024"/>
              <a:gd name="connsiteY38" fmla="*/ 2947791 h 6858000"/>
              <a:gd name="connsiteX39" fmla="*/ 5481770 w 6127024"/>
              <a:gd name="connsiteY39" fmla="*/ 2951352 h 6858000"/>
              <a:gd name="connsiteX40" fmla="*/ 5482415 w 6127024"/>
              <a:gd name="connsiteY40" fmla="*/ 3004079 h 6858000"/>
              <a:gd name="connsiteX41" fmla="*/ 5503944 w 6127024"/>
              <a:gd name="connsiteY41" fmla="*/ 3123335 h 6858000"/>
              <a:gd name="connsiteX42" fmla="*/ 5516007 w 6127024"/>
              <a:gd name="connsiteY42" fmla="*/ 3258473 h 6858000"/>
              <a:gd name="connsiteX43" fmla="*/ 5589758 w 6127024"/>
              <a:gd name="connsiteY43" fmla="*/ 3453699 h 6858000"/>
              <a:gd name="connsiteX44" fmla="*/ 5596144 w 6127024"/>
              <a:gd name="connsiteY44" fmla="*/ 3534624 h 6858000"/>
              <a:gd name="connsiteX45" fmla="*/ 5597750 w 6127024"/>
              <a:gd name="connsiteY45" fmla="*/ 3534129 h 6858000"/>
              <a:gd name="connsiteX46" fmla="*/ 5599700 w 6127024"/>
              <a:gd name="connsiteY46" fmla="*/ 3547221 h 6858000"/>
              <a:gd name="connsiteX47" fmla="*/ 5618377 w 6127024"/>
              <a:gd name="connsiteY47" fmla="*/ 3588431 h 6858000"/>
              <a:gd name="connsiteX48" fmla="*/ 5612155 w 6127024"/>
              <a:gd name="connsiteY48" fmla="*/ 3589869 h 6858000"/>
              <a:gd name="connsiteX49" fmla="*/ 5620843 w 6127024"/>
              <a:gd name="connsiteY49" fmla="*/ 3606745 h 6858000"/>
              <a:gd name="connsiteX50" fmla="*/ 5655472 w 6127024"/>
              <a:gd name="connsiteY50" fmla="*/ 3678877 h 6858000"/>
              <a:gd name="connsiteX51" fmla="*/ 5683015 w 6127024"/>
              <a:gd name="connsiteY51" fmla="*/ 3762025 h 6858000"/>
              <a:gd name="connsiteX52" fmla="*/ 5696643 w 6127024"/>
              <a:gd name="connsiteY52" fmla="*/ 3773888 h 6858000"/>
              <a:gd name="connsiteX53" fmla="*/ 5768491 w 6127024"/>
              <a:gd name="connsiteY53" fmla="*/ 3914399 h 6858000"/>
              <a:gd name="connsiteX54" fmla="*/ 5793123 w 6127024"/>
              <a:gd name="connsiteY54" fmla="*/ 3969952 h 6858000"/>
              <a:gd name="connsiteX55" fmla="*/ 5808321 w 6127024"/>
              <a:gd name="connsiteY55" fmla="*/ 3988153 h 6858000"/>
              <a:gd name="connsiteX56" fmla="*/ 5825621 w 6127024"/>
              <a:gd name="connsiteY56" fmla="*/ 4015525 h 6858000"/>
              <a:gd name="connsiteX57" fmla="*/ 5860672 w 6127024"/>
              <a:gd name="connsiteY57" fmla="*/ 4061579 h 6858000"/>
              <a:gd name="connsiteX58" fmla="*/ 5872173 w 6127024"/>
              <a:gd name="connsiteY58" fmla="*/ 4088497 h 6858000"/>
              <a:gd name="connsiteX59" fmla="*/ 5894095 w 6127024"/>
              <a:gd name="connsiteY59" fmla="*/ 4128857 h 6858000"/>
              <a:gd name="connsiteX60" fmla="*/ 5903513 w 6127024"/>
              <a:gd name="connsiteY60" fmla="*/ 4187661 h 6858000"/>
              <a:gd name="connsiteX61" fmla="*/ 5917114 w 6127024"/>
              <a:gd name="connsiteY61" fmla="*/ 4213096 h 6858000"/>
              <a:gd name="connsiteX62" fmla="*/ 5924233 w 6127024"/>
              <a:gd name="connsiteY62" fmla="*/ 4242060 h 6858000"/>
              <a:gd name="connsiteX63" fmla="*/ 5928910 w 6127024"/>
              <a:gd name="connsiteY63" fmla="*/ 4300973 h 6858000"/>
              <a:gd name="connsiteX64" fmla="*/ 5939320 w 6127024"/>
              <a:gd name="connsiteY64" fmla="*/ 4340435 h 6858000"/>
              <a:gd name="connsiteX65" fmla="*/ 5946705 w 6127024"/>
              <a:gd name="connsiteY65" fmla="*/ 4428051 h 6858000"/>
              <a:gd name="connsiteX66" fmla="*/ 5949261 w 6127024"/>
              <a:gd name="connsiteY66" fmla="*/ 4449185 h 6858000"/>
              <a:gd name="connsiteX67" fmla="*/ 5968960 w 6127024"/>
              <a:gd name="connsiteY67" fmla="*/ 4482655 h 6858000"/>
              <a:gd name="connsiteX68" fmla="*/ 5980106 w 6127024"/>
              <a:gd name="connsiteY68" fmla="*/ 4585087 h 6858000"/>
              <a:gd name="connsiteX69" fmla="*/ 5998138 w 6127024"/>
              <a:gd name="connsiteY69" fmla="*/ 4697518 h 6858000"/>
              <a:gd name="connsiteX70" fmla="*/ 6007819 w 6127024"/>
              <a:gd name="connsiteY70" fmla="*/ 4858148 h 6858000"/>
              <a:gd name="connsiteX71" fmla="*/ 6007749 w 6127024"/>
              <a:gd name="connsiteY71" fmla="*/ 4964715 h 6858000"/>
              <a:gd name="connsiteX72" fmla="*/ 6005269 w 6127024"/>
              <a:gd name="connsiteY72" fmla="*/ 5150567 h 6858000"/>
              <a:gd name="connsiteX73" fmla="*/ 6001127 w 6127024"/>
              <a:gd name="connsiteY73" fmla="*/ 5164609 h 6858000"/>
              <a:gd name="connsiteX74" fmla="*/ 5998514 w 6127024"/>
              <a:gd name="connsiteY74" fmla="*/ 5189673 h 6858000"/>
              <a:gd name="connsiteX75" fmla="*/ 6018409 w 6127024"/>
              <a:gd name="connsiteY75" fmla="*/ 5227157 h 6858000"/>
              <a:gd name="connsiteX76" fmla="*/ 6036748 w 6127024"/>
              <a:gd name="connsiteY76" fmla="*/ 5322752 h 6858000"/>
              <a:gd name="connsiteX77" fmla="*/ 6036943 w 6127024"/>
              <a:gd name="connsiteY77" fmla="*/ 5329480 h 6858000"/>
              <a:gd name="connsiteX78" fmla="*/ 6037677 w 6127024"/>
              <a:gd name="connsiteY78" fmla="*/ 5354807 h 6858000"/>
              <a:gd name="connsiteX79" fmla="*/ 6039728 w 6127024"/>
              <a:gd name="connsiteY79" fmla="*/ 5359416 h 6858000"/>
              <a:gd name="connsiteX80" fmla="*/ 6053435 w 6127024"/>
              <a:gd name="connsiteY80" fmla="*/ 5387547 h 6858000"/>
              <a:gd name="connsiteX81" fmla="*/ 6065933 w 6127024"/>
              <a:gd name="connsiteY81" fmla="*/ 5443002 h 6858000"/>
              <a:gd name="connsiteX82" fmla="*/ 6068640 w 6127024"/>
              <a:gd name="connsiteY82" fmla="*/ 5474503 h 6858000"/>
              <a:gd name="connsiteX83" fmla="*/ 6080922 w 6127024"/>
              <a:gd name="connsiteY83" fmla="*/ 5561070 h 6858000"/>
              <a:gd name="connsiteX84" fmla="*/ 6096949 w 6127024"/>
              <a:gd name="connsiteY84" fmla="*/ 5648179 h 6858000"/>
              <a:gd name="connsiteX85" fmla="*/ 6121353 w 6127024"/>
              <a:gd name="connsiteY85" fmla="*/ 5721725 h 6858000"/>
              <a:gd name="connsiteX86" fmla="*/ 6109884 w 6127024"/>
              <a:gd name="connsiteY86" fmla="*/ 5721959 h 6858000"/>
              <a:gd name="connsiteX87" fmla="*/ 6127024 w 6127024"/>
              <a:gd name="connsiteY87" fmla="*/ 5786902 h 6858000"/>
              <a:gd name="connsiteX88" fmla="*/ 6115796 w 6127024"/>
              <a:gd name="connsiteY88" fmla="*/ 5862844 h 6858000"/>
              <a:gd name="connsiteX89" fmla="*/ 6102493 w 6127024"/>
              <a:gd name="connsiteY89" fmla="*/ 5928602 h 6858000"/>
              <a:gd name="connsiteX90" fmla="*/ 6056863 w 6127024"/>
              <a:gd name="connsiteY90" fmla="*/ 6000643 h 6858000"/>
              <a:gd name="connsiteX91" fmla="*/ 6045436 w 6127024"/>
              <a:gd name="connsiteY91" fmla="*/ 6124480 h 6858000"/>
              <a:gd name="connsiteX92" fmla="*/ 6030489 w 6127024"/>
              <a:gd name="connsiteY92" fmla="*/ 6317666 h 6858000"/>
              <a:gd name="connsiteX93" fmla="*/ 6007492 w 6127024"/>
              <a:gd name="connsiteY93" fmla="*/ 6440818 h 6858000"/>
              <a:gd name="connsiteX94" fmla="*/ 6009467 w 6127024"/>
              <a:gd name="connsiteY94" fmla="*/ 6487076 h 6858000"/>
              <a:gd name="connsiteX95" fmla="*/ 5995064 w 6127024"/>
              <a:gd name="connsiteY95" fmla="*/ 6540791 h 6858000"/>
              <a:gd name="connsiteX96" fmla="*/ 6004510 w 6127024"/>
              <a:gd name="connsiteY96" fmla="*/ 6599256 h 6858000"/>
              <a:gd name="connsiteX97" fmla="*/ 5986207 w 6127024"/>
              <a:gd name="connsiteY97" fmla="*/ 6695855 h 6858000"/>
              <a:gd name="connsiteX98" fmla="*/ 5979428 w 6127024"/>
              <a:gd name="connsiteY98" fmla="*/ 6754678 h 6858000"/>
              <a:gd name="connsiteX99" fmla="*/ 5983398 w 6127024"/>
              <a:gd name="connsiteY99" fmla="*/ 6778641 h 6858000"/>
              <a:gd name="connsiteX100" fmla="*/ 5984543 w 6127024"/>
              <a:gd name="connsiteY100" fmla="*/ 6811016 h 6858000"/>
              <a:gd name="connsiteX101" fmla="*/ 5979671 w 6127024"/>
              <a:gd name="connsiteY101" fmla="*/ 6858000 h 6858000"/>
              <a:gd name="connsiteX102" fmla="*/ 0 w 6127024"/>
              <a:gd name="connsiteY102" fmla="*/ 6858000 h 6858000"/>
              <a:gd name="connsiteX103" fmla="*/ 0 w 6127024"/>
              <a:gd name="connsiteY103"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30806 w 6127024"/>
              <a:gd name="connsiteY13" fmla="*/ 961354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61314 w 6127024"/>
              <a:gd name="connsiteY23" fmla="*/ 1689177 h 6858000"/>
              <a:gd name="connsiteX24" fmla="*/ 5259788 w 6127024"/>
              <a:gd name="connsiteY24" fmla="*/ 1768516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30806 w 6127024"/>
              <a:gd name="connsiteY13" fmla="*/ 961354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61314 w 6127024"/>
              <a:gd name="connsiteY23" fmla="*/ 1689177 h 6858000"/>
              <a:gd name="connsiteX24" fmla="*/ 5259788 w 6127024"/>
              <a:gd name="connsiteY24" fmla="*/ 1768516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21281 w 6127024"/>
              <a:gd name="connsiteY13" fmla="*/ 920873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61314 w 6127024"/>
              <a:gd name="connsiteY23" fmla="*/ 1689177 h 6858000"/>
              <a:gd name="connsiteX24" fmla="*/ 5259788 w 6127024"/>
              <a:gd name="connsiteY24" fmla="*/ 1768516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21281 w 6127024"/>
              <a:gd name="connsiteY13" fmla="*/ 920873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56552 w 6127024"/>
              <a:gd name="connsiteY23" fmla="*/ 1672509 h 6858000"/>
              <a:gd name="connsiteX24" fmla="*/ 5259788 w 6127024"/>
              <a:gd name="connsiteY24" fmla="*/ 1768516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21281 w 6127024"/>
              <a:gd name="connsiteY13" fmla="*/ 920873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56552 w 6127024"/>
              <a:gd name="connsiteY23" fmla="*/ 1672509 h 6858000"/>
              <a:gd name="connsiteX24" fmla="*/ 5266931 w 6127024"/>
              <a:gd name="connsiteY24" fmla="*/ 1866147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21281 w 6127024"/>
              <a:gd name="connsiteY13" fmla="*/ 920873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56552 w 6127024"/>
              <a:gd name="connsiteY23" fmla="*/ 1672509 h 6858000"/>
              <a:gd name="connsiteX24" fmla="*/ 5266931 w 6127024"/>
              <a:gd name="connsiteY24" fmla="*/ 1866147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21281 w 6127024"/>
              <a:gd name="connsiteY13" fmla="*/ 920873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56552 w 6127024"/>
              <a:gd name="connsiteY23" fmla="*/ 1672509 h 6858000"/>
              <a:gd name="connsiteX24" fmla="*/ 5266931 w 6127024"/>
              <a:gd name="connsiteY24" fmla="*/ 1866147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56552 w 6127024"/>
              <a:gd name="connsiteY23" fmla="*/ 1672509 h 6858000"/>
              <a:gd name="connsiteX24" fmla="*/ 5266931 w 6127024"/>
              <a:gd name="connsiteY24" fmla="*/ 1866147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193495 h 6858000"/>
              <a:gd name="connsiteX16" fmla="*/ 5202769 w 6127024"/>
              <a:gd name="connsiteY16" fmla="*/ 1269450 h 6858000"/>
              <a:gd name="connsiteX17" fmla="*/ 5225968 w 6127024"/>
              <a:gd name="connsiteY17" fmla="*/ 1357994 h 6858000"/>
              <a:gd name="connsiteX18" fmla="*/ 5233819 w 6127024"/>
              <a:gd name="connsiteY18" fmla="*/ 1380922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12155 w 6127024"/>
              <a:gd name="connsiteY46" fmla="*/ 3589869 h 6858000"/>
              <a:gd name="connsiteX47" fmla="*/ 5620843 w 6127024"/>
              <a:gd name="connsiteY47" fmla="*/ 3606745 h 6858000"/>
              <a:gd name="connsiteX48" fmla="*/ 5655472 w 6127024"/>
              <a:gd name="connsiteY48" fmla="*/ 3678877 h 6858000"/>
              <a:gd name="connsiteX49" fmla="*/ 5683015 w 6127024"/>
              <a:gd name="connsiteY49" fmla="*/ 3762025 h 6858000"/>
              <a:gd name="connsiteX50" fmla="*/ 5696643 w 6127024"/>
              <a:gd name="connsiteY50" fmla="*/ 3773888 h 6858000"/>
              <a:gd name="connsiteX51" fmla="*/ 5768491 w 6127024"/>
              <a:gd name="connsiteY51" fmla="*/ 3914399 h 6858000"/>
              <a:gd name="connsiteX52" fmla="*/ 5793123 w 6127024"/>
              <a:gd name="connsiteY52" fmla="*/ 3969952 h 6858000"/>
              <a:gd name="connsiteX53" fmla="*/ 5808321 w 6127024"/>
              <a:gd name="connsiteY53" fmla="*/ 3988153 h 6858000"/>
              <a:gd name="connsiteX54" fmla="*/ 5825621 w 6127024"/>
              <a:gd name="connsiteY54" fmla="*/ 4015525 h 6858000"/>
              <a:gd name="connsiteX55" fmla="*/ 5860672 w 6127024"/>
              <a:gd name="connsiteY55" fmla="*/ 4061579 h 6858000"/>
              <a:gd name="connsiteX56" fmla="*/ 5872173 w 6127024"/>
              <a:gd name="connsiteY56" fmla="*/ 4088497 h 6858000"/>
              <a:gd name="connsiteX57" fmla="*/ 5894095 w 6127024"/>
              <a:gd name="connsiteY57" fmla="*/ 4128857 h 6858000"/>
              <a:gd name="connsiteX58" fmla="*/ 5903513 w 6127024"/>
              <a:gd name="connsiteY58" fmla="*/ 4187661 h 6858000"/>
              <a:gd name="connsiteX59" fmla="*/ 5917114 w 6127024"/>
              <a:gd name="connsiteY59" fmla="*/ 4213096 h 6858000"/>
              <a:gd name="connsiteX60" fmla="*/ 5924233 w 6127024"/>
              <a:gd name="connsiteY60" fmla="*/ 4242060 h 6858000"/>
              <a:gd name="connsiteX61" fmla="*/ 5928910 w 6127024"/>
              <a:gd name="connsiteY61" fmla="*/ 4300973 h 6858000"/>
              <a:gd name="connsiteX62" fmla="*/ 5939320 w 6127024"/>
              <a:gd name="connsiteY62" fmla="*/ 4340435 h 6858000"/>
              <a:gd name="connsiteX63" fmla="*/ 5946705 w 6127024"/>
              <a:gd name="connsiteY63" fmla="*/ 4428051 h 6858000"/>
              <a:gd name="connsiteX64" fmla="*/ 5949261 w 6127024"/>
              <a:gd name="connsiteY64" fmla="*/ 4449185 h 6858000"/>
              <a:gd name="connsiteX65" fmla="*/ 5968960 w 6127024"/>
              <a:gd name="connsiteY65" fmla="*/ 4482655 h 6858000"/>
              <a:gd name="connsiteX66" fmla="*/ 5980106 w 6127024"/>
              <a:gd name="connsiteY66" fmla="*/ 4585087 h 6858000"/>
              <a:gd name="connsiteX67" fmla="*/ 5998138 w 6127024"/>
              <a:gd name="connsiteY67" fmla="*/ 4697518 h 6858000"/>
              <a:gd name="connsiteX68" fmla="*/ 6007819 w 6127024"/>
              <a:gd name="connsiteY68" fmla="*/ 4858148 h 6858000"/>
              <a:gd name="connsiteX69" fmla="*/ 6007749 w 6127024"/>
              <a:gd name="connsiteY69" fmla="*/ 4964715 h 6858000"/>
              <a:gd name="connsiteX70" fmla="*/ 6005269 w 6127024"/>
              <a:gd name="connsiteY70" fmla="*/ 5150567 h 6858000"/>
              <a:gd name="connsiteX71" fmla="*/ 6001127 w 6127024"/>
              <a:gd name="connsiteY71" fmla="*/ 5164609 h 6858000"/>
              <a:gd name="connsiteX72" fmla="*/ 5998514 w 6127024"/>
              <a:gd name="connsiteY72" fmla="*/ 5189673 h 6858000"/>
              <a:gd name="connsiteX73" fmla="*/ 6018409 w 6127024"/>
              <a:gd name="connsiteY73" fmla="*/ 5227157 h 6858000"/>
              <a:gd name="connsiteX74" fmla="*/ 6036748 w 6127024"/>
              <a:gd name="connsiteY74" fmla="*/ 5322752 h 6858000"/>
              <a:gd name="connsiteX75" fmla="*/ 6036943 w 6127024"/>
              <a:gd name="connsiteY75" fmla="*/ 5329480 h 6858000"/>
              <a:gd name="connsiteX76" fmla="*/ 6037677 w 6127024"/>
              <a:gd name="connsiteY76" fmla="*/ 5354807 h 6858000"/>
              <a:gd name="connsiteX77" fmla="*/ 6039728 w 6127024"/>
              <a:gd name="connsiteY77" fmla="*/ 5359416 h 6858000"/>
              <a:gd name="connsiteX78" fmla="*/ 6053435 w 6127024"/>
              <a:gd name="connsiteY78" fmla="*/ 5387547 h 6858000"/>
              <a:gd name="connsiteX79" fmla="*/ 6065933 w 6127024"/>
              <a:gd name="connsiteY79" fmla="*/ 5443002 h 6858000"/>
              <a:gd name="connsiteX80" fmla="*/ 6068640 w 6127024"/>
              <a:gd name="connsiteY80" fmla="*/ 5474503 h 6858000"/>
              <a:gd name="connsiteX81" fmla="*/ 6080922 w 6127024"/>
              <a:gd name="connsiteY81" fmla="*/ 5561070 h 6858000"/>
              <a:gd name="connsiteX82" fmla="*/ 6096949 w 6127024"/>
              <a:gd name="connsiteY82" fmla="*/ 5648179 h 6858000"/>
              <a:gd name="connsiteX83" fmla="*/ 6121353 w 6127024"/>
              <a:gd name="connsiteY83" fmla="*/ 5721725 h 6858000"/>
              <a:gd name="connsiteX84" fmla="*/ 6109884 w 6127024"/>
              <a:gd name="connsiteY84" fmla="*/ 5721959 h 6858000"/>
              <a:gd name="connsiteX85" fmla="*/ 6127024 w 6127024"/>
              <a:gd name="connsiteY85" fmla="*/ 5786902 h 6858000"/>
              <a:gd name="connsiteX86" fmla="*/ 6115796 w 6127024"/>
              <a:gd name="connsiteY86" fmla="*/ 5862844 h 6858000"/>
              <a:gd name="connsiteX87" fmla="*/ 6102493 w 6127024"/>
              <a:gd name="connsiteY87" fmla="*/ 5928602 h 6858000"/>
              <a:gd name="connsiteX88" fmla="*/ 6056863 w 6127024"/>
              <a:gd name="connsiteY88" fmla="*/ 6000643 h 6858000"/>
              <a:gd name="connsiteX89" fmla="*/ 6045436 w 6127024"/>
              <a:gd name="connsiteY89" fmla="*/ 6124480 h 6858000"/>
              <a:gd name="connsiteX90" fmla="*/ 6030489 w 6127024"/>
              <a:gd name="connsiteY90" fmla="*/ 6317666 h 6858000"/>
              <a:gd name="connsiteX91" fmla="*/ 6007492 w 6127024"/>
              <a:gd name="connsiteY91" fmla="*/ 6440818 h 6858000"/>
              <a:gd name="connsiteX92" fmla="*/ 6009467 w 6127024"/>
              <a:gd name="connsiteY92" fmla="*/ 6487076 h 6858000"/>
              <a:gd name="connsiteX93" fmla="*/ 5995064 w 6127024"/>
              <a:gd name="connsiteY93" fmla="*/ 6540791 h 6858000"/>
              <a:gd name="connsiteX94" fmla="*/ 6004510 w 6127024"/>
              <a:gd name="connsiteY94" fmla="*/ 6599256 h 6858000"/>
              <a:gd name="connsiteX95" fmla="*/ 5986207 w 6127024"/>
              <a:gd name="connsiteY95" fmla="*/ 6695855 h 6858000"/>
              <a:gd name="connsiteX96" fmla="*/ 5979428 w 6127024"/>
              <a:gd name="connsiteY96" fmla="*/ 6754678 h 6858000"/>
              <a:gd name="connsiteX97" fmla="*/ 5983398 w 6127024"/>
              <a:gd name="connsiteY97" fmla="*/ 6778641 h 6858000"/>
              <a:gd name="connsiteX98" fmla="*/ 5984543 w 6127024"/>
              <a:gd name="connsiteY98" fmla="*/ 6811016 h 6858000"/>
              <a:gd name="connsiteX99" fmla="*/ 5979671 w 6127024"/>
              <a:gd name="connsiteY99" fmla="*/ 6858000 h 6858000"/>
              <a:gd name="connsiteX100" fmla="*/ 0 w 6127024"/>
              <a:gd name="connsiteY100" fmla="*/ 6858000 h 6858000"/>
              <a:gd name="connsiteX101" fmla="*/ 0 w 6127024"/>
              <a:gd name="connsiteY101"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3819 w 6127024"/>
              <a:gd name="connsiteY18" fmla="*/ 1380922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12155 w 6127024"/>
              <a:gd name="connsiteY46" fmla="*/ 3589869 h 6858000"/>
              <a:gd name="connsiteX47" fmla="*/ 5620843 w 6127024"/>
              <a:gd name="connsiteY47" fmla="*/ 3606745 h 6858000"/>
              <a:gd name="connsiteX48" fmla="*/ 5655472 w 6127024"/>
              <a:gd name="connsiteY48" fmla="*/ 3678877 h 6858000"/>
              <a:gd name="connsiteX49" fmla="*/ 5683015 w 6127024"/>
              <a:gd name="connsiteY49" fmla="*/ 3762025 h 6858000"/>
              <a:gd name="connsiteX50" fmla="*/ 5696643 w 6127024"/>
              <a:gd name="connsiteY50" fmla="*/ 3773888 h 6858000"/>
              <a:gd name="connsiteX51" fmla="*/ 5768491 w 6127024"/>
              <a:gd name="connsiteY51" fmla="*/ 3914399 h 6858000"/>
              <a:gd name="connsiteX52" fmla="*/ 5793123 w 6127024"/>
              <a:gd name="connsiteY52" fmla="*/ 3969952 h 6858000"/>
              <a:gd name="connsiteX53" fmla="*/ 5808321 w 6127024"/>
              <a:gd name="connsiteY53" fmla="*/ 3988153 h 6858000"/>
              <a:gd name="connsiteX54" fmla="*/ 5825621 w 6127024"/>
              <a:gd name="connsiteY54" fmla="*/ 4015525 h 6858000"/>
              <a:gd name="connsiteX55" fmla="*/ 5860672 w 6127024"/>
              <a:gd name="connsiteY55" fmla="*/ 4061579 h 6858000"/>
              <a:gd name="connsiteX56" fmla="*/ 5872173 w 6127024"/>
              <a:gd name="connsiteY56" fmla="*/ 4088497 h 6858000"/>
              <a:gd name="connsiteX57" fmla="*/ 5894095 w 6127024"/>
              <a:gd name="connsiteY57" fmla="*/ 4128857 h 6858000"/>
              <a:gd name="connsiteX58" fmla="*/ 5903513 w 6127024"/>
              <a:gd name="connsiteY58" fmla="*/ 4187661 h 6858000"/>
              <a:gd name="connsiteX59" fmla="*/ 5917114 w 6127024"/>
              <a:gd name="connsiteY59" fmla="*/ 4213096 h 6858000"/>
              <a:gd name="connsiteX60" fmla="*/ 5924233 w 6127024"/>
              <a:gd name="connsiteY60" fmla="*/ 4242060 h 6858000"/>
              <a:gd name="connsiteX61" fmla="*/ 5928910 w 6127024"/>
              <a:gd name="connsiteY61" fmla="*/ 4300973 h 6858000"/>
              <a:gd name="connsiteX62" fmla="*/ 5939320 w 6127024"/>
              <a:gd name="connsiteY62" fmla="*/ 4340435 h 6858000"/>
              <a:gd name="connsiteX63" fmla="*/ 5946705 w 6127024"/>
              <a:gd name="connsiteY63" fmla="*/ 4428051 h 6858000"/>
              <a:gd name="connsiteX64" fmla="*/ 5949261 w 6127024"/>
              <a:gd name="connsiteY64" fmla="*/ 4449185 h 6858000"/>
              <a:gd name="connsiteX65" fmla="*/ 5968960 w 6127024"/>
              <a:gd name="connsiteY65" fmla="*/ 4482655 h 6858000"/>
              <a:gd name="connsiteX66" fmla="*/ 5980106 w 6127024"/>
              <a:gd name="connsiteY66" fmla="*/ 4585087 h 6858000"/>
              <a:gd name="connsiteX67" fmla="*/ 5998138 w 6127024"/>
              <a:gd name="connsiteY67" fmla="*/ 4697518 h 6858000"/>
              <a:gd name="connsiteX68" fmla="*/ 6007819 w 6127024"/>
              <a:gd name="connsiteY68" fmla="*/ 4858148 h 6858000"/>
              <a:gd name="connsiteX69" fmla="*/ 6007749 w 6127024"/>
              <a:gd name="connsiteY69" fmla="*/ 4964715 h 6858000"/>
              <a:gd name="connsiteX70" fmla="*/ 6005269 w 6127024"/>
              <a:gd name="connsiteY70" fmla="*/ 5150567 h 6858000"/>
              <a:gd name="connsiteX71" fmla="*/ 6001127 w 6127024"/>
              <a:gd name="connsiteY71" fmla="*/ 5164609 h 6858000"/>
              <a:gd name="connsiteX72" fmla="*/ 5998514 w 6127024"/>
              <a:gd name="connsiteY72" fmla="*/ 5189673 h 6858000"/>
              <a:gd name="connsiteX73" fmla="*/ 6018409 w 6127024"/>
              <a:gd name="connsiteY73" fmla="*/ 5227157 h 6858000"/>
              <a:gd name="connsiteX74" fmla="*/ 6036748 w 6127024"/>
              <a:gd name="connsiteY74" fmla="*/ 5322752 h 6858000"/>
              <a:gd name="connsiteX75" fmla="*/ 6036943 w 6127024"/>
              <a:gd name="connsiteY75" fmla="*/ 5329480 h 6858000"/>
              <a:gd name="connsiteX76" fmla="*/ 6037677 w 6127024"/>
              <a:gd name="connsiteY76" fmla="*/ 5354807 h 6858000"/>
              <a:gd name="connsiteX77" fmla="*/ 6039728 w 6127024"/>
              <a:gd name="connsiteY77" fmla="*/ 5359416 h 6858000"/>
              <a:gd name="connsiteX78" fmla="*/ 6053435 w 6127024"/>
              <a:gd name="connsiteY78" fmla="*/ 5387547 h 6858000"/>
              <a:gd name="connsiteX79" fmla="*/ 6065933 w 6127024"/>
              <a:gd name="connsiteY79" fmla="*/ 5443002 h 6858000"/>
              <a:gd name="connsiteX80" fmla="*/ 6068640 w 6127024"/>
              <a:gd name="connsiteY80" fmla="*/ 5474503 h 6858000"/>
              <a:gd name="connsiteX81" fmla="*/ 6080922 w 6127024"/>
              <a:gd name="connsiteY81" fmla="*/ 5561070 h 6858000"/>
              <a:gd name="connsiteX82" fmla="*/ 6096949 w 6127024"/>
              <a:gd name="connsiteY82" fmla="*/ 5648179 h 6858000"/>
              <a:gd name="connsiteX83" fmla="*/ 6121353 w 6127024"/>
              <a:gd name="connsiteY83" fmla="*/ 5721725 h 6858000"/>
              <a:gd name="connsiteX84" fmla="*/ 6109884 w 6127024"/>
              <a:gd name="connsiteY84" fmla="*/ 5721959 h 6858000"/>
              <a:gd name="connsiteX85" fmla="*/ 6127024 w 6127024"/>
              <a:gd name="connsiteY85" fmla="*/ 5786902 h 6858000"/>
              <a:gd name="connsiteX86" fmla="*/ 6115796 w 6127024"/>
              <a:gd name="connsiteY86" fmla="*/ 5862844 h 6858000"/>
              <a:gd name="connsiteX87" fmla="*/ 6102493 w 6127024"/>
              <a:gd name="connsiteY87" fmla="*/ 5928602 h 6858000"/>
              <a:gd name="connsiteX88" fmla="*/ 6056863 w 6127024"/>
              <a:gd name="connsiteY88" fmla="*/ 6000643 h 6858000"/>
              <a:gd name="connsiteX89" fmla="*/ 6045436 w 6127024"/>
              <a:gd name="connsiteY89" fmla="*/ 6124480 h 6858000"/>
              <a:gd name="connsiteX90" fmla="*/ 6030489 w 6127024"/>
              <a:gd name="connsiteY90" fmla="*/ 6317666 h 6858000"/>
              <a:gd name="connsiteX91" fmla="*/ 6007492 w 6127024"/>
              <a:gd name="connsiteY91" fmla="*/ 6440818 h 6858000"/>
              <a:gd name="connsiteX92" fmla="*/ 6009467 w 6127024"/>
              <a:gd name="connsiteY92" fmla="*/ 6487076 h 6858000"/>
              <a:gd name="connsiteX93" fmla="*/ 5995064 w 6127024"/>
              <a:gd name="connsiteY93" fmla="*/ 6540791 h 6858000"/>
              <a:gd name="connsiteX94" fmla="*/ 6004510 w 6127024"/>
              <a:gd name="connsiteY94" fmla="*/ 6599256 h 6858000"/>
              <a:gd name="connsiteX95" fmla="*/ 5986207 w 6127024"/>
              <a:gd name="connsiteY95" fmla="*/ 6695855 h 6858000"/>
              <a:gd name="connsiteX96" fmla="*/ 5979428 w 6127024"/>
              <a:gd name="connsiteY96" fmla="*/ 6754678 h 6858000"/>
              <a:gd name="connsiteX97" fmla="*/ 5983398 w 6127024"/>
              <a:gd name="connsiteY97" fmla="*/ 6778641 h 6858000"/>
              <a:gd name="connsiteX98" fmla="*/ 5984543 w 6127024"/>
              <a:gd name="connsiteY98" fmla="*/ 6811016 h 6858000"/>
              <a:gd name="connsiteX99" fmla="*/ 5979671 w 6127024"/>
              <a:gd name="connsiteY99" fmla="*/ 6858000 h 6858000"/>
              <a:gd name="connsiteX100" fmla="*/ 0 w 6127024"/>
              <a:gd name="connsiteY100" fmla="*/ 6858000 h 6858000"/>
              <a:gd name="connsiteX101" fmla="*/ 0 w 6127024"/>
              <a:gd name="connsiteY101"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12155 w 6127024"/>
              <a:gd name="connsiteY46" fmla="*/ 3589869 h 6858000"/>
              <a:gd name="connsiteX47" fmla="*/ 5620843 w 6127024"/>
              <a:gd name="connsiteY47" fmla="*/ 3606745 h 6858000"/>
              <a:gd name="connsiteX48" fmla="*/ 5655472 w 6127024"/>
              <a:gd name="connsiteY48" fmla="*/ 3678877 h 6858000"/>
              <a:gd name="connsiteX49" fmla="*/ 5683015 w 6127024"/>
              <a:gd name="connsiteY49" fmla="*/ 3762025 h 6858000"/>
              <a:gd name="connsiteX50" fmla="*/ 5696643 w 6127024"/>
              <a:gd name="connsiteY50" fmla="*/ 3773888 h 6858000"/>
              <a:gd name="connsiteX51" fmla="*/ 5768491 w 6127024"/>
              <a:gd name="connsiteY51" fmla="*/ 3914399 h 6858000"/>
              <a:gd name="connsiteX52" fmla="*/ 5793123 w 6127024"/>
              <a:gd name="connsiteY52" fmla="*/ 3969952 h 6858000"/>
              <a:gd name="connsiteX53" fmla="*/ 5808321 w 6127024"/>
              <a:gd name="connsiteY53" fmla="*/ 3988153 h 6858000"/>
              <a:gd name="connsiteX54" fmla="*/ 5825621 w 6127024"/>
              <a:gd name="connsiteY54" fmla="*/ 4015525 h 6858000"/>
              <a:gd name="connsiteX55" fmla="*/ 5860672 w 6127024"/>
              <a:gd name="connsiteY55" fmla="*/ 4061579 h 6858000"/>
              <a:gd name="connsiteX56" fmla="*/ 5872173 w 6127024"/>
              <a:gd name="connsiteY56" fmla="*/ 4088497 h 6858000"/>
              <a:gd name="connsiteX57" fmla="*/ 5894095 w 6127024"/>
              <a:gd name="connsiteY57" fmla="*/ 4128857 h 6858000"/>
              <a:gd name="connsiteX58" fmla="*/ 5903513 w 6127024"/>
              <a:gd name="connsiteY58" fmla="*/ 4187661 h 6858000"/>
              <a:gd name="connsiteX59" fmla="*/ 5917114 w 6127024"/>
              <a:gd name="connsiteY59" fmla="*/ 4213096 h 6858000"/>
              <a:gd name="connsiteX60" fmla="*/ 5924233 w 6127024"/>
              <a:gd name="connsiteY60" fmla="*/ 4242060 h 6858000"/>
              <a:gd name="connsiteX61" fmla="*/ 5928910 w 6127024"/>
              <a:gd name="connsiteY61" fmla="*/ 4300973 h 6858000"/>
              <a:gd name="connsiteX62" fmla="*/ 5939320 w 6127024"/>
              <a:gd name="connsiteY62" fmla="*/ 4340435 h 6858000"/>
              <a:gd name="connsiteX63" fmla="*/ 5946705 w 6127024"/>
              <a:gd name="connsiteY63" fmla="*/ 4428051 h 6858000"/>
              <a:gd name="connsiteX64" fmla="*/ 5949261 w 6127024"/>
              <a:gd name="connsiteY64" fmla="*/ 4449185 h 6858000"/>
              <a:gd name="connsiteX65" fmla="*/ 5968960 w 6127024"/>
              <a:gd name="connsiteY65" fmla="*/ 4482655 h 6858000"/>
              <a:gd name="connsiteX66" fmla="*/ 5980106 w 6127024"/>
              <a:gd name="connsiteY66" fmla="*/ 4585087 h 6858000"/>
              <a:gd name="connsiteX67" fmla="*/ 5998138 w 6127024"/>
              <a:gd name="connsiteY67" fmla="*/ 4697518 h 6858000"/>
              <a:gd name="connsiteX68" fmla="*/ 6007819 w 6127024"/>
              <a:gd name="connsiteY68" fmla="*/ 4858148 h 6858000"/>
              <a:gd name="connsiteX69" fmla="*/ 6007749 w 6127024"/>
              <a:gd name="connsiteY69" fmla="*/ 4964715 h 6858000"/>
              <a:gd name="connsiteX70" fmla="*/ 6005269 w 6127024"/>
              <a:gd name="connsiteY70" fmla="*/ 5150567 h 6858000"/>
              <a:gd name="connsiteX71" fmla="*/ 6001127 w 6127024"/>
              <a:gd name="connsiteY71" fmla="*/ 5164609 h 6858000"/>
              <a:gd name="connsiteX72" fmla="*/ 5998514 w 6127024"/>
              <a:gd name="connsiteY72" fmla="*/ 5189673 h 6858000"/>
              <a:gd name="connsiteX73" fmla="*/ 6018409 w 6127024"/>
              <a:gd name="connsiteY73" fmla="*/ 5227157 h 6858000"/>
              <a:gd name="connsiteX74" fmla="*/ 6036748 w 6127024"/>
              <a:gd name="connsiteY74" fmla="*/ 5322752 h 6858000"/>
              <a:gd name="connsiteX75" fmla="*/ 6036943 w 6127024"/>
              <a:gd name="connsiteY75" fmla="*/ 5329480 h 6858000"/>
              <a:gd name="connsiteX76" fmla="*/ 6037677 w 6127024"/>
              <a:gd name="connsiteY76" fmla="*/ 5354807 h 6858000"/>
              <a:gd name="connsiteX77" fmla="*/ 6039728 w 6127024"/>
              <a:gd name="connsiteY77" fmla="*/ 5359416 h 6858000"/>
              <a:gd name="connsiteX78" fmla="*/ 6053435 w 6127024"/>
              <a:gd name="connsiteY78" fmla="*/ 5387547 h 6858000"/>
              <a:gd name="connsiteX79" fmla="*/ 6065933 w 6127024"/>
              <a:gd name="connsiteY79" fmla="*/ 5443002 h 6858000"/>
              <a:gd name="connsiteX80" fmla="*/ 6068640 w 6127024"/>
              <a:gd name="connsiteY80" fmla="*/ 5474503 h 6858000"/>
              <a:gd name="connsiteX81" fmla="*/ 6080922 w 6127024"/>
              <a:gd name="connsiteY81" fmla="*/ 5561070 h 6858000"/>
              <a:gd name="connsiteX82" fmla="*/ 6096949 w 6127024"/>
              <a:gd name="connsiteY82" fmla="*/ 5648179 h 6858000"/>
              <a:gd name="connsiteX83" fmla="*/ 6121353 w 6127024"/>
              <a:gd name="connsiteY83" fmla="*/ 5721725 h 6858000"/>
              <a:gd name="connsiteX84" fmla="*/ 6109884 w 6127024"/>
              <a:gd name="connsiteY84" fmla="*/ 5721959 h 6858000"/>
              <a:gd name="connsiteX85" fmla="*/ 6127024 w 6127024"/>
              <a:gd name="connsiteY85" fmla="*/ 5786902 h 6858000"/>
              <a:gd name="connsiteX86" fmla="*/ 6115796 w 6127024"/>
              <a:gd name="connsiteY86" fmla="*/ 5862844 h 6858000"/>
              <a:gd name="connsiteX87" fmla="*/ 6102493 w 6127024"/>
              <a:gd name="connsiteY87" fmla="*/ 5928602 h 6858000"/>
              <a:gd name="connsiteX88" fmla="*/ 6056863 w 6127024"/>
              <a:gd name="connsiteY88" fmla="*/ 6000643 h 6858000"/>
              <a:gd name="connsiteX89" fmla="*/ 6045436 w 6127024"/>
              <a:gd name="connsiteY89" fmla="*/ 6124480 h 6858000"/>
              <a:gd name="connsiteX90" fmla="*/ 6030489 w 6127024"/>
              <a:gd name="connsiteY90" fmla="*/ 6317666 h 6858000"/>
              <a:gd name="connsiteX91" fmla="*/ 6007492 w 6127024"/>
              <a:gd name="connsiteY91" fmla="*/ 6440818 h 6858000"/>
              <a:gd name="connsiteX92" fmla="*/ 6009467 w 6127024"/>
              <a:gd name="connsiteY92" fmla="*/ 6487076 h 6858000"/>
              <a:gd name="connsiteX93" fmla="*/ 5995064 w 6127024"/>
              <a:gd name="connsiteY93" fmla="*/ 6540791 h 6858000"/>
              <a:gd name="connsiteX94" fmla="*/ 6004510 w 6127024"/>
              <a:gd name="connsiteY94" fmla="*/ 6599256 h 6858000"/>
              <a:gd name="connsiteX95" fmla="*/ 5986207 w 6127024"/>
              <a:gd name="connsiteY95" fmla="*/ 6695855 h 6858000"/>
              <a:gd name="connsiteX96" fmla="*/ 5979428 w 6127024"/>
              <a:gd name="connsiteY96" fmla="*/ 6754678 h 6858000"/>
              <a:gd name="connsiteX97" fmla="*/ 5983398 w 6127024"/>
              <a:gd name="connsiteY97" fmla="*/ 6778641 h 6858000"/>
              <a:gd name="connsiteX98" fmla="*/ 5984543 w 6127024"/>
              <a:gd name="connsiteY98" fmla="*/ 6811016 h 6858000"/>
              <a:gd name="connsiteX99" fmla="*/ 5979671 w 6127024"/>
              <a:gd name="connsiteY99" fmla="*/ 6858000 h 6858000"/>
              <a:gd name="connsiteX100" fmla="*/ 0 w 6127024"/>
              <a:gd name="connsiteY100" fmla="*/ 6858000 h 6858000"/>
              <a:gd name="connsiteX101" fmla="*/ 0 w 6127024"/>
              <a:gd name="connsiteY101"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12155 w 6127024"/>
              <a:gd name="connsiteY46" fmla="*/ 3589869 h 6858000"/>
              <a:gd name="connsiteX47" fmla="*/ 5620843 w 6127024"/>
              <a:gd name="connsiteY47" fmla="*/ 3606745 h 6858000"/>
              <a:gd name="connsiteX48" fmla="*/ 5655472 w 6127024"/>
              <a:gd name="connsiteY48" fmla="*/ 3678877 h 6858000"/>
              <a:gd name="connsiteX49" fmla="*/ 5683015 w 6127024"/>
              <a:gd name="connsiteY49" fmla="*/ 3762025 h 6858000"/>
              <a:gd name="connsiteX50" fmla="*/ 5696643 w 6127024"/>
              <a:gd name="connsiteY50" fmla="*/ 3773888 h 6858000"/>
              <a:gd name="connsiteX51" fmla="*/ 5768491 w 6127024"/>
              <a:gd name="connsiteY51" fmla="*/ 3914399 h 6858000"/>
              <a:gd name="connsiteX52" fmla="*/ 5793123 w 6127024"/>
              <a:gd name="connsiteY52" fmla="*/ 3969952 h 6858000"/>
              <a:gd name="connsiteX53" fmla="*/ 5808321 w 6127024"/>
              <a:gd name="connsiteY53" fmla="*/ 3988153 h 6858000"/>
              <a:gd name="connsiteX54" fmla="*/ 5825621 w 6127024"/>
              <a:gd name="connsiteY54" fmla="*/ 4015525 h 6858000"/>
              <a:gd name="connsiteX55" fmla="*/ 5860672 w 6127024"/>
              <a:gd name="connsiteY55" fmla="*/ 4061579 h 6858000"/>
              <a:gd name="connsiteX56" fmla="*/ 5872173 w 6127024"/>
              <a:gd name="connsiteY56" fmla="*/ 4088497 h 6858000"/>
              <a:gd name="connsiteX57" fmla="*/ 5894095 w 6127024"/>
              <a:gd name="connsiteY57" fmla="*/ 4128857 h 6858000"/>
              <a:gd name="connsiteX58" fmla="*/ 5903513 w 6127024"/>
              <a:gd name="connsiteY58" fmla="*/ 4187661 h 6858000"/>
              <a:gd name="connsiteX59" fmla="*/ 5917114 w 6127024"/>
              <a:gd name="connsiteY59" fmla="*/ 4213096 h 6858000"/>
              <a:gd name="connsiteX60" fmla="*/ 5924233 w 6127024"/>
              <a:gd name="connsiteY60" fmla="*/ 4242060 h 6858000"/>
              <a:gd name="connsiteX61" fmla="*/ 5928910 w 6127024"/>
              <a:gd name="connsiteY61" fmla="*/ 4300973 h 6858000"/>
              <a:gd name="connsiteX62" fmla="*/ 5939320 w 6127024"/>
              <a:gd name="connsiteY62" fmla="*/ 4340435 h 6858000"/>
              <a:gd name="connsiteX63" fmla="*/ 5946705 w 6127024"/>
              <a:gd name="connsiteY63" fmla="*/ 4428051 h 6858000"/>
              <a:gd name="connsiteX64" fmla="*/ 5949261 w 6127024"/>
              <a:gd name="connsiteY64" fmla="*/ 4449185 h 6858000"/>
              <a:gd name="connsiteX65" fmla="*/ 5968960 w 6127024"/>
              <a:gd name="connsiteY65" fmla="*/ 4482655 h 6858000"/>
              <a:gd name="connsiteX66" fmla="*/ 5998138 w 6127024"/>
              <a:gd name="connsiteY66" fmla="*/ 4697518 h 6858000"/>
              <a:gd name="connsiteX67" fmla="*/ 6007819 w 6127024"/>
              <a:gd name="connsiteY67" fmla="*/ 4858148 h 6858000"/>
              <a:gd name="connsiteX68" fmla="*/ 6007749 w 6127024"/>
              <a:gd name="connsiteY68" fmla="*/ 4964715 h 6858000"/>
              <a:gd name="connsiteX69" fmla="*/ 6005269 w 6127024"/>
              <a:gd name="connsiteY69" fmla="*/ 5150567 h 6858000"/>
              <a:gd name="connsiteX70" fmla="*/ 6001127 w 6127024"/>
              <a:gd name="connsiteY70" fmla="*/ 5164609 h 6858000"/>
              <a:gd name="connsiteX71" fmla="*/ 5998514 w 6127024"/>
              <a:gd name="connsiteY71" fmla="*/ 5189673 h 6858000"/>
              <a:gd name="connsiteX72" fmla="*/ 6018409 w 6127024"/>
              <a:gd name="connsiteY72" fmla="*/ 5227157 h 6858000"/>
              <a:gd name="connsiteX73" fmla="*/ 6036748 w 6127024"/>
              <a:gd name="connsiteY73" fmla="*/ 5322752 h 6858000"/>
              <a:gd name="connsiteX74" fmla="*/ 6036943 w 6127024"/>
              <a:gd name="connsiteY74" fmla="*/ 5329480 h 6858000"/>
              <a:gd name="connsiteX75" fmla="*/ 6037677 w 6127024"/>
              <a:gd name="connsiteY75" fmla="*/ 5354807 h 6858000"/>
              <a:gd name="connsiteX76" fmla="*/ 6039728 w 6127024"/>
              <a:gd name="connsiteY76" fmla="*/ 5359416 h 6858000"/>
              <a:gd name="connsiteX77" fmla="*/ 6053435 w 6127024"/>
              <a:gd name="connsiteY77" fmla="*/ 5387547 h 6858000"/>
              <a:gd name="connsiteX78" fmla="*/ 6065933 w 6127024"/>
              <a:gd name="connsiteY78" fmla="*/ 5443002 h 6858000"/>
              <a:gd name="connsiteX79" fmla="*/ 6068640 w 6127024"/>
              <a:gd name="connsiteY79" fmla="*/ 5474503 h 6858000"/>
              <a:gd name="connsiteX80" fmla="*/ 6080922 w 6127024"/>
              <a:gd name="connsiteY80" fmla="*/ 5561070 h 6858000"/>
              <a:gd name="connsiteX81" fmla="*/ 6096949 w 6127024"/>
              <a:gd name="connsiteY81" fmla="*/ 5648179 h 6858000"/>
              <a:gd name="connsiteX82" fmla="*/ 6121353 w 6127024"/>
              <a:gd name="connsiteY82" fmla="*/ 5721725 h 6858000"/>
              <a:gd name="connsiteX83" fmla="*/ 6109884 w 6127024"/>
              <a:gd name="connsiteY83" fmla="*/ 5721959 h 6858000"/>
              <a:gd name="connsiteX84" fmla="*/ 6127024 w 6127024"/>
              <a:gd name="connsiteY84" fmla="*/ 5786902 h 6858000"/>
              <a:gd name="connsiteX85" fmla="*/ 6115796 w 6127024"/>
              <a:gd name="connsiteY85" fmla="*/ 5862844 h 6858000"/>
              <a:gd name="connsiteX86" fmla="*/ 6102493 w 6127024"/>
              <a:gd name="connsiteY86" fmla="*/ 5928602 h 6858000"/>
              <a:gd name="connsiteX87" fmla="*/ 6056863 w 6127024"/>
              <a:gd name="connsiteY87" fmla="*/ 6000643 h 6858000"/>
              <a:gd name="connsiteX88" fmla="*/ 6045436 w 6127024"/>
              <a:gd name="connsiteY88" fmla="*/ 6124480 h 6858000"/>
              <a:gd name="connsiteX89" fmla="*/ 6030489 w 6127024"/>
              <a:gd name="connsiteY89" fmla="*/ 6317666 h 6858000"/>
              <a:gd name="connsiteX90" fmla="*/ 6007492 w 6127024"/>
              <a:gd name="connsiteY90" fmla="*/ 6440818 h 6858000"/>
              <a:gd name="connsiteX91" fmla="*/ 6009467 w 6127024"/>
              <a:gd name="connsiteY91" fmla="*/ 6487076 h 6858000"/>
              <a:gd name="connsiteX92" fmla="*/ 5995064 w 6127024"/>
              <a:gd name="connsiteY92" fmla="*/ 6540791 h 6858000"/>
              <a:gd name="connsiteX93" fmla="*/ 6004510 w 6127024"/>
              <a:gd name="connsiteY93" fmla="*/ 6599256 h 6858000"/>
              <a:gd name="connsiteX94" fmla="*/ 5986207 w 6127024"/>
              <a:gd name="connsiteY94" fmla="*/ 6695855 h 6858000"/>
              <a:gd name="connsiteX95" fmla="*/ 5979428 w 6127024"/>
              <a:gd name="connsiteY95" fmla="*/ 6754678 h 6858000"/>
              <a:gd name="connsiteX96" fmla="*/ 5983398 w 6127024"/>
              <a:gd name="connsiteY96" fmla="*/ 6778641 h 6858000"/>
              <a:gd name="connsiteX97" fmla="*/ 5984543 w 6127024"/>
              <a:gd name="connsiteY97" fmla="*/ 6811016 h 6858000"/>
              <a:gd name="connsiteX98" fmla="*/ 5979671 w 6127024"/>
              <a:gd name="connsiteY98" fmla="*/ 6858000 h 6858000"/>
              <a:gd name="connsiteX99" fmla="*/ 0 w 6127024"/>
              <a:gd name="connsiteY99" fmla="*/ 6858000 h 6858000"/>
              <a:gd name="connsiteX100" fmla="*/ 0 w 6127024"/>
              <a:gd name="connsiteY100"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12155 w 6127024"/>
              <a:gd name="connsiteY46" fmla="*/ 3589869 h 6858000"/>
              <a:gd name="connsiteX47" fmla="*/ 5620843 w 6127024"/>
              <a:gd name="connsiteY47" fmla="*/ 3606745 h 6858000"/>
              <a:gd name="connsiteX48" fmla="*/ 5655472 w 6127024"/>
              <a:gd name="connsiteY48" fmla="*/ 3678877 h 6858000"/>
              <a:gd name="connsiteX49" fmla="*/ 5683015 w 6127024"/>
              <a:gd name="connsiteY49" fmla="*/ 3762025 h 6858000"/>
              <a:gd name="connsiteX50" fmla="*/ 5696643 w 6127024"/>
              <a:gd name="connsiteY50" fmla="*/ 3773888 h 6858000"/>
              <a:gd name="connsiteX51" fmla="*/ 5768491 w 6127024"/>
              <a:gd name="connsiteY51" fmla="*/ 3914399 h 6858000"/>
              <a:gd name="connsiteX52" fmla="*/ 5793123 w 6127024"/>
              <a:gd name="connsiteY52" fmla="*/ 3969952 h 6858000"/>
              <a:gd name="connsiteX53" fmla="*/ 5808321 w 6127024"/>
              <a:gd name="connsiteY53" fmla="*/ 3988153 h 6858000"/>
              <a:gd name="connsiteX54" fmla="*/ 5825621 w 6127024"/>
              <a:gd name="connsiteY54" fmla="*/ 4015525 h 6858000"/>
              <a:gd name="connsiteX55" fmla="*/ 5860672 w 6127024"/>
              <a:gd name="connsiteY55" fmla="*/ 4061579 h 6858000"/>
              <a:gd name="connsiteX56" fmla="*/ 5872173 w 6127024"/>
              <a:gd name="connsiteY56" fmla="*/ 4088497 h 6858000"/>
              <a:gd name="connsiteX57" fmla="*/ 5894095 w 6127024"/>
              <a:gd name="connsiteY57" fmla="*/ 4128857 h 6858000"/>
              <a:gd name="connsiteX58" fmla="*/ 5903513 w 6127024"/>
              <a:gd name="connsiteY58" fmla="*/ 4187661 h 6858000"/>
              <a:gd name="connsiteX59" fmla="*/ 5917114 w 6127024"/>
              <a:gd name="connsiteY59" fmla="*/ 4213096 h 6858000"/>
              <a:gd name="connsiteX60" fmla="*/ 5924233 w 6127024"/>
              <a:gd name="connsiteY60" fmla="*/ 4242060 h 6858000"/>
              <a:gd name="connsiteX61" fmla="*/ 5928910 w 6127024"/>
              <a:gd name="connsiteY61" fmla="*/ 4300973 h 6858000"/>
              <a:gd name="connsiteX62" fmla="*/ 5939320 w 6127024"/>
              <a:gd name="connsiteY62" fmla="*/ 4340435 h 6858000"/>
              <a:gd name="connsiteX63" fmla="*/ 5946705 w 6127024"/>
              <a:gd name="connsiteY63" fmla="*/ 4428051 h 6858000"/>
              <a:gd name="connsiteX64" fmla="*/ 5949261 w 6127024"/>
              <a:gd name="connsiteY64" fmla="*/ 4449185 h 6858000"/>
              <a:gd name="connsiteX65" fmla="*/ 5968960 w 6127024"/>
              <a:gd name="connsiteY65" fmla="*/ 4482655 h 6858000"/>
              <a:gd name="connsiteX66" fmla="*/ 5998138 w 6127024"/>
              <a:gd name="connsiteY66" fmla="*/ 4697518 h 6858000"/>
              <a:gd name="connsiteX67" fmla="*/ 6007819 w 6127024"/>
              <a:gd name="connsiteY67" fmla="*/ 4858148 h 6858000"/>
              <a:gd name="connsiteX68" fmla="*/ 6007749 w 6127024"/>
              <a:gd name="connsiteY68" fmla="*/ 4964715 h 6858000"/>
              <a:gd name="connsiteX69" fmla="*/ 6005269 w 6127024"/>
              <a:gd name="connsiteY69" fmla="*/ 5150567 h 6858000"/>
              <a:gd name="connsiteX70" fmla="*/ 6001127 w 6127024"/>
              <a:gd name="connsiteY70" fmla="*/ 5164609 h 6858000"/>
              <a:gd name="connsiteX71" fmla="*/ 5998514 w 6127024"/>
              <a:gd name="connsiteY71" fmla="*/ 5189673 h 6858000"/>
              <a:gd name="connsiteX72" fmla="*/ 6018409 w 6127024"/>
              <a:gd name="connsiteY72" fmla="*/ 5227157 h 6858000"/>
              <a:gd name="connsiteX73" fmla="*/ 6036748 w 6127024"/>
              <a:gd name="connsiteY73" fmla="*/ 5322752 h 6858000"/>
              <a:gd name="connsiteX74" fmla="*/ 6036943 w 6127024"/>
              <a:gd name="connsiteY74" fmla="*/ 5329480 h 6858000"/>
              <a:gd name="connsiteX75" fmla="*/ 6037677 w 6127024"/>
              <a:gd name="connsiteY75" fmla="*/ 5354807 h 6858000"/>
              <a:gd name="connsiteX76" fmla="*/ 6039728 w 6127024"/>
              <a:gd name="connsiteY76" fmla="*/ 5359416 h 6858000"/>
              <a:gd name="connsiteX77" fmla="*/ 6053435 w 6127024"/>
              <a:gd name="connsiteY77" fmla="*/ 5387547 h 6858000"/>
              <a:gd name="connsiteX78" fmla="*/ 6065933 w 6127024"/>
              <a:gd name="connsiteY78" fmla="*/ 5443002 h 6858000"/>
              <a:gd name="connsiteX79" fmla="*/ 6068640 w 6127024"/>
              <a:gd name="connsiteY79" fmla="*/ 5474503 h 6858000"/>
              <a:gd name="connsiteX80" fmla="*/ 6080922 w 6127024"/>
              <a:gd name="connsiteY80" fmla="*/ 5561070 h 6858000"/>
              <a:gd name="connsiteX81" fmla="*/ 6096949 w 6127024"/>
              <a:gd name="connsiteY81" fmla="*/ 5648179 h 6858000"/>
              <a:gd name="connsiteX82" fmla="*/ 6121353 w 6127024"/>
              <a:gd name="connsiteY82" fmla="*/ 5721725 h 6858000"/>
              <a:gd name="connsiteX83" fmla="*/ 6109884 w 6127024"/>
              <a:gd name="connsiteY83" fmla="*/ 5721959 h 6858000"/>
              <a:gd name="connsiteX84" fmla="*/ 6127024 w 6127024"/>
              <a:gd name="connsiteY84" fmla="*/ 5786902 h 6858000"/>
              <a:gd name="connsiteX85" fmla="*/ 6115796 w 6127024"/>
              <a:gd name="connsiteY85" fmla="*/ 5862844 h 6858000"/>
              <a:gd name="connsiteX86" fmla="*/ 6102493 w 6127024"/>
              <a:gd name="connsiteY86" fmla="*/ 5928602 h 6858000"/>
              <a:gd name="connsiteX87" fmla="*/ 6056863 w 6127024"/>
              <a:gd name="connsiteY87" fmla="*/ 6000643 h 6858000"/>
              <a:gd name="connsiteX88" fmla="*/ 6045436 w 6127024"/>
              <a:gd name="connsiteY88" fmla="*/ 6124480 h 6858000"/>
              <a:gd name="connsiteX89" fmla="*/ 6030489 w 6127024"/>
              <a:gd name="connsiteY89" fmla="*/ 6317666 h 6858000"/>
              <a:gd name="connsiteX90" fmla="*/ 6007492 w 6127024"/>
              <a:gd name="connsiteY90" fmla="*/ 6440818 h 6858000"/>
              <a:gd name="connsiteX91" fmla="*/ 6009467 w 6127024"/>
              <a:gd name="connsiteY91" fmla="*/ 6487076 h 6858000"/>
              <a:gd name="connsiteX92" fmla="*/ 5995064 w 6127024"/>
              <a:gd name="connsiteY92" fmla="*/ 6540791 h 6858000"/>
              <a:gd name="connsiteX93" fmla="*/ 6004510 w 6127024"/>
              <a:gd name="connsiteY93" fmla="*/ 6599256 h 6858000"/>
              <a:gd name="connsiteX94" fmla="*/ 5986207 w 6127024"/>
              <a:gd name="connsiteY94" fmla="*/ 6695855 h 6858000"/>
              <a:gd name="connsiteX95" fmla="*/ 5979428 w 6127024"/>
              <a:gd name="connsiteY95" fmla="*/ 6754678 h 6858000"/>
              <a:gd name="connsiteX96" fmla="*/ 5983398 w 6127024"/>
              <a:gd name="connsiteY96" fmla="*/ 6778641 h 6858000"/>
              <a:gd name="connsiteX97" fmla="*/ 5984543 w 6127024"/>
              <a:gd name="connsiteY97" fmla="*/ 6811016 h 6858000"/>
              <a:gd name="connsiteX98" fmla="*/ 5979671 w 6127024"/>
              <a:gd name="connsiteY98" fmla="*/ 6858000 h 6858000"/>
              <a:gd name="connsiteX99" fmla="*/ 0 w 6127024"/>
              <a:gd name="connsiteY99" fmla="*/ 6858000 h 6858000"/>
              <a:gd name="connsiteX100" fmla="*/ 0 w 6127024"/>
              <a:gd name="connsiteY100"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20843 w 6127024"/>
              <a:gd name="connsiteY46" fmla="*/ 3606745 h 6858000"/>
              <a:gd name="connsiteX47" fmla="*/ 5655472 w 6127024"/>
              <a:gd name="connsiteY47" fmla="*/ 3678877 h 6858000"/>
              <a:gd name="connsiteX48" fmla="*/ 5683015 w 6127024"/>
              <a:gd name="connsiteY48" fmla="*/ 3762025 h 6858000"/>
              <a:gd name="connsiteX49" fmla="*/ 5696643 w 6127024"/>
              <a:gd name="connsiteY49" fmla="*/ 3773888 h 6858000"/>
              <a:gd name="connsiteX50" fmla="*/ 5768491 w 6127024"/>
              <a:gd name="connsiteY50" fmla="*/ 3914399 h 6858000"/>
              <a:gd name="connsiteX51" fmla="*/ 5793123 w 6127024"/>
              <a:gd name="connsiteY51" fmla="*/ 3969952 h 6858000"/>
              <a:gd name="connsiteX52" fmla="*/ 5808321 w 6127024"/>
              <a:gd name="connsiteY52" fmla="*/ 3988153 h 6858000"/>
              <a:gd name="connsiteX53" fmla="*/ 5825621 w 6127024"/>
              <a:gd name="connsiteY53" fmla="*/ 4015525 h 6858000"/>
              <a:gd name="connsiteX54" fmla="*/ 5860672 w 6127024"/>
              <a:gd name="connsiteY54" fmla="*/ 4061579 h 6858000"/>
              <a:gd name="connsiteX55" fmla="*/ 5872173 w 6127024"/>
              <a:gd name="connsiteY55" fmla="*/ 4088497 h 6858000"/>
              <a:gd name="connsiteX56" fmla="*/ 5894095 w 6127024"/>
              <a:gd name="connsiteY56" fmla="*/ 4128857 h 6858000"/>
              <a:gd name="connsiteX57" fmla="*/ 5903513 w 6127024"/>
              <a:gd name="connsiteY57" fmla="*/ 4187661 h 6858000"/>
              <a:gd name="connsiteX58" fmla="*/ 5917114 w 6127024"/>
              <a:gd name="connsiteY58" fmla="*/ 4213096 h 6858000"/>
              <a:gd name="connsiteX59" fmla="*/ 5924233 w 6127024"/>
              <a:gd name="connsiteY59" fmla="*/ 4242060 h 6858000"/>
              <a:gd name="connsiteX60" fmla="*/ 5928910 w 6127024"/>
              <a:gd name="connsiteY60" fmla="*/ 4300973 h 6858000"/>
              <a:gd name="connsiteX61" fmla="*/ 5939320 w 6127024"/>
              <a:gd name="connsiteY61" fmla="*/ 4340435 h 6858000"/>
              <a:gd name="connsiteX62" fmla="*/ 5946705 w 6127024"/>
              <a:gd name="connsiteY62" fmla="*/ 4428051 h 6858000"/>
              <a:gd name="connsiteX63" fmla="*/ 5949261 w 6127024"/>
              <a:gd name="connsiteY63" fmla="*/ 4449185 h 6858000"/>
              <a:gd name="connsiteX64" fmla="*/ 5968960 w 6127024"/>
              <a:gd name="connsiteY64" fmla="*/ 4482655 h 6858000"/>
              <a:gd name="connsiteX65" fmla="*/ 5998138 w 6127024"/>
              <a:gd name="connsiteY65" fmla="*/ 4697518 h 6858000"/>
              <a:gd name="connsiteX66" fmla="*/ 6007819 w 6127024"/>
              <a:gd name="connsiteY66" fmla="*/ 4858148 h 6858000"/>
              <a:gd name="connsiteX67" fmla="*/ 6007749 w 6127024"/>
              <a:gd name="connsiteY67" fmla="*/ 4964715 h 6858000"/>
              <a:gd name="connsiteX68" fmla="*/ 6005269 w 6127024"/>
              <a:gd name="connsiteY68" fmla="*/ 5150567 h 6858000"/>
              <a:gd name="connsiteX69" fmla="*/ 6001127 w 6127024"/>
              <a:gd name="connsiteY69" fmla="*/ 5164609 h 6858000"/>
              <a:gd name="connsiteX70" fmla="*/ 5998514 w 6127024"/>
              <a:gd name="connsiteY70" fmla="*/ 5189673 h 6858000"/>
              <a:gd name="connsiteX71" fmla="*/ 6018409 w 6127024"/>
              <a:gd name="connsiteY71" fmla="*/ 5227157 h 6858000"/>
              <a:gd name="connsiteX72" fmla="*/ 6036748 w 6127024"/>
              <a:gd name="connsiteY72" fmla="*/ 5322752 h 6858000"/>
              <a:gd name="connsiteX73" fmla="*/ 6036943 w 6127024"/>
              <a:gd name="connsiteY73" fmla="*/ 5329480 h 6858000"/>
              <a:gd name="connsiteX74" fmla="*/ 6037677 w 6127024"/>
              <a:gd name="connsiteY74" fmla="*/ 5354807 h 6858000"/>
              <a:gd name="connsiteX75" fmla="*/ 6039728 w 6127024"/>
              <a:gd name="connsiteY75" fmla="*/ 5359416 h 6858000"/>
              <a:gd name="connsiteX76" fmla="*/ 6053435 w 6127024"/>
              <a:gd name="connsiteY76" fmla="*/ 5387547 h 6858000"/>
              <a:gd name="connsiteX77" fmla="*/ 6065933 w 6127024"/>
              <a:gd name="connsiteY77" fmla="*/ 5443002 h 6858000"/>
              <a:gd name="connsiteX78" fmla="*/ 6068640 w 6127024"/>
              <a:gd name="connsiteY78" fmla="*/ 5474503 h 6858000"/>
              <a:gd name="connsiteX79" fmla="*/ 6080922 w 6127024"/>
              <a:gd name="connsiteY79" fmla="*/ 5561070 h 6858000"/>
              <a:gd name="connsiteX80" fmla="*/ 6096949 w 6127024"/>
              <a:gd name="connsiteY80" fmla="*/ 5648179 h 6858000"/>
              <a:gd name="connsiteX81" fmla="*/ 6121353 w 6127024"/>
              <a:gd name="connsiteY81" fmla="*/ 5721725 h 6858000"/>
              <a:gd name="connsiteX82" fmla="*/ 6109884 w 6127024"/>
              <a:gd name="connsiteY82" fmla="*/ 5721959 h 6858000"/>
              <a:gd name="connsiteX83" fmla="*/ 6127024 w 6127024"/>
              <a:gd name="connsiteY83" fmla="*/ 5786902 h 6858000"/>
              <a:gd name="connsiteX84" fmla="*/ 6115796 w 6127024"/>
              <a:gd name="connsiteY84" fmla="*/ 5862844 h 6858000"/>
              <a:gd name="connsiteX85" fmla="*/ 6102493 w 6127024"/>
              <a:gd name="connsiteY85" fmla="*/ 5928602 h 6858000"/>
              <a:gd name="connsiteX86" fmla="*/ 6056863 w 6127024"/>
              <a:gd name="connsiteY86" fmla="*/ 6000643 h 6858000"/>
              <a:gd name="connsiteX87" fmla="*/ 6045436 w 6127024"/>
              <a:gd name="connsiteY87" fmla="*/ 6124480 h 6858000"/>
              <a:gd name="connsiteX88" fmla="*/ 6030489 w 6127024"/>
              <a:gd name="connsiteY88" fmla="*/ 6317666 h 6858000"/>
              <a:gd name="connsiteX89" fmla="*/ 6007492 w 6127024"/>
              <a:gd name="connsiteY89" fmla="*/ 6440818 h 6858000"/>
              <a:gd name="connsiteX90" fmla="*/ 6009467 w 6127024"/>
              <a:gd name="connsiteY90" fmla="*/ 6487076 h 6858000"/>
              <a:gd name="connsiteX91" fmla="*/ 5995064 w 6127024"/>
              <a:gd name="connsiteY91" fmla="*/ 6540791 h 6858000"/>
              <a:gd name="connsiteX92" fmla="*/ 6004510 w 6127024"/>
              <a:gd name="connsiteY92" fmla="*/ 6599256 h 6858000"/>
              <a:gd name="connsiteX93" fmla="*/ 5986207 w 6127024"/>
              <a:gd name="connsiteY93" fmla="*/ 6695855 h 6858000"/>
              <a:gd name="connsiteX94" fmla="*/ 5979428 w 6127024"/>
              <a:gd name="connsiteY94" fmla="*/ 6754678 h 6858000"/>
              <a:gd name="connsiteX95" fmla="*/ 5983398 w 6127024"/>
              <a:gd name="connsiteY95" fmla="*/ 6778641 h 6858000"/>
              <a:gd name="connsiteX96" fmla="*/ 5984543 w 6127024"/>
              <a:gd name="connsiteY96" fmla="*/ 6811016 h 6858000"/>
              <a:gd name="connsiteX97" fmla="*/ 5979671 w 6127024"/>
              <a:gd name="connsiteY97" fmla="*/ 6858000 h 6858000"/>
              <a:gd name="connsiteX98" fmla="*/ 0 w 6127024"/>
              <a:gd name="connsiteY98" fmla="*/ 6858000 h 6858000"/>
              <a:gd name="connsiteX99" fmla="*/ 0 w 6127024"/>
              <a:gd name="connsiteY99"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55472 w 6127024"/>
              <a:gd name="connsiteY46" fmla="*/ 3678877 h 6858000"/>
              <a:gd name="connsiteX47" fmla="*/ 5683015 w 6127024"/>
              <a:gd name="connsiteY47" fmla="*/ 3762025 h 6858000"/>
              <a:gd name="connsiteX48" fmla="*/ 5696643 w 6127024"/>
              <a:gd name="connsiteY48" fmla="*/ 3773888 h 6858000"/>
              <a:gd name="connsiteX49" fmla="*/ 5768491 w 6127024"/>
              <a:gd name="connsiteY49" fmla="*/ 3914399 h 6858000"/>
              <a:gd name="connsiteX50" fmla="*/ 5793123 w 6127024"/>
              <a:gd name="connsiteY50" fmla="*/ 3969952 h 6858000"/>
              <a:gd name="connsiteX51" fmla="*/ 5808321 w 6127024"/>
              <a:gd name="connsiteY51" fmla="*/ 3988153 h 6858000"/>
              <a:gd name="connsiteX52" fmla="*/ 5825621 w 6127024"/>
              <a:gd name="connsiteY52" fmla="*/ 4015525 h 6858000"/>
              <a:gd name="connsiteX53" fmla="*/ 5860672 w 6127024"/>
              <a:gd name="connsiteY53" fmla="*/ 4061579 h 6858000"/>
              <a:gd name="connsiteX54" fmla="*/ 5872173 w 6127024"/>
              <a:gd name="connsiteY54" fmla="*/ 4088497 h 6858000"/>
              <a:gd name="connsiteX55" fmla="*/ 5894095 w 6127024"/>
              <a:gd name="connsiteY55" fmla="*/ 4128857 h 6858000"/>
              <a:gd name="connsiteX56" fmla="*/ 5903513 w 6127024"/>
              <a:gd name="connsiteY56" fmla="*/ 4187661 h 6858000"/>
              <a:gd name="connsiteX57" fmla="*/ 5917114 w 6127024"/>
              <a:gd name="connsiteY57" fmla="*/ 4213096 h 6858000"/>
              <a:gd name="connsiteX58" fmla="*/ 5924233 w 6127024"/>
              <a:gd name="connsiteY58" fmla="*/ 4242060 h 6858000"/>
              <a:gd name="connsiteX59" fmla="*/ 5928910 w 6127024"/>
              <a:gd name="connsiteY59" fmla="*/ 4300973 h 6858000"/>
              <a:gd name="connsiteX60" fmla="*/ 5939320 w 6127024"/>
              <a:gd name="connsiteY60" fmla="*/ 4340435 h 6858000"/>
              <a:gd name="connsiteX61" fmla="*/ 5946705 w 6127024"/>
              <a:gd name="connsiteY61" fmla="*/ 4428051 h 6858000"/>
              <a:gd name="connsiteX62" fmla="*/ 5949261 w 6127024"/>
              <a:gd name="connsiteY62" fmla="*/ 4449185 h 6858000"/>
              <a:gd name="connsiteX63" fmla="*/ 5968960 w 6127024"/>
              <a:gd name="connsiteY63" fmla="*/ 4482655 h 6858000"/>
              <a:gd name="connsiteX64" fmla="*/ 5998138 w 6127024"/>
              <a:gd name="connsiteY64" fmla="*/ 4697518 h 6858000"/>
              <a:gd name="connsiteX65" fmla="*/ 6007819 w 6127024"/>
              <a:gd name="connsiteY65" fmla="*/ 4858148 h 6858000"/>
              <a:gd name="connsiteX66" fmla="*/ 6007749 w 6127024"/>
              <a:gd name="connsiteY66" fmla="*/ 4964715 h 6858000"/>
              <a:gd name="connsiteX67" fmla="*/ 6005269 w 6127024"/>
              <a:gd name="connsiteY67" fmla="*/ 5150567 h 6858000"/>
              <a:gd name="connsiteX68" fmla="*/ 6001127 w 6127024"/>
              <a:gd name="connsiteY68" fmla="*/ 5164609 h 6858000"/>
              <a:gd name="connsiteX69" fmla="*/ 5998514 w 6127024"/>
              <a:gd name="connsiteY69" fmla="*/ 5189673 h 6858000"/>
              <a:gd name="connsiteX70" fmla="*/ 6018409 w 6127024"/>
              <a:gd name="connsiteY70" fmla="*/ 5227157 h 6858000"/>
              <a:gd name="connsiteX71" fmla="*/ 6036748 w 6127024"/>
              <a:gd name="connsiteY71" fmla="*/ 5322752 h 6858000"/>
              <a:gd name="connsiteX72" fmla="*/ 6036943 w 6127024"/>
              <a:gd name="connsiteY72" fmla="*/ 5329480 h 6858000"/>
              <a:gd name="connsiteX73" fmla="*/ 6037677 w 6127024"/>
              <a:gd name="connsiteY73" fmla="*/ 5354807 h 6858000"/>
              <a:gd name="connsiteX74" fmla="*/ 6039728 w 6127024"/>
              <a:gd name="connsiteY74" fmla="*/ 5359416 h 6858000"/>
              <a:gd name="connsiteX75" fmla="*/ 6053435 w 6127024"/>
              <a:gd name="connsiteY75" fmla="*/ 5387547 h 6858000"/>
              <a:gd name="connsiteX76" fmla="*/ 6065933 w 6127024"/>
              <a:gd name="connsiteY76" fmla="*/ 5443002 h 6858000"/>
              <a:gd name="connsiteX77" fmla="*/ 6068640 w 6127024"/>
              <a:gd name="connsiteY77" fmla="*/ 5474503 h 6858000"/>
              <a:gd name="connsiteX78" fmla="*/ 6080922 w 6127024"/>
              <a:gd name="connsiteY78" fmla="*/ 5561070 h 6858000"/>
              <a:gd name="connsiteX79" fmla="*/ 6096949 w 6127024"/>
              <a:gd name="connsiteY79" fmla="*/ 5648179 h 6858000"/>
              <a:gd name="connsiteX80" fmla="*/ 6121353 w 6127024"/>
              <a:gd name="connsiteY80" fmla="*/ 5721725 h 6858000"/>
              <a:gd name="connsiteX81" fmla="*/ 6109884 w 6127024"/>
              <a:gd name="connsiteY81" fmla="*/ 5721959 h 6858000"/>
              <a:gd name="connsiteX82" fmla="*/ 6127024 w 6127024"/>
              <a:gd name="connsiteY82" fmla="*/ 5786902 h 6858000"/>
              <a:gd name="connsiteX83" fmla="*/ 6115796 w 6127024"/>
              <a:gd name="connsiteY83" fmla="*/ 5862844 h 6858000"/>
              <a:gd name="connsiteX84" fmla="*/ 6102493 w 6127024"/>
              <a:gd name="connsiteY84" fmla="*/ 5928602 h 6858000"/>
              <a:gd name="connsiteX85" fmla="*/ 6056863 w 6127024"/>
              <a:gd name="connsiteY85" fmla="*/ 6000643 h 6858000"/>
              <a:gd name="connsiteX86" fmla="*/ 6045436 w 6127024"/>
              <a:gd name="connsiteY86" fmla="*/ 6124480 h 6858000"/>
              <a:gd name="connsiteX87" fmla="*/ 6030489 w 6127024"/>
              <a:gd name="connsiteY87" fmla="*/ 6317666 h 6858000"/>
              <a:gd name="connsiteX88" fmla="*/ 6007492 w 6127024"/>
              <a:gd name="connsiteY88" fmla="*/ 6440818 h 6858000"/>
              <a:gd name="connsiteX89" fmla="*/ 6009467 w 6127024"/>
              <a:gd name="connsiteY89" fmla="*/ 6487076 h 6858000"/>
              <a:gd name="connsiteX90" fmla="*/ 5995064 w 6127024"/>
              <a:gd name="connsiteY90" fmla="*/ 6540791 h 6858000"/>
              <a:gd name="connsiteX91" fmla="*/ 6004510 w 6127024"/>
              <a:gd name="connsiteY91" fmla="*/ 6599256 h 6858000"/>
              <a:gd name="connsiteX92" fmla="*/ 5986207 w 6127024"/>
              <a:gd name="connsiteY92" fmla="*/ 6695855 h 6858000"/>
              <a:gd name="connsiteX93" fmla="*/ 5979428 w 6127024"/>
              <a:gd name="connsiteY93" fmla="*/ 6754678 h 6858000"/>
              <a:gd name="connsiteX94" fmla="*/ 5983398 w 6127024"/>
              <a:gd name="connsiteY94" fmla="*/ 6778641 h 6858000"/>
              <a:gd name="connsiteX95" fmla="*/ 5984543 w 6127024"/>
              <a:gd name="connsiteY95" fmla="*/ 6811016 h 6858000"/>
              <a:gd name="connsiteX96" fmla="*/ 5979671 w 6127024"/>
              <a:gd name="connsiteY96" fmla="*/ 6858000 h 6858000"/>
              <a:gd name="connsiteX97" fmla="*/ 0 w 6127024"/>
              <a:gd name="connsiteY97" fmla="*/ 6858000 h 6858000"/>
              <a:gd name="connsiteX98" fmla="*/ 0 w 6127024"/>
              <a:gd name="connsiteY98"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72173 w 6127024"/>
              <a:gd name="connsiteY53" fmla="*/ 4088497 h 6858000"/>
              <a:gd name="connsiteX54" fmla="*/ 5894095 w 6127024"/>
              <a:gd name="connsiteY54" fmla="*/ 4128857 h 6858000"/>
              <a:gd name="connsiteX55" fmla="*/ 5903513 w 6127024"/>
              <a:gd name="connsiteY55" fmla="*/ 4187661 h 6858000"/>
              <a:gd name="connsiteX56" fmla="*/ 5917114 w 6127024"/>
              <a:gd name="connsiteY56" fmla="*/ 4213096 h 6858000"/>
              <a:gd name="connsiteX57" fmla="*/ 5924233 w 6127024"/>
              <a:gd name="connsiteY57" fmla="*/ 4242060 h 6858000"/>
              <a:gd name="connsiteX58" fmla="*/ 5928910 w 6127024"/>
              <a:gd name="connsiteY58" fmla="*/ 4300973 h 6858000"/>
              <a:gd name="connsiteX59" fmla="*/ 5939320 w 6127024"/>
              <a:gd name="connsiteY59" fmla="*/ 4340435 h 6858000"/>
              <a:gd name="connsiteX60" fmla="*/ 5946705 w 6127024"/>
              <a:gd name="connsiteY60" fmla="*/ 4428051 h 6858000"/>
              <a:gd name="connsiteX61" fmla="*/ 5949261 w 6127024"/>
              <a:gd name="connsiteY61" fmla="*/ 4449185 h 6858000"/>
              <a:gd name="connsiteX62" fmla="*/ 5968960 w 6127024"/>
              <a:gd name="connsiteY62" fmla="*/ 4482655 h 6858000"/>
              <a:gd name="connsiteX63" fmla="*/ 5998138 w 6127024"/>
              <a:gd name="connsiteY63" fmla="*/ 4697518 h 6858000"/>
              <a:gd name="connsiteX64" fmla="*/ 6007819 w 6127024"/>
              <a:gd name="connsiteY64" fmla="*/ 4858148 h 6858000"/>
              <a:gd name="connsiteX65" fmla="*/ 6007749 w 6127024"/>
              <a:gd name="connsiteY65" fmla="*/ 4964715 h 6858000"/>
              <a:gd name="connsiteX66" fmla="*/ 6005269 w 6127024"/>
              <a:gd name="connsiteY66" fmla="*/ 5150567 h 6858000"/>
              <a:gd name="connsiteX67" fmla="*/ 6001127 w 6127024"/>
              <a:gd name="connsiteY67" fmla="*/ 5164609 h 6858000"/>
              <a:gd name="connsiteX68" fmla="*/ 5998514 w 6127024"/>
              <a:gd name="connsiteY68" fmla="*/ 5189673 h 6858000"/>
              <a:gd name="connsiteX69" fmla="*/ 6018409 w 6127024"/>
              <a:gd name="connsiteY69" fmla="*/ 5227157 h 6858000"/>
              <a:gd name="connsiteX70" fmla="*/ 6036748 w 6127024"/>
              <a:gd name="connsiteY70" fmla="*/ 5322752 h 6858000"/>
              <a:gd name="connsiteX71" fmla="*/ 6036943 w 6127024"/>
              <a:gd name="connsiteY71" fmla="*/ 5329480 h 6858000"/>
              <a:gd name="connsiteX72" fmla="*/ 6037677 w 6127024"/>
              <a:gd name="connsiteY72" fmla="*/ 5354807 h 6858000"/>
              <a:gd name="connsiteX73" fmla="*/ 6039728 w 6127024"/>
              <a:gd name="connsiteY73" fmla="*/ 5359416 h 6858000"/>
              <a:gd name="connsiteX74" fmla="*/ 6053435 w 6127024"/>
              <a:gd name="connsiteY74" fmla="*/ 5387547 h 6858000"/>
              <a:gd name="connsiteX75" fmla="*/ 6065933 w 6127024"/>
              <a:gd name="connsiteY75" fmla="*/ 5443002 h 6858000"/>
              <a:gd name="connsiteX76" fmla="*/ 6068640 w 6127024"/>
              <a:gd name="connsiteY76" fmla="*/ 5474503 h 6858000"/>
              <a:gd name="connsiteX77" fmla="*/ 6080922 w 6127024"/>
              <a:gd name="connsiteY77" fmla="*/ 5561070 h 6858000"/>
              <a:gd name="connsiteX78" fmla="*/ 6096949 w 6127024"/>
              <a:gd name="connsiteY78" fmla="*/ 5648179 h 6858000"/>
              <a:gd name="connsiteX79" fmla="*/ 6121353 w 6127024"/>
              <a:gd name="connsiteY79" fmla="*/ 5721725 h 6858000"/>
              <a:gd name="connsiteX80" fmla="*/ 6109884 w 6127024"/>
              <a:gd name="connsiteY80" fmla="*/ 5721959 h 6858000"/>
              <a:gd name="connsiteX81" fmla="*/ 6127024 w 6127024"/>
              <a:gd name="connsiteY81" fmla="*/ 5786902 h 6858000"/>
              <a:gd name="connsiteX82" fmla="*/ 6115796 w 6127024"/>
              <a:gd name="connsiteY82" fmla="*/ 5862844 h 6858000"/>
              <a:gd name="connsiteX83" fmla="*/ 6102493 w 6127024"/>
              <a:gd name="connsiteY83" fmla="*/ 5928602 h 6858000"/>
              <a:gd name="connsiteX84" fmla="*/ 6056863 w 6127024"/>
              <a:gd name="connsiteY84" fmla="*/ 6000643 h 6858000"/>
              <a:gd name="connsiteX85" fmla="*/ 6045436 w 6127024"/>
              <a:gd name="connsiteY85" fmla="*/ 6124480 h 6858000"/>
              <a:gd name="connsiteX86" fmla="*/ 6030489 w 6127024"/>
              <a:gd name="connsiteY86" fmla="*/ 6317666 h 6858000"/>
              <a:gd name="connsiteX87" fmla="*/ 6007492 w 6127024"/>
              <a:gd name="connsiteY87" fmla="*/ 6440818 h 6858000"/>
              <a:gd name="connsiteX88" fmla="*/ 6009467 w 6127024"/>
              <a:gd name="connsiteY88" fmla="*/ 6487076 h 6858000"/>
              <a:gd name="connsiteX89" fmla="*/ 5995064 w 6127024"/>
              <a:gd name="connsiteY89" fmla="*/ 6540791 h 6858000"/>
              <a:gd name="connsiteX90" fmla="*/ 6004510 w 6127024"/>
              <a:gd name="connsiteY90" fmla="*/ 6599256 h 6858000"/>
              <a:gd name="connsiteX91" fmla="*/ 5986207 w 6127024"/>
              <a:gd name="connsiteY91" fmla="*/ 6695855 h 6858000"/>
              <a:gd name="connsiteX92" fmla="*/ 5979428 w 6127024"/>
              <a:gd name="connsiteY92" fmla="*/ 6754678 h 6858000"/>
              <a:gd name="connsiteX93" fmla="*/ 5983398 w 6127024"/>
              <a:gd name="connsiteY93" fmla="*/ 6778641 h 6858000"/>
              <a:gd name="connsiteX94" fmla="*/ 5984543 w 6127024"/>
              <a:gd name="connsiteY94" fmla="*/ 6811016 h 6858000"/>
              <a:gd name="connsiteX95" fmla="*/ 5979671 w 6127024"/>
              <a:gd name="connsiteY95" fmla="*/ 6858000 h 6858000"/>
              <a:gd name="connsiteX96" fmla="*/ 0 w 6127024"/>
              <a:gd name="connsiteY96" fmla="*/ 6858000 h 6858000"/>
              <a:gd name="connsiteX97" fmla="*/ 0 w 6127024"/>
              <a:gd name="connsiteY97"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72173 w 6127024"/>
              <a:gd name="connsiteY53" fmla="*/ 4088497 h 6858000"/>
              <a:gd name="connsiteX54" fmla="*/ 5894095 w 6127024"/>
              <a:gd name="connsiteY54" fmla="*/ 4128857 h 6858000"/>
              <a:gd name="connsiteX55" fmla="*/ 5903513 w 6127024"/>
              <a:gd name="connsiteY55" fmla="*/ 4187661 h 6858000"/>
              <a:gd name="connsiteX56" fmla="*/ 5917114 w 6127024"/>
              <a:gd name="connsiteY56" fmla="*/ 4213096 h 6858000"/>
              <a:gd name="connsiteX57" fmla="*/ 5924233 w 6127024"/>
              <a:gd name="connsiteY57" fmla="*/ 4242060 h 6858000"/>
              <a:gd name="connsiteX58" fmla="*/ 5928910 w 6127024"/>
              <a:gd name="connsiteY58" fmla="*/ 4300973 h 6858000"/>
              <a:gd name="connsiteX59" fmla="*/ 5946705 w 6127024"/>
              <a:gd name="connsiteY59" fmla="*/ 4428051 h 6858000"/>
              <a:gd name="connsiteX60" fmla="*/ 5949261 w 6127024"/>
              <a:gd name="connsiteY60" fmla="*/ 4449185 h 6858000"/>
              <a:gd name="connsiteX61" fmla="*/ 5968960 w 6127024"/>
              <a:gd name="connsiteY61" fmla="*/ 4482655 h 6858000"/>
              <a:gd name="connsiteX62" fmla="*/ 5998138 w 6127024"/>
              <a:gd name="connsiteY62" fmla="*/ 4697518 h 6858000"/>
              <a:gd name="connsiteX63" fmla="*/ 6007819 w 6127024"/>
              <a:gd name="connsiteY63" fmla="*/ 4858148 h 6858000"/>
              <a:gd name="connsiteX64" fmla="*/ 6007749 w 6127024"/>
              <a:gd name="connsiteY64" fmla="*/ 4964715 h 6858000"/>
              <a:gd name="connsiteX65" fmla="*/ 6005269 w 6127024"/>
              <a:gd name="connsiteY65" fmla="*/ 5150567 h 6858000"/>
              <a:gd name="connsiteX66" fmla="*/ 6001127 w 6127024"/>
              <a:gd name="connsiteY66" fmla="*/ 5164609 h 6858000"/>
              <a:gd name="connsiteX67" fmla="*/ 5998514 w 6127024"/>
              <a:gd name="connsiteY67" fmla="*/ 5189673 h 6858000"/>
              <a:gd name="connsiteX68" fmla="*/ 6018409 w 6127024"/>
              <a:gd name="connsiteY68" fmla="*/ 5227157 h 6858000"/>
              <a:gd name="connsiteX69" fmla="*/ 6036748 w 6127024"/>
              <a:gd name="connsiteY69" fmla="*/ 5322752 h 6858000"/>
              <a:gd name="connsiteX70" fmla="*/ 6036943 w 6127024"/>
              <a:gd name="connsiteY70" fmla="*/ 5329480 h 6858000"/>
              <a:gd name="connsiteX71" fmla="*/ 6037677 w 6127024"/>
              <a:gd name="connsiteY71" fmla="*/ 5354807 h 6858000"/>
              <a:gd name="connsiteX72" fmla="*/ 6039728 w 6127024"/>
              <a:gd name="connsiteY72" fmla="*/ 5359416 h 6858000"/>
              <a:gd name="connsiteX73" fmla="*/ 6053435 w 6127024"/>
              <a:gd name="connsiteY73" fmla="*/ 5387547 h 6858000"/>
              <a:gd name="connsiteX74" fmla="*/ 6065933 w 6127024"/>
              <a:gd name="connsiteY74" fmla="*/ 5443002 h 6858000"/>
              <a:gd name="connsiteX75" fmla="*/ 6068640 w 6127024"/>
              <a:gd name="connsiteY75" fmla="*/ 5474503 h 6858000"/>
              <a:gd name="connsiteX76" fmla="*/ 6080922 w 6127024"/>
              <a:gd name="connsiteY76" fmla="*/ 5561070 h 6858000"/>
              <a:gd name="connsiteX77" fmla="*/ 6096949 w 6127024"/>
              <a:gd name="connsiteY77" fmla="*/ 5648179 h 6858000"/>
              <a:gd name="connsiteX78" fmla="*/ 6121353 w 6127024"/>
              <a:gd name="connsiteY78" fmla="*/ 5721725 h 6858000"/>
              <a:gd name="connsiteX79" fmla="*/ 6109884 w 6127024"/>
              <a:gd name="connsiteY79" fmla="*/ 5721959 h 6858000"/>
              <a:gd name="connsiteX80" fmla="*/ 6127024 w 6127024"/>
              <a:gd name="connsiteY80" fmla="*/ 5786902 h 6858000"/>
              <a:gd name="connsiteX81" fmla="*/ 6115796 w 6127024"/>
              <a:gd name="connsiteY81" fmla="*/ 5862844 h 6858000"/>
              <a:gd name="connsiteX82" fmla="*/ 6102493 w 6127024"/>
              <a:gd name="connsiteY82" fmla="*/ 5928602 h 6858000"/>
              <a:gd name="connsiteX83" fmla="*/ 6056863 w 6127024"/>
              <a:gd name="connsiteY83" fmla="*/ 6000643 h 6858000"/>
              <a:gd name="connsiteX84" fmla="*/ 6045436 w 6127024"/>
              <a:gd name="connsiteY84" fmla="*/ 6124480 h 6858000"/>
              <a:gd name="connsiteX85" fmla="*/ 6030489 w 6127024"/>
              <a:gd name="connsiteY85" fmla="*/ 6317666 h 6858000"/>
              <a:gd name="connsiteX86" fmla="*/ 6007492 w 6127024"/>
              <a:gd name="connsiteY86" fmla="*/ 6440818 h 6858000"/>
              <a:gd name="connsiteX87" fmla="*/ 6009467 w 6127024"/>
              <a:gd name="connsiteY87" fmla="*/ 6487076 h 6858000"/>
              <a:gd name="connsiteX88" fmla="*/ 5995064 w 6127024"/>
              <a:gd name="connsiteY88" fmla="*/ 6540791 h 6858000"/>
              <a:gd name="connsiteX89" fmla="*/ 6004510 w 6127024"/>
              <a:gd name="connsiteY89" fmla="*/ 6599256 h 6858000"/>
              <a:gd name="connsiteX90" fmla="*/ 5986207 w 6127024"/>
              <a:gd name="connsiteY90" fmla="*/ 6695855 h 6858000"/>
              <a:gd name="connsiteX91" fmla="*/ 5979428 w 6127024"/>
              <a:gd name="connsiteY91" fmla="*/ 6754678 h 6858000"/>
              <a:gd name="connsiteX92" fmla="*/ 5983398 w 6127024"/>
              <a:gd name="connsiteY92" fmla="*/ 6778641 h 6858000"/>
              <a:gd name="connsiteX93" fmla="*/ 5984543 w 6127024"/>
              <a:gd name="connsiteY93" fmla="*/ 6811016 h 6858000"/>
              <a:gd name="connsiteX94" fmla="*/ 5979671 w 6127024"/>
              <a:gd name="connsiteY94" fmla="*/ 6858000 h 6858000"/>
              <a:gd name="connsiteX95" fmla="*/ 0 w 6127024"/>
              <a:gd name="connsiteY95" fmla="*/ 6858000 h 6858000"/>
              <a:gd name="connsiteX96" fmla="*/ 0 w 6127024"/>
              <a:gd name="connsiteY96"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72173 w 6127024"/>
              <a:gd name="connsiteY53" fmla="*/ 4088497 h 6858000"/>
              <a:gd name="connsiteX54" fmla="*/ 5894095 w 6127024"/>
              <a:gd name="connsiteY54" fmla="*/ 4128857 h 6858000"/>
              <a:gd name="connsiteX55" fmla="*/ 5903513 w 6127024"/>
              <a:gd name="connsiteY55" fmla="*/ 4187661 h 6858000"/>
              <a:gd name="connsiteX56" fmla="*/ 5924233 w 6127024"/>
              <a:gd name="connsiteY56" fmla="*/ 4242060 h 6858000"/>
              <a:gd name="connsiteX57" fmla="*/ 5928910 w 6127024"/>
              <a:gd name="connsiteY57" fmla="*/ 4300973 h 6858000"/>
              <a:gd name="connsiteX58" fmla="*/ 5946705 w 6127024"/>
              <a:gd name="connsiteY58" fmla="*/ 4428051 h 6858000"/>
              <a:gd name="connsiteX59" fmla="*/ 5949261 w 6127024"/>
              <a:gd name="connsiteY59" fmla="*/ 4449185 h 6858000"/>
              <a:gd name="connsiteX60" fmla="*/ 5968960 w 6127024"/>
              <a:gd name="connsiteY60" fmla="*/ 4482655 h 6858000"/>
              <a:gd name="connsiteX61" fmla="*/ 5998138 w 6127024"/>
              <a:gd name="connsiteY61" fmla="*/ 4697518 h 6858000"/>
              <a:gd name="connsiteX62" fmla="*/ 6007819 w 6127024"/>
              <a:gd name="connsiteY62" fmla="*/ 4858148 h 6858000"/>
              <a:gd name="connsiteX63" fmla="*/ 6007749 w 6127024"/>
              <a:gd name="connsiteY63" fmla="*/ 4964715 h 6858000"/>
              <a:gd name="connsiteX64" fmla="*/ 6005269 w 6127024"/>
              <a:gd name="connsiteY64" fmla="*/ 5150567 h 6858000"/>
              <a:gd name="connsiteX65" fmla="*/ 6001127 w 6127024"/>
              <a:gd name="connsiteY65" fmla="*/ 5164609 h 6858000"/>
              <a:gd name="connsiteX66" fmla="*/ 5998514 w 6127024"/>
              <a:gd name="connsiteY66" fmla="*/ 5189673 h 6858000"/>
              <a:gd name="connsiteX67" fmla="*/ 6018409 w 6127024"/>
              <a:gd name="connsiteY67" fmla="*/ 5227157 h 6858000"/>
              <a:gd name="connsiteX68" fmla="*/ 6036748 w 6127024"/>
              <a:gd name="connsiteY68" fmla="*/ 5322752 h 6858000"/>
              <a:gd name="connsiteX69" fmla="*/ 6036943 w 6127024"/>
              <a:gd name="connsiteY69" fmla="*/ 5329480 h 6858000"/>
              <a:gd name="connsiteX70" fmla="*/ 6037677 w 6127024"/>
              <a:gd name="connsiteY70" fmla="*/ 5354807 h 6858000"/>
              <a:gd name="connsiteX71" fmla="*/ 6039728 w 6127024"/>
              <a:gd name="connsiteY71" fmla="*/ 5359416 h 6858000"/>
              <a:gd name="connsiteX72" fmla="*/ 6053435 w 6127024"/>
              <a:gd name="connsiteY72" fmla="*/ 5387547 h 6858000"/>
              <a:gd name="connsiteX73" fmla="*/ 6065933 w 6127024"/>
              <a:gd name="connsiteY73" fmla="*/ 5443002 h 6858000"/>
              <a:gd name="connsiteX74" fmla="*/ 6068640 w 6127024"/>
              <a:gd name="connsiteY74" fmla="*/ 5474503 h 6858000"/>
              <a:gd name="connsiteX75" fmla="*/ 6080922 w 6127024"/>
              <a:gd name="connsiteY75" fmla="*/ 5561070 h 6858000"/>
              <a:gd name="connsiteX76" fmla="*/ 6096949 w 6127024"/>
              <a:gd name="connsiteY76" fmla="*/ 5648179 h 6858000"/>
              <a:gd name="connsiteX77" fmla="*/ 6121353 w 6127024"/>
              <a:gd name="connsiteY77" fmla="*/ 5721725 h 6858000"/>
              <a:gd name="connsiteX78" fmla="*/ 6109884 w 6127024"/>
              <a:gd name="connsiteY78" fmla="*/ 5721959 h 6858000"/>
              <a:gd name="connsiteX79" fmla="*/ 6127024 w 6127024"/>
              <a:gd name="connsiteY79" fmla="*/ 5786902 h 6858000"/>
              <a:gd name="connsiteX80" fmla="*/ 6115796 w 6127024"/>
              <a:gd name="connsiteY80" fmla="*/ 5862844 h 6858000"/>
              <a:gd name="connsiteX81" fmla="*/ 6102493 w 6127024"/>
              <a:gd name="connsiteY81" fmla="*/ 5928602 h 6858000"/>
              <a:gd name="connsiteX82" fmla="*/ 6056863 w 6127024"/>
              <a:gd name="connsiteY82" fmla="*/ 6000643 h 6858000"/>
              <a:gd name="connsiteX83" fmla="*/ 6045436 w 6127024"/>
              <a:gd name="connsiteY83" fmla="*/ 6124480 h 6858000"/>
              <a:gd name="connsiteX84" fmla="*/ 6030489 w 6127024"/>
              <a:gd name="connsiteY84" fmla="*/ 6317666 h 6858000"/>
              <a:gd name="connsiteX85" fmla="*/ 6007492 w 6127024"/>
              <a:gd name="connsiteY85" fmla="*/ 6440818 h 6858000"/>
              <a:gd name="connsiteX86" fmla="*/ 6009467 w 6127024"/>
              <a:gd name="connsiteY86" fmla="*/ 6487076 h 6858000"/>
              <a:gd name="connsiteX87" fmla="*/ 5995064 w 6127024"/>
              <a:gd name="connsiteY87" fmla="*/ 6540791 h 6858000"/>
              <a:gd name="connsiteX88" fmla="*/ 6004510 w 6127024"/>
              <a:gd name="connsiteY88" fmla="*/ 6599256 h 6858000"/>
              <a:gd name="connsiteX89" fmla="*/ 5986207 w 6127024"/>
              <a:gd name="connsiteY89" fmla="*/ 6695855 h 6858000"/>
              <a:gd name="connsiteX90" fmla="*/ 5979428 w 6127024"/>
              <a:gd name="connsiteY90" fmla="*/ 6754678 h 6858000"/>
              <a:gd name="connsiteX91" fmla="*/ 5983398 w 6127024"/>
              <a:gd name="connsiteY91" fmla="*/ 6778641 h 6858000"/>
              <a:gd name="connsiteX92" fmla="*/ 5984543 w 6127024"/>
              <a:gd name="connsiteY92" fmla="*/ 6811016 h 6858000"/>
              <a:gd name="connsiteX93" fmla="*/ 5979671 w 6127024"/>
              <a:gd name="connsiteY93" fmla="*/ 6858000 h 6858000"/>
              <a:gd name="connsiteX94" fmla="*/ 0 w 6127024"/>
              <a:gd name="connsiteY94" fmla="*/ 6858000 h 6858000"/>
              <a:gd name="connsiteX95" fmla="*/ 0 w 6127024"/>
              <a:gd name="connsiteY95"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72173 w 6127024"/>
              <a:gd name="connsiteY53" fmla="*/ 4088497 h 6858000"/>
              <a:gd name="connsiteX54" fmla="*/ 5894095 w 6127024"/>
              <a:gd name="connsiteY54" fmla="*/ 4128857 h 6858000"/>
              <a:gd name="connsiteX55" fmla="*/ 5903513 w 6127024"/>
              <a:gd name="connsiteY55" fmla="*/ 4187661 h 6858000"/>
              <a:gd name="connsiteX56" fmla="*/ 5928910 w 6127024"/>
              <a:gd name="connsiteY56" fmla="*/ 4300973 h 6858000"/>
              <a:gd name="connsiteX57" fmla="*/ 5946705 w 6127024"/>
              <a:gd name="connsiteY57" fmla="*/ 4428051 h 6858000"/>
              <a:gd name="connsiteX58" fmla="*/ 5949261 w 6127024"/>
              <a:gd name="connsiteY58" fmla="*/ 4449185 h 6858000"/>
              <a:gd name="connsiteX59" fmla="*/ 5968960 w 6127024"/>
              <a:gd name="connsiteY59" fmla="*/ 4482655 h 6858000"/>
              <a:gd name="connsiteX60" fmla="*/ 5998138 w 6127024"/>
              <a:gd name="connsiteY60" fmla="*/ 4697518 h 6858000"/>
              <a:gd name="connsiteX61" fmla="*/ 6007819 w 6127024"/>
              <a:gd name="connsiteY61" fmla="*/ 4858148 h 6858000"/>
              <a:gd name="connsiteX62" fmla="*/ 6007749 w 6127024"/>
              <a:gd name="connsiteY62" fmla="*/ 4964715 h 6858000"/>
              <a:gd name="connsiteX63" fmla="*/ 6005269 w 6127024"/>
              <a:gd name="connsiteY63" fmla="*/ 5150567 h 6858000"/>
              <a:gd name="connsiteX64" fmla="*/ 6001127 w 6127024"/>
              <a:gd name="connsiteY64" fmla="*/ 5164609 h 6858000"/>
              <a:gd name="connsiteX65" fmla="*/ 5998514 w 6127024"/>
              <a:gd name="connsiteY65" fmla="*/ 5189673 h 6858000"/>
              <a:gd name="connsiteX66" fmla="*/ 6018409 w 6127024"/>
              <a:gd name="connsiteY66" fmla="*/ 5227157 h 6858000"/>
              <a:gd name="connsiteX67" fmla="*/ 6036748 w 6127024"/>
              <a:gd name="connsiteY67" fmla="*/ 5322752 h 6858000"/>
              <a:gd name="connsiteX68" fmla="*/ 6036943 w 6127024"/>
              <a:gd name="connsiteY68" fmla="*/ 5329480 h 6858000"/>
              <a:gd name="connsiteX69" fmla="*/ 6037677 w 6127024"/>
              <a:gd name="connsiteY69" fmla="*/ 5354807 h 6858000"/>
              <a:gd name="connsiteX70" fmla="*/ 6039728 w 6127024"/>
              <a:gd name="connsiteY70" fmla="*/ 5359416 h 6858000"/>
              <a:gd name="connsiteX71" fmla="*/ 6053435 w 6127024"/>
              <a:gd name="connsiteY71" fmla="*/ 5387547 h 6858000"/>
              <a:gd name="connsiteX72" fmla="*/ 6065933 w 6127024"/>
              <a:gd name="connsiteY72" fmla="*/ 5443002 h 6858000"/>
              <a:gd name="connsiteX73" fmla="*/ 6068640 w 6127024"/>
              <a:gd name="connsiteY73" fmla="*/ 5474503 h 6858000"/>
              <a:gd name="connsiteX74" fmla="*/ 6080922 w 6127024"/>
              <a:gd name="connsiteY74" fmla="*/ 5561070 h 6858000"/>
              <a:gd name="connsiteX75" fmla="*/ 6096949 w 6127024"/>
              <a:gd name="connsiteY75" fmla="*/ 5648179 h 6858000"/>
              <a:gd name="connsiteX76" fmla="*/ 6121353 w 6127024"/>
              <a:gd name="connsiteY76" fmla="*/ 5721725 h 6858000"/>
              <a:gd name="connsiteX77" fmla="*/ 6109884 w 6127024"/>
              <a:gd name="connsiteY77" fmla="*/ 5721959 h 6858000"/>
              <a:gd name="connsiteX78" fmla="*/ 6127024 w 6127024"/>
              <a:gd name="connsiteY78" fmla="*/ 5786902 h 6858000"/>
              <a:gd name="connsiteX79" fmla="*/ 6115796 w 6127024"/>
              <a:gd name="connsiteY79" fmla="*/ 5862844 h 6858000"/>
              <a:gd name="connsiteX80" fmla="*/ 6102493 w 6127024"/>
              <a:gd name="connsiteY80" fmla="*/ 5928602 h 6858000"/>
              <a:gd name="connsiteX81" fmla="*/ 6056863 w 6127024"/>
              <a:gd name="connsiteY81" fmla="*/ 6000643 h 6858000"/>
              <a:gd name="connsiteX82" fmla="*/ 6045436 w 6127024"/>
              <a:gd name="connsiteY82" fmla="*/ 6124480 h 6858000"/>
              <a:gd name="connsiteX83" fmla="*/ 6030489 w 6127024"/>
              <a:gd name="connsiteY83" fmla="*/ 6317666 h 6858000"/>
              <a:gd name="connsiteX84" fmla="*/ 6007492 w 6127024"/>
              <a:gd name="connsiteY84" fmla="*/ 6440818 h 6858000"/>
              <a:gd name="connsiteX85" fmla="*/ 6009467 w 6127024"/>
              <a:gd name="connsiteY85" fmla="*/ 6487076 h 6858000"/>
              <a:gd name="connsiteX86" fmla="*/ 5995064 w 6127024"/>
              <a:gd name="connsiteY86" fmla="*/ 6540791 h 6858000"/>
              <a:gd name="connsiteX87" fmla="*/ 6004510 w 6127024"/>
              <a:gd name="connsiteY87" fmla="*/ 6599256 h 6858000"/>
              <a:gd name="connsiteX88" fmla="*/ 5986207 w 6127024"/>
              <a:gd name="connsiteY88" fmla="*/ 6695855 h 6858000"/>
              <a:gd name="connsiteX89" fmla="*/ 5979428 w 6127024"/>
              <a:gd name="connsiteY89" fmla="*/ 6754678 h 6858000"/>
              <a:gd name="connsiteX90" fmla="*/ 5983398 w 6127024"/>
              <a:gd name="connsiteY90" fmla="*/ 6778641 h 6858000"/>
              <a:gd name="connsiteX91" fmla="*/ 5984543 w 6127024"/>
              <a:gd name="connsiteY91" fmla="*/ 6811016 h 6858000"/>
              <a:gd name="connsiteX92" fmla="*/ 5979671 w 6127024"/>
              <a:gd name="connsiteY92" fmla="*/ 6858000 h 6858000"/>
              <a:gd name="connsiteX93" fmla="*/ 0 w 6127024"/>
              <a:gd name="connsiteY93" fmla="*/ 6858000 h 6858000"/>
              <a:gd name="connsiteX94" fmla="*/ 0 w 6127024"/>
              <a:gd name="connsiteY94"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72173 w 6127024"/>
              <a:gd name="connsiteY53" fmla="*/ 4088497 h 6858000"/>
              <a:gd name="connsiteX54" fmla="*/ 5894095 w 6127024"/>
              <a:gd name="connsiteY54" fmla="*/ 4128857 h 6858000"/>
              <a:gd name="connsiteX55" fmla="*/ 5903513 w 6127024"/>
              <a:gd name="connsiteY55" fmla="*/ 4187661 h 6858000"/>
              <a:gd name="connsiteX56" fmla="*/ 5946705 w 6127024"/>
              <a:gd name="connsiteY56" fmla="*/ 4428051 h 6858000"/>
              <a:gd name="connsiteX57" fmla="*/ 5949261 w 6127024"/>
              <a:gd name="connsiteY57" fmla="*/ 4449185 h 6858000"/>
              <a:gd name="connsiteX58" fmla="*/ 5968960 w 6127024"/>
              <a:gd name="connsiteY58" fmla="*/ 4482655 h 6858000"/>
              <a:gd name="connsiteX59" fmla="*/ 5998138 w 6127024"/>
              <a:gd name="connsiteY59" fmla="*/ 4697518 h 6858000"/>
              <a:gd name="connsiteX60" fmla="*/ 6007819 w 6127024"/>
              <a:gd name="connsiteY60" fmla="*/ 4858148 h 6858000"/>
              <a:gd name="connsiteX61" fmla="*/ 6007749 w 6127024"/>
              <a:gd name="connsiteY61" fmla="*/ 4964715 h 6858000"/>
              <a:gd name="connsiteX62" fmla="*/ 6005269 w 6127024"/>
              <a:gd name="connsiteY62" fmla="*/ 5150567 h 6858000"/>
              <a:gd name="connsiteX63" fmla="*/ 6001127 w 6127024"/>
              <a:gd name="connsiteY63" fmla="*/ 5164609 h 6858000"/>
              <a:gd name="connsiteX64" fmla="*/ 5998514 w 6127024"/>
              <a:gd name="connsiteY64" fmla="*/ 5189673 h 6858000"/>
              <a:gd name="connsiteX65" fmla="*/ 6018409 w 6127024"/>
              <a:gd name="connsiteY65" fmla="*/ 5227157 h 6858000"/>
              <a:gd name="connsiteX66" fmla="*/ 6036748 w 6127024"/>
              <a:gd name="connsiteY66" fmla="*/ 5322752 h 6858000"/>
              <a:gd name="connsiteX67" fmla="*/ 6036943 w 6127024"/>
              <a:gd name="connsiteY67" fmla="*/ 5329480 h 6858000"/>
              <a:gd name="connsiteX68" fmla="*/ 6037677 w 6127024"/>
              <a:gd name="connsiteY68" fmla="*/ 5354807 h 6858000"/>
              <a:gd name="connsiteX69" fmla="*/ 6039728 w 6127024"/>
              <a:gd name="connsiteY69" fmla="*/ 5359416 h 6858000"/>
              <a:gd name="connsiteX70" fmla="*/ 6053435 w 6127024"/>
              <a:gd name="connsiteY70" fmla="*/ 5387547 h 6858000"/>
              <a:gd name="connsiteX71" fmla="*/ 6065933 w 6127024"/>
              <a:gd name="connsiteY71" fmla="*/ 5443002 h 6858000"/>
              <a:gd name="connsiteX72" fmla="*/ 6068640 w 6127024"/>
              <a:gd name="connsiteY72" fmla="*/ 5474503 h 6858000"/>
              <a:gd name="connsiteX73" fmla="*/ 6080922 w 6127024"/>
              <a:gd name="connsiteY73" fmla="*/ 5561070 h 6858000"/>
              <a:gd name="connsiteX74" fmla="*/ 6096949 w 6127024"/>
              <a:gd name="connsiteY74" fmla="*/ 5648179 h 6858000"/>
              <a:gd name="connsiteX75" fmla="*/ 6121353 w 6127024"/>
              <a:gd name="connsiteY75" fmla="*/ 5721725 h 6858000"/>
              <a:gd name="connsiteX76" fmla="*/ 6109884 w 6127024"/>
              <a:gd name="connsiteY76" fmla="*/ 5721959 h 6858000"/>
              <a:gd name="connsiteX77" fmla="*/ 6127024 w 6127024"/>
              <a:gd name="connsiteY77" fmla="*/ 5786902 h 6858000"/>
              <a:gd name="connsiteX78" fmla="*/ 6115796 w 6127024"/>
              <a:gd name="connsiteY78" fmla="*/ 5862844 h 6858000"/>
              <a:gd name="connsiteX79" fmla="*/ 6102493 w 6127024"/>
              <a:gd name="connsiteY79" fmla="*/ 5928602 h 6858000"/>
              <a:gd name="connsiteX80" fmla="*/ 6056863 w 6127024"/>
              <a:gd name="connsiteY80" fmla="*/ 6000643 h 6858000"/>
              <a:gd name="connsiteX81" fmla="*/ 6045436 w 6127024"/>
              <a:gd name="connsiteY81" fmla="*/ 6124480 h 6858000"/>
              <a:gd name="connsiteX82" fmla="*/ 6030489 w 6127024"/>
              <a:gd name="connsiteY82" fmla="*/ 6317666 h 6858000"/>
              <a:gd name="connsiteX83" fmla="*/ 6007492 w 6127024"/>
              <a:gd name="connsiteY83" fmla="*/ 6440818 h 6858000"/>
              <a:gd name="connsiteX84" fmla="*/ 6009467 w 6127024"/>
              <a:gd name="connsiteY84" fmla="*/ 6487076 h 6858000"/>
              <a:gd name="connsiteX85" fmla="*/ 5995064 w 6127024"/>
              <a:gd name="connsiteY85" fmla="*/ 6540791 h 6858000"/>
              <a:gd name="connsiteX86" fmla="*/ 6004510 w 6127024"/>
              <a:gd name="connsiteY86" fmla="*/ 6599256 h 6858000"/>
              <a:gd name="connsiteX87" fmla="*/ 5986207 w 6127024"/>
              <a:gd name="connsiteY87" fmla="*/ 6695855 h 6858000"/>
              <a:gd name="connsiteX88" fmla="*/ 5979428 w 6127024"/>
              <a:gd name="connsiteY88" fmla="*/ 6754678 h 6858000"/>
              <a:gd name="connsiteX89" fmla="*/ 5983398 w 6127024"/>
              <a:gd name="connsiteY89" fmla="*/ 6778641 h 6858000"/>
              <a:gd name="connsiteX90" fmla="*/ 5984543 w 6127024"/>
              <a:gd name="connsiteY90" fmla="*/ 6811016 h 6858000"/>
              <a:gd name="connsiteX91" fmla="*/ 5979671 w 6127024"/>
              <a:gd name="connsiteY91" fmla="*/ 6858000 h 6858000"/>
              <a:gd name="connsiteX92" fmla="*/ 0 w 6127024"/>
              <a:gd name="connsiteY92" fmla="*/ 6858000 h 6858000"/>
              <a:gd name="connsiteX93" fmla="*/ 0 w 6127024"/>
              <a:gd name="connsiteY93"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72173 w 6127024"/>
              <a:gd name="connsiteY53" fmla="*/ 4088497 h 6858000"/>
              <a:gd name="connsiteX54" fmla="*/ 5894095 w 6127024"/>
              <a:gd name="connsiteY54" fmla="*/ 4128857 h 6858000"/>
              <a:gd name="connsiteX55" fmla="*/ 5903513 w 6127024"/>
              <a:gd name="connsiteY55" fmla="*/ 4187661 h 6858000"/>
              <a:gd name="connsiteX56" fmla="*/ 5946705 w 6127024"/>
              <a:gd name="connsiteY56" fmla="*/ 4428051 h 6858000"/>
              <a:gd name="connsiteX57" fmla="*/ 5949261 w 6127024"/>
              <a:gd name="connsiteY57" fmla="*/ 4449185 h 6858000"/>
              <a:gd name="connsiteX58" fmla="*/ 5968960 w 6127024"/>
              <a:gd name="connsiteY58" fmla="*/ 4482655 h 6858000"/>
              <a:gd name="connsiteX59" fmla="*/ 5998138 w 6127024"/>
              <a:gd name="connsiteY59" fmla="*/ 4697518 h 6858000"/>
              <a:gd name="connsiteX60" fmla="*/ 6007819 w 6127024"/>
              <a:gd name="connsiteY60" fmla="*/ 4858148 h 6858000"/>
              <a:gd name="connsiteX61" fmla="*/ 6007749 w 6127024"/>
              <a:gd name="connsiteY61" fmla="*/ 4964715 h 6858000"/>
              <a:gd name="connsiteX62" fmla="*/ 6005269 w 6127024"/>
              <a:gd name="connsiteY62" fmla="*/ 5150567 h 6858000"/>
              <a:gd name="connsiteX63" fmla="*/ 6001127 w 6127024"/>
              <a:gd name="connsiteY63" fmla="*/ 5164609 h 6858000"/>
              <a:gd name="connsiteX64" fmla="*/ 5998514 w 6127024"/>
              <a:gd name="connsiteY64" fmla="*/ 5189673 h 6858000"/>
              <a:gd name="connsiteX65" fmla="*/ 6018409 w 6127024"/>
              <a:gd name="connsiteY65" fmla="*/ 5227157 h 6858000"/>
              <a:gd name="connsiteX66" fmla="*/ 6036748 w 6127024"/>
              <a:gd name="connsiteY66" fmla="*/ 5322752 h 6858000"/>
              <a:gd name="connsiteX67" fmla="*/ 6036943 w 6127024"/>
              <a:gd name="connsiteY67" fmla="*/ 5329480 h 6858000"/>
              <a:gd name="connsiteX68" fmla="*/ 6037677 w 6127024"/>
              <a:gd name="connsiteY68" fmla="*/ 5354807 h 6858000"/>
              <a:gd name="connsiteX69" fmla="*/ 6039728 w 6127024"/>
              <a:gd name="connsiteY69" fmla="*/ 5359416 h 6858000"/>
              <a:gd name="connsiteX70" fmla="*/ 6053435 w 6127024"/>
              <a:gd name="connsiteY70" fmla="*/ 5387547 h 6858000"/>
              <a:gd name="connsiteX71" fmla="*/ 6065933 w 6127024"/>
              <a:gd name="connsiteY71" fmla="*/ 5443002 h 6858000"/>
              <a:gd name="connsiteX72" fmla="*/ 6068640 w 6127024"/>
              <a:gd name="connsiteY72" fmla="*/ 5474503 h 6858000"/>
              <a:gd name="connsiteX73" fmla="*/ 6080922 w 6127024"/>
              <a:gd name="connsiteY73" fmla="*/ 5561070 h 6858000"/>
              <a:gd name="connsiteX74" fmla="*/ 6096949 w 6127024"/>
              <a:gd name="connsiteY74" fmla="*/ 5648179 h 6858000"/>
              <a:gd name="connsiteX75" fmla="*/ 6121353 w 6127024"/>
              <a:gd name="connsiteY75" fmla="*/ 5721725 h 6858000"/>
              <a:gd name="connsiteX76" fmla="*/ 6109884 w 6127024"/>
              <a:gd name="connsiteY76" fmla="*/ 5721959 h 6858000"/>
              <a:gd name="connsiteX77" fmla="*/ 6127024 w 6127024"/>
              <a:gd name="connsiteY77" fmla="*/ 5786902 h 6858000"/>
              <a:gd name="connsiteX78" fmla="*/ 6115796 w 6127024"/>
              <a:gd name="connsiteY78" fmla="*/ 5862844 h 6858000"/>
              <a:gd name="connsiteX79" fmla="*/ 6102493 w 6127024"/>
              <a:gd name="connsiteY79" fmla="*/ 5928602 h 6858000"/>
              <a:gd name="connsiteX80" fmla="*/ 6056863 w 6127024"/>
              <a:gd name="connsiteY80" fmla="*/ 6000643 h 6858000"/>
              <a:gd name="connsiteX81" fmla="*/ 6045436 w 6127024"/>
              <a:gd name="connsiteY81" fmla="*/ 6124480 h 6858000"/>
              <a:gd name="connsiteX82" fmla="*/ 6030489 w 6127024"/>
              <a:gd name="connsiteY82" fmla="*/ 6317666 h 6858000"/>
              <a:gd name="connsiteX83" fmla="*/ 6007492 w 6127024"/>
              <a:gd name="connsiteY83" fmla="*/ 6440818 h 6858000"/>
              <a:gd name="connsiteX84" fmla="*/ 6009467 w 6127024"/>
              <a:gd name="connsiteY84" fmla="*/ 6487076 h 6858000"/>
              <a:gd name="connsiteX85" fmla="*/ 5995064 w 6127024"/>
              <a:gd name="connsiteY85" fmla="*/ 6540791 h 6858000"/>
              <a:gd name="connsiteX86" fmla="*/ 6004510 w 6127024"/>
              <a:gd name="connsiteY86" fmla="*/ 6599256 h 6858000"/>
              <a:gd name="connsiteX87" fmla="*/ 5986207 w 6127024"/>
              <a:gd name="connsiteY87" fmla="*/ 6695855 h 6858000"/>
              <a:gd name="connsiteX88" fmla="*/ 5979428 w 6127024"/>
              <a:gd name="connsiteY88" fmla="*/ 6754678 h 6858000"/>
              <a:gd name="connsiteX89" fmla="*/ 5983398 w 6127024"/>
              <a:gd name="connsiteY89" fmla="*/ 6778641 h 6858000"/>
              <a:gd name="connsiteX90" fmla="*/ 5984543 w 6127024"/>
              <a:gd name="connsiteY90" fmla="*/ 6811016 h 6858000"/>
              <a:gd name="connsiteX91" fmla="*/ 5979671 w 6127024"/>
              <a:gd name="connsiteY91" fmla="*/ 6858000 h 6858000"/>
              <a:gd name="connsiteX92" fmla="*/ 0 w 6127024"/>
              <a:gd name="connsiteY92" fmla="*/ 6858000 h 6858000"/>
              <a:gd name="connsiteX93" fmla="*/ 0 w 6127024"/>
              <a:gd name="connsiteY93"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94095 w 6127024"/>
              <a:gd name="connsiteY53" fmla="*/ 4128857 h 6858000"/>
              <a:gd name="connsiteX54" fmla="*/ 5903513 w 6127024"/>
              <a:gd name="connsiteY54" fmla="*/ 4187661 h 6858000"/>
              <a:gd name="connsiteX55" fmla="*/ 5946705 w 6127024"/>
              <a:gd name="connsiteY55" fmla="*/ 4428051 h 6858000"/>
              <a:gd name="connsiteX56" fmla="*/ 5949261 w 6127024"/>
              <a:gd name="connsiteY56" fmla="*/ 4449185 h 6858000"/>
              <a:gd name="connsiteX57" fmla="*/ 5968960 w 6127024"/>
              <a:gd name="connsiteY57" fmla="*/ 4482655 h 6858000"/>
              <a:gd name="connsiteX58" fmla="*/ 5998138 w 6127024"/>
              <a:gd name="connsiteY58" fmla="*/ 4697518 h 6858000"/>
              <a:gd name="connsiteX59" fmla="*/ 6007819 w 6127024"/>
              <a:gd name="connsiteY59" fmla="*/ 4858148 h 6858000"/>
              <a:gd name="connsiteX60" fmla="*/ 6007749 w 6127024"/>
              <a:gd name="connsiteY60" fmla="*/ 4964715 h 6858000"/>
              <a:gd name="connsiteX61" fmla="*/ 6005269 w 6127024"/>
              <a:gd name="connsiteY61" fmla="*/ 5150567 h 6858000"/>
              <a:gd name="connsiteX62" fmla="*/ 6001127 w 6127024"/>
              <a:gd name="connsiteY62" fmla="*/ 5164609 h 6858000"/>
              <a:gd name="connsiteX63" fmla="*/ 5998514 w 6127024"/>
              <a:gd name="connsiteY63" fmla="*/ 5189673 h 6858000"/>
              <a:gd name="connsiteX64" fmla="*/ 6018409 w 6127024"/>
              <a:gd name="connsiteY64" fmla="*/ 5227157 h 6858000"/>
              <a:gd name="connsiteX65" fmla="*/ 6036748 w 6127024"/>
              <a:gd name="connsiteY65" fmla="*/ 5322752 h 6858000"/>
              <a:gd name="connsiteX66" fmla="*/ 6036943 w 6127024"/>
              <a:gd name="connsiteY66" fmla="*/ 5329480 h 6858000"/>
              <a:gd name="connsiteX67" fmla="*/ 6037677 w 6127024"/>
              <a:gd name="connsiteY67" fmla="*/ 5354807 h 6858000"/>
              <a:gd name="connsiteX68" fmla="*/ 6039728 w 6127024"/>
              <a:gd name="connsiteY68" fmla="*/ 5359416 h 6858000"/>
              <a:gd name="connsiteX69" fmla="*/ 6053435 w 6127024"/>
              <a:gd name="connsiteY69" fmla="*/ 5387547 h 6858000"/>
              <a:gd name="connsiteX70" fmla="*/ 6065933 w 6127024"/>
              <a:gd name="connsiteY70" fmla="*/ 5443002 h 6858000"/>
              <a:gd name="connsiteX71" fmla="*/ 6068640 w 6127024"/>
              <a:gd name="connsiteY71" fmla="*/ 5474503 h 6858000"/>
              <a:gd name="connsiteX72" fmla="*/ 6080922 w 6127024"/>
              <a:gd name="connsiteY72" fmla="*/ 5561070 h 6858000"/>
              <a:gd name="connsiteX73" fmla="*/ 6096949 w 6127024"/>
              <a:gd name="connsiteY73" fmla="*/ 5648179 h 6858000"/>
              <a:gd name="connsiteX74" fmla="*/ 6121353 w 6127024"/>
              <a:gd name="connsiteY74" fmla="*/ 5721725 h 6858000"/>
              <a:gd name="connsiteX75" fmla="*/ 6109884 w 6127024"/>
              <a:gd name="connsiteY75" fmla="*/ 5721959 h 6858000"/>
              <a:gd name="connsiteX76" fmla="*/ 6127024 w 6127024"/>
              <a:gd name="connsiteY76" fmla="*/ 5786902 h 6858000"/>
              <a:gd name="connsiteX77" fmla="*/ 6115796 w 6127024"/>
              <a:gd name="connsiteY77" fmla="*/ 5862844 h 6858000"/>
              <a:gd name="connsiteX78" fmla="*/ 6102493 w 6127024"/>
              <a:gd name="connsiteY78" fmla="*/ 5928602 h 6858000"/>
              <a:gd name="connsiteX79" fmla="*/ 6056863 w 6127024"/>
              <a:gd name="connsiteY79" fmla="*/ 6000643 h 6858000"/>
              <a:gd name="connsiteX80" fmla="*/ 6045436 w 6127024"/>
              <a:gd name="connsiteY80" fmla="*/ 6124480 h 6858000"/>
              <a:gd name="connsiteX81" fmla="*/ 6030489 w 6127024"/>
              <a:gd name="connsiteY81" fmla="*/ 6317666 h 6858000"/>
              <a:gd name="connsiteX82" fmla="*/ 6007492 w 6127024"/>
              <a:gd name="connsiteY82" fmla="*/ 6440818 h 6858000"/>
              <a:gd name="connsiteX83" fmla="*/ 6009467 w 6127024"/>
              <a:gd name="connsiteY83" fmla="*/ 6487076 h 6858000"/>
              <a:gd name="connsiteX84" fmla="*/ 5995064 w 6127024"/>
              <a:gd name="connsiteY84" fmla="*/ 6540791 h 6858000"/>
              <a:gd name="connsiteX85" fmla="*/ 6004510 w 6127024"/>
              <a:gd name="connsiteY85" fmla="*/ 6599256 h 6858000"/>
              <a:gd name="connsiteX86" fmla="*/ 5986207 w 6127024"/>
              <a:gd name="connsiteY86" fmla="*/ 6695855 h 6858000"/>
              <a:gd name="connsiteX87" fmla="*/ 5979428 w 6127024"/>
              <a:gd name="connsiteY87" fmla="*/ 6754678 h 6858000"/>
              <a:gd name="connsiteX88" fmla="*/ 5983398 w 6127024"/>
              <a:gd name="connsiteY88" fmla="*/ 6778641 h 6858000"/>
              <a:gd name="connsiteX89" fmla="*/ 5984543 w 6127024"/>
              <a:gd name="connsiteY89" fmla="*/ 6811016 h 6858000"/>
              <a:gd name="connsiteX90" fmla="*/ 5979671 w 6127024"/>
              <a:gd name="connsiteY90" fmla="*/ 6858000 h 6858000"/>
              <a:gd name="connsiteX91" fmla="*/ 0 w 6127024"/>
              <a:gd name="connsiteY91" fmla="*/ 6858000 h 6858000"/>
              <a:gd name="connsiteX92" fmla="*/ 0 w 6127024"/>
              <a:gd name="connsiteY9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94095 w 6127024"/>
              <a:gd name="connsiteY53" fmla="*/ 4128857 h 6858000"/>
              <a:gd name="connsiteX54" fmla="*/ 5903513 w 6127024"/>
              <a:gd name="connsiteY54" fmla="*/ 4187661 h 6858000"/>
              <a:gd name="connsiteX55" fmla="*/ 5946705 w 6127024"/>
              <a:gd name="connsiteY55" fmla="*/ 4428051 h 6858000"/>
              <a:gd name="connsiteX56" fmla="*/ 5949261 w 6127024"/>
              <a:gd name="connsiteY56" fmla="*/ 4449185 h 6858000"/>
              <a:gd name="connsiteX57" fmla="*/ 5968960 w 6127024"/>
              <a:gd name="connsiteY57" fmla="*/ 4482655 h 6858000"/>
              <a:gd name="connsiteX58" fmla="*/ 5998138 w 6127024"/>
              <a:gd name="connsiteY58" fmla="*/ 4697518 h 6858000"/>
              <a:gd name="connsiteX59" fmla="*/ 6007819 w 6127024"/>
              <a:gd name="connsiteY59" fmla="*/ 4858148 h 6858000"/>
              <a:gd name="connsiteX60" fmla="*/ 6007749 w 6127024"/>
              <a:gd name="connsiteY60" fmla="*/ 4964715 h 6858000"/>
              <a:gd name="connsiteX61" fmla="*/ 6005269 w 6127024"/>
              <a:gd name="connsiteY61" fmla="*/ 5150567 h 6858000"/>
              <a:gd name="connsiteX62" fmla="*/ 6001127 w 6127024"/>
              <a:gd name="connsiteY62" fmla="*/ 5164609 h 6858000"/>
              <a:gd name="connsiteX63" fmla="*/ 5998514 w 6127024"/>
              <a:gd name="connsiteY63" fmla="*/ 5189673 h 6858000"/>
              <a:gd name="connsiteX64" fmla="*/ 6018409 w 6127024"/>
              <a:gd name="connsiteY64" fmla="*/ 5227157 h 6858000"/>
              <a:gd name="connsiteX65" fmla="*/ 6036748 w 6127024"/>
              <a:gd name="connsiteY65" fmla="*/ 5322752 h 6858000"/>
              <a:gd name="connsiteX66" fmla="*/ 6036943 w 6127024"/>
              <a:gd name="connsiteY66" fmla="*/ 5329480 h 6858000"/>
              <a:gd name="connsiteX67" fmla="*/ 6037677 w 6127024"/>
              <a:gd name="connsiteY67" fmla="*/ 5354807 h 6858000"/>
              <a:gd name="connsiteX68" fmla="*/ 6039728 w 6127024"/>
              <a:gd name="connsiteY68" fmla="*/ 5359416 h 6858000"/>
              <a:gd name="connsiteX69" fmla="*/ 6053435 w 6127024"/>
              <a:gd name="connsiteY69" fmla="*/ 5387547 h 6858000"/>
              <a:gd name="connsiteX70" fmla="*/ 6065933 w 6127024"/>
              <a:gd name="connsiteY70" fmla="*/ 5443002 h 6858000"/>
              <a:gd name="connsiteX71" fmla="*/ 6068640 w 6127024"/>
              <a:gd name="connsiteY71" fmla="*/ 5474503 h 6858000"/>
              <a:gd name="connsiteX72" fmla="*/ 6080922 w 6127024"/>
              <a:gd name="connsiteY72" fmla="*/ 5561070 h 6858000"/>
              <a:gd name="connsiteX73" fmla="*/ 6096949 w 6127024"/>
              <a:gd name="connsiteY73" fmla="*/ 5648179 h 6858000"/>
              <a:gd name="connsiteX74" fmla="*/ 6121353 w 6127024"/>
              <a:gd name="connsiteY74" fmla="*/ 5721725 h 6858000"/>
              <a:gd name="connsiteX75" fmla="*/ 6109884 w 6127024"/>
              <a:gd name="connsiteY75" fmla="*/ 5721959 h 6858000"/>
              <a:gd name="connsiteX76" fmla="*/ 6127024 w 6127024"/>
              <a:gd name="connsiteY76" fmla="*/ 5786902 h 6858000"/>
              <a:gd name="connsiteX77" fmla="*/ 6115796 w 6127024"/>
              <a:gd name="connsiteY77" fmla="*/ 5862844 h 6858000"/>
              <a:gd name="connsiteX78" fmla="*/ 6102493 w 6127024"/>
              <a:gd name="connsiteY78" fmla="*/ 5928602 h 6858000"/>
              <a:gd name="connsiteX79" fmla="*/ 6056863 w 6127024"/>
              <a:gd name="connsiteY79" fmla="*/ 6000643 h 6858000"/>
              <a:gd name="connsiteX80" fmla="*/ 6045436 w 6127024"/>
              <a:gd name="connsiteY80" fmla="*/ 6124480 h 6858000"/>
              <a:gd name="connsiteX81" fmla="*/ 6030489 w 6127024"/>
              <a:gd name="connsiteY81" fmla="*/ 6317666 h 6858000"/>
              <a:gd name="connsiteX82" fmla="*/ 6007492 w 6127024"/>
              <a:gd name="connsiteY82" fmla="*/ 6440818 h 6858000"/>
              <a:gd name="connsiteX83" fmla="*/ 6009467 w 6127024"/>
              <a:gd name="connsiteY83" fmla="*/ 6487076 h 6858000"/>
              <a:gd name="connsiteX84" fmla="*/ 5995064 w 6127024"/>
              <a:gd name="connsiteY84" fmla="*/ 6540791 h 6858000"/>
              <a:gd name="connsiteX85" fmla="*/ 6004510 w 6127024"/>
              <a:gd name="connsiteY85" fmla="*/ 6599256 h 6858000"/>
              <a:gd name="connsiteX86" fmla="*/ 5986207 w 6127024"/>
              <a:gd name="connsiteY86" fmla="*/ 6695855 h 6858000"/>
              <a:gd name="connsiteX87" fmla="*/ 5979428 w 6127024"/>
              <a:gd name="connsiteY87" fmla="*/ 6754678 h 6858000"/>
              <a:gd name="connsiteX88" fmla="*/ 5983398 w 6127024"/>
              <a:gd name="connsiteY88" fmla="*/ 6778641 h 6858000"/>
              <a:gd name="connsiteX89" fmla="*/ 5984543 w 6127024"/>
              <a:gd name="connsiteY89" fmla="*/ 6811016 h 6858000"/>
              <a:gd name="connsiteX90" fmla="*/ 5979671 w 6127024"/>
              <a:gd name="connsiteY90" fmla="*/ 6858000 h 6858000"/>
              <a:gd name="connsiteX91" fmla="*/ 0 w 6127024"/>
              <a:gd name="connsiteY91" fmla="*/ 6858000 h 6858000"/>
              <a:gd name="connsiteX92" fmla="*/ 0 w 6127024"/>
              <a:gd name="connsiteY9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94095 w 6127024"/>
              <a:gd name="connsiteY53" fmla="*/ 4128857 h 6858000"/>
              <a:gd name="connsiteX54" fmla="*/ 5903513 w 6127024"/>
              <a:gd name="connsiteY54" fmla="*/ 4187661 h 6858000"/>
              <a:gd name="connsiteX55" fmla="*/ 5946705 w 6127024"/>
              <a:gd name="connsiteY55" fmla="*/ 4428051 h 6858000"/>
              <a:gd name="connsiteX56" fmla="*/ 5949261 w 6127024"/>
              <a:gd name="connsiteY56" fmla="*/ 4449185 h 6858000"/>
              <a:gd name="connsiteX57" fmla="*/ 5968960 w 6127024"/>
              <a:gd name="connsiteY57" fmla="*/ 4482655 h 6858000"/>
              <a:gd name="connsiteX58" fmla="*/ 5998138 w 6127024"/>
              <a:gd name="connsiteY58" fmla="*/ 4697518 h 6858000"/>
              <a:gd name="connsiteX59" fmla="*/ 6007819 w 6127024"/>
              <a:gd name="connsiteY59" fmla="*/ 4858148 h 6858000"/>
              <a:gd name="connsiteX60" fmla="*/ 6007749 w 6127024"/>
              <a:gd name="connsiteY60" fmla="*/ 4964715 h 6858000"/>
              <a:gd name="connsiteX61" fmla="*/ 6005269 w 6127024"/>
              <a:gd name="connsiteY61" fmla="*/ 5150567 h 6858000"/>
              <a:gd name="connsiteX62" fmla="*/ 6001127 w 6127024"/>
              <a:gd name="connsiteY62" fmla="*/ 5164609 h 6858000"/>
              <a:gd name="connsiteX63" fmla="*/ 5998514 w 6127024"/>
              <a:gd name="connsiteY63" fmla="*/ 5189673 h 6858000"/>
              <a:gd name="connsiteX64" fmla="*/ 6018409 w 6127024"/>
              <a:gd name="connsiteY64" fmla="*/ 5227157 h 6858000"/>
              <a:gd name="connsiteX65" fmla="*/ 6036748 w 6127024"/>
              <a:gd name="connsiteY65" fmla="*/ 5322752 h 6858000"/>
              <a:gd name="connsiteX66" fmla="*/ 6036943 w 6127024"/>
              <a:gd name="connsiteY66" fmla="*/ 5329480 h 6858000"/>
              <a:gd name="connsiteX67" fmla="*/ 6037677 w 6127024"/>
              <a:gd name="connsiteY67" fmla="*/ 5354807 h 6858000"/>
              <a:gd name="connsiteX68" fmla="*/ 6053435 w 6127024"/>
              <a:gd name="connsiteY68" fmla="*/ 5387547 h 6858000"/>
              <a:gd name="connsiteX69" fmla="*/ 6065933 w 6127024"/>
              <a:gd name="connsiteY69" fmla="*/ 5443002 h 6858000"/>
              <a:gd name="connsiteX70" fmla="*/ 6068640 w 6127024"/>
              <a:gd name="connsiteY70" fmla="*/ 5474503 h 6858000"/>
              <a:gd name="connsiteX71" fmla="*/ 6080922 w 6127024"/>
              <a:gd name="connsiteY71" fmla="*/ 5561070 h 6858000"/>
              <a:gd name="connsiteX72" fmla="*/ 6096949 w 6127024"/>
              <a:gd name="connsiteY72" fmla="*/ 5648179 h 6858000"/>
              <a:gd name="connsiteX73" fmla="*/ 6121353 w 6127024"/>
              <a:gd name="connsiteY73" fmla="*/ 5721725 h 6858000"/>
              <a:gd name="connsiteX74" fmla="*/ 6109884 w 6127024"/>
              <a:gd name="connsiteY74" fmla="*/ 5721959 h 6858000"/>
              <a:gd name="connsiteX75" fmla="*/ 6127024 w 6127024"/>
              <a:gd name="connsiteY75" fmla="*/ 5786902 h 6858000"/>
              <a:gd name="connsiteX76" fmla="*/ 6115796 w 6127024"/>
              <a:gd name="connsiteY76" fmla="*/ 5862844 h 6858000"/>
              <a:gd name="connsiteX77" fmla="*/ 6102493 w 6127024"/>
              <a:gd name="connsiteY77" fmla="*/ 5928602 h 6858000"/>
              <a:gd name="connsiteX78" fmla="*/ 6056863 w 6127024"/>
              <a:gd name="connsiteY78" fmla="*/ 6000643 h 6858000"/>
              <a:gd name="connsiteX79" fmla="*/ 6045436 w 6127024"/>
              <a:gd name="connsiteY79" fmla="*/ 6124480 h 6858000"/>
              <a:gd name="connsiteX80" fmla="*/ 6030489 w 6127024"/>
              <a:gd name="connsiteY80" fmla="*/ 6317666 h 6858000"/>
              <a:gd name="connsiteX81" fmla="*/ 6007492 w 6127024"/>
              <a:gd name="connsiteY81" fmla="*/ 6440818 h 6858000"/>
              <a:gd name="connsiteX82" fmla="*/ 6009467 w 6127024"/>
              <a:gd name="connsiteY82" fmla="*/ 6487076 h 6858000"/>
              <a:gd name="connsiteX83" fmla="*/ 5995064 w 6127024"/>
              <a:gd name="connsiteY83" fmla="*/ 6540791 h 6858000"/>
              <a:gd name="connsiteX84" fmla="*/ 6004510 w 6127024"/>
              <a:gd name="connsiteY84" fmla="*/ 6599256 h 6858000"/>
              <a:gd name="connsiteX85" fmla="*/ 5986207 w 6127024"/>
              <a:gd name="connsiteY85" fmla="*/ 6695855 h 6858000"/>
              <a:gd name="connsiteX86" fmla="*/ 5979428 w 6127024"/>
              <a:gd name="connsiteY86" fmla="*/ 6754678 h 6858000"/>
              <a:gd name="connsiteX87" fmla="*/ 5983398 w 6127024"/>
              <a:gd name="connsiteY87" fmla="*/ 6778641 h 6858000"/>
              <a:gd name="connsiteX88" fmla="*/ 5984543 w 6127024"/>
              <a:gd name="connsiteY88" fmla="*/ 6811016 h 6858000"/>
              <a:gd name="connsiteX89" fmla="*/ 5979671 w 6127024"/>
              <a:gd name="connsiteY89" fmla="*/ 6858000 h 6858000"/>
              <a:gd name="connsiteX90" fmla="*/ 0 w 6127024"/>
              <a:gd name="connsiteY90" fmla="*/ 6858000 h 6858000"/>
              <a:gd name="connsiteX91" fmla="*/ 0 w 6127024"/>
              <a:gd name="connsiteY91"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94095 w 6127024"/>
              <a:gd name="connsiteY53" fmla="*/ 4128857 h 6858000"/>
              <a:gd name="connsiteX54" fmla="*/ 5903513 w 6127024"/>
              <a:gd name="connsiteY54" fmla="*/ 4187661 h 6858000"/>
              <a:gd name="connsiteX55" fmla="*/ 5946705 w 6127024"/>
              <a:gd name="connsiteY55" fmla="*/ 4428051 h 6858000"/>
              <a:gd name="connsiteX56" fmla="*/ 5949261 w 6127024"/>
              <a:gd name="connsiteY56" fmla="*/ 4449185 h 6858000"/>
              <a:gd name="connsiteX57" fmla="*/ 5968960 w 6127024"/>
              <a:gd name="connsiteY57" fmla="*/ 4482655 h 6858000"/>
              <a:gd name="connsiteX58" fmla="*/ 5998138 w 6127024"/>
              <a:gd name="connsiteY58" fmla="*/ 4697518 h 6858000"/>
              <a:gd name="connsiteX59" fmla="*/ 6007819 w 6127024"/>
              <a:gd name="connsiteY59" fmla="*/ 4858148 h 6858000"/>
              <a:gd name="connsiteX60" fmla="*/ 6007749 w 6127024"/>
              <a:gd name="connsiteY60" fmla="*/ 4964715 h 6858000"/>
              <a:gd name="connsiteX61" fmla="*/ 6005269 w 6127024"/>
              <a:gd name="connsiteY61" fmla="*/ 5150567 h 6858000"/>
              <a:gd name="connsiteX62" fmla="*/ 6001127 w 6127024"/>
              <a:gd name="connsiteY62" fmla="*/ 5164609 h 6858000"/>
              <a:gd name="connsiteX63" fmla="*/ 5998514 w 6127024"/>
              <a:gd name="connsiteY63" fmla="*/ 5189673 h 6858000"/>
              <a:gd name="connsiteX64" fmla="*/ 6018409 w 6127024"/>
              <a:gd name="connsiteY64" fmla="*/ 5227157 h 6858000"/>
              <a:gd name="connsiteX65" fmla="*/ 6036748 w 6127024"/>
              <a:gd name="connsiteY65" fmla="*/ 5322752 h 6858000"/>
              <a:gd name="connsiteX66" fmla="*/ 6037677 w 6127024"/>
              <a:gd name="connsiteY66" fmla="*/ 5354807 h 6858000"/>
              <a:gd name="connsiteX67" fmla="*/ 6053435 w 6127024"/>
              <a:gd name="connsiteY67" fmla="*/ 5387547 h 6858000"/>
              <a:gd name="connsiteX68" fmla="*/ 6065933 w 6127024"/>
              <a:gd name="connsiteY68" fmla="*/ 5443002 h 6858000"/>
              <a:gd name="connsiteX69" fmla="*/ 6068640 w 6127024"/>
              <a:gd name="connsiteY69" fmla="*/ 5474503 h 6858000"/>
              <a:gd name="connsiteX70" fmla="*/ 6080922 w 6127024"/>
              <a:gd name="connsiteY70" fmla="*/ 5561070 h 6858000"/>
              <a:gd name="connsiteX71" fmla="*/ 6096949 w 6127024"/>
              <a:gd name="connsiteY71" fmla="*/ 5648179 h 6858000"/>
              <a:gd name="connsiteX72" fmla="*/ 6121353 w 6127024"/>
              <a:gd name="connsiteY72" fmla="*/ 5721725 h 6858000"/>
              <a:gd name="connsiteX73" fmla="*/ 6109884 w 6127024"/>
              <a:gd name="connsiteY73" fmla="*/ 5721959 h 6858000"/>
              <a:gd name="connsiteX74" fmla="*/ 6127024 w 6127024"/>
              <a:gd name="connsiteY74" fmla="*/ 5786902 h 6858000"/>
              <a:gd name="connsiteX75" fmla="*/ 6115796 w 6127024"/>
              <a:gd name="connsiteY75" fmla="*/ 5862844 h 6858000"/>
              <a:gd name="connsiteX76" fmla="*/ 6102493 w 6127024"/>
              <a:gd name="connsiteY76" fmla="*/ 5928602 h 6858000"/>
              <a:gd name="connsiteX77" fmla="*/ 6056863 w 6127024"/>
              <a:gd name="connsiteY77" fmla="*/ 6000643 h 6858000"/>
              <a:gd name="connsiteX78" fmla="*/ 6045436 w 6127024"/>
              <a:gd name="connsiteY78" fmla="*/ 6124480 h 6858000"/>
              <a:gd name="connsiteX79" fmla="*/ 6030489 w 6127024"/>
              <a:gd name="connsiteY79" fmla="*/ 6317666 h 6858000"/>
              <a:gd name="connsiteX80" fmla="*/ 6007492 w 6127024"/>
              <a:gd name="connsiteY80" fmla="*/ 6440818 h 6858000"/>
              <a:gd name="connsiteX81" fmla="*/ 6009467 w 6127024"/>
              <a:gd name="connsiteY81" fmla="*/ 6487076 h 6858000"/>
              <a:gd name="connsiteX82" fmla="*/ 5995064 w 6127024"/>
              <a:gd name="connsiteY82" fmla="*/ 6540791 h 6858000"/>
              <a:gd name="connsiteX83" fmla="*/ 6004510 w 6127024"/>
              <a:gd name="connsiteY83" fmla="*/ 6599256 h 6858000"/>
              <a:gd name="connsiteX84" fmla="*/ 5986207 w 6127024"/>
              <a:gd name="connsiteY84" fmla="*/ 6695855 h 6858000"/>
              <a:gd name="connsiteX85" fmla="*/ 5979428 w 6127024"/>
              <a:gd name="connsiteY85" fmla="*/ 6754678 h 6858000"/>
              <a:gd name="connsiteX86" fmla="*/ 5983398 w 6127024"/>
              <a:gd name="connsiteY86" fmla="*/ 6778641 h 6858000"/>
              <a:gd name="connsiteX87" fmla="*/ 5984543 w 6127024"/>
              <a:gd name="connsiteY87" fmla="*/ 6811016 h 6858000"/>
              <a:gd name="connsiteX88" fmla="*/ 5979671 w 6127024"/>
              <a:gd name="connsiteY88" fmla="*/ 6858000 h 6858000"/>
              <a:gd name="connsiteX89" fmla="*/ 0 w 6127024"/>
              <a:gd name="connsiteY89" fmla="*/ 6858000 h 6858000"/>
              <a:gd name="connsiteX90" fmla="*/ 0 w 6127024"/>
              <a:gd name="connsiteY90"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94095 w 6127024"/>
              <a:gd name="connsiteY53" fmla="*/ 4128857 h 6858000"/>
              <a:gd name="connsiteX54" fmla="*/ 5903513 w 6127024"/>
              <a:gd name="connsiteY54" fmla="*/ 4187661 h 6858000"/>
              <a:gd name="connsiteX55" fmla="*/ 5946705 w 6127024"/>
              <a:gd name="connsiteY55" fmla="*/ 4428051 h 6858000"/>
              <a:gd name="connsiteX56" fmla="*/ 5949261 w 6127024"/>
              <a:gd name="connsiteY56" fmla="*/ 4449185 h 6858000"/>
              <a:gd name="connsiteX57" fmla="*/ 5968960 w 6127024"/>
              <a:gd name="connsiteY57" fmla="*/ 4482655 h 6858000"/>
              <a:gd name="connsiteX58" fmla="*/ 5998138 w 6127024"/>
              <a:gd name="connsiteY58" fmla="*/ 4697518 h 6858000"/>
              <a:gd name="connsiteX59" fmla="*/ 6007819 w 6127024"/>
              <a:gd name="connsiteY59" fmla="*/ 4858148 h 6858000"/>
              <a:gd name="connsiteX60" fmla="*/ 6007749 w 6127024"/>
              <a:gd name="connsiteY60" fmla="*/ 4964715 h 6858000"/>
              <a:gd name="connsiteX61" fmla="*/ 6005269 w 6127024"/>
              <a:gd name="connsiteY61" fmla="*/ 5150567 h 6858000"/>
              <a:gd name="connsiteX62" fmla="*/ 6001127 w 6127024"/>
              <a:gd name="connsiteY62" fmla="*/ 5164609 h 6858000"/>
              <a:gd name="connsiteX63" fmla="*/ 5998514 w 6127024"/>
              <a:gd name="connsiteY63" fmla="*/ 5189673 h 6858000"/>
              <a:gd name="connsiteX64" fmla="*/ 6018409 w 6127024"/>
              <a:gd name="connsiteY64" fmla="*/ 5227157 h 6858000"/>
              <a:gd name="connsiteX65" fmla="*/ 6036748 w 6127024"/>
              <a:gd name="connsiteY65" fmla="*/ 5322752 h 6858000"/>
              <a:gd name="connsiteX66" fmla="*/ 6037677 w 6127024"/>
              <a:gd name="connsiteY66" fmla="*/ 5354807 h 6858000"/>
              <a:gd name="connsiteX67" fmla="*/ 6053435 w 6127024"/>
              <a:gd name="connsiteY67" fmla="*/ 5387547 h 6858000"/>
              <a:gd name="connsiteX68" fmla="*/ 6065933 w 6127024"/>
              <a:gd name="connsiteY68" fmla="*/ 5443002 h 6858000"/>
              <a:gd name="connsiteX69" fmla="*/ 6068640 w 6127024"/>
              <a:gd name="connsiteY69" fmla="*/ 5474503 h 6858000"/>
              <a:gd name="connsiteX70" fmla="*/ 6080922 w 6127024"/>
              <a:gd name="connsiteY70" fmla="*/ 5561070 h 6858000"/>
              <a:gd name="connsiteX71" fmla="*/ 6096949 w 6127024"/>
              <a:gd name="connsiteY71" fmla="*/ 5648179 h 6858000"/>
              <a:gd name="connsiteX72" fmla="*/ 6109884 w 6127024"/>
              <a:gd name="connsiteY72" fmla="*/ 5721959 h 6858000"/>
              <a:gd name="connsiteX73" fmla="*/ 6127024 w 6127024"/>
              <a:gd name="connsiteY73" fmla="*/ 5786902 h 6858000"/>
              <a:gd name="connsiteX74" fmla="*/ 6115796 w 6127024"/>
              <a:gd name="connsiteY74" fmla="*/ 5862844 h 6858000"/>
              <a:gd name="connsiteX75" fmla="*/ 6102493 w 6127024"/>
              <a:gd name="connsiteY75" fmla="*/ 5928602 h 6858000"/>
              <a:gd name="connsiteX76" fmla="*/ 6056863 w 6127024"/>
              <a:gd name="connsiteY76" fmla="*/ 6000643 h 6858000"/>
              <a:gd name="connsiteX77" fmla="*/ 6045436 w 6127024"/>
              <a:gd name="connsiteY77" fmla="*/ 6124480 h 6858000"/>
              <a:gd name="connsiteX78" fmla="*/ 6030489 w 6127024"/>
              <a:gd name="connsiteY78" fmla="*/ 6317666 h 6858000"/>
              <a:gd name="connsiteX79" fmla="*/ 6007492 w 6127024"/>
              <a:gd name="connsiteY79" fmla="*/ 6440818 h 6858000"/>
              <a:gd name="connsiteX80" fmla="*/ 6009467 w 6127024"/>
              <a:gd name="connsiteY80" fmla="*/ 6487076 h 6858000"/>
              <a:gd name="connsiteX81" fmla="*/ 5995064 w 6127024"/>
              <a:gd name="connsiteY81" fmla="*/ 6540791 h 6858000"/>
              <a:gd name="connsiteX82" fmla="*/ 6004510 w 6127024"/>
              <a:gd name="connsiteY82" fmla="*/ 6599256 h 6858000"/>
              <a:gd name="connsiteX83" fmla="*/ 5986207 w 6127024"/>
              <a:gd name="connsiteY83" fmla="*/ 6695855 h 6858000"/>
              <a:gd name="connsiteX84" fmla="*/ 5979428 w 6127024"/>
              <a:gd name="connsiteY84" fmla="*/ 6754678 h 6858000"/>
              <a:gd name="connsiteX85" fmla="*/ 5983398 w 6127024"/>
              <a:gd name="connsiteY85" fmla="*/ 6778641 h 6858000"/>
              <a:gd name="connsiteX86" fmla="*/ 5984543 w 6127024"/>
              <a:gd name="connsiteY86" fmla="*/ 6811016 h 6858000"/>
              <a:gd name="connsiteX87" fmla="*/ 5979671 w 6127024"/>
              <a:gd name="connsiteY87" fmla="*/ 6858000 h 6858000"/>
              <a:gd name="connsiteX88" fmla="*/ 0 w 6127024"/>
              <a:gd name="connsiteY88" fmla="*/ 6858000 h 6858000"/>
              <a:gd name="connsiteX89" fmla="*/ 0 w 6127024"/>
              <a:gd name="connsiteY89"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94095 w 6127024"/>
              <a:gd name="connsiteY53" fmla="*/ 4128857 h 6858000"/>
              <a:gd name="connsiteX54" fmla="*/ 5903513 w 6127024"/>
              <a:gd name="connsiteY54" fmla="*/ 4187661 h 6858000"/>
              <a:gd name="connsiteX55" fmla="*/ 5946705 w 6127024"/>
              <a:gd name="connsiteY55" fmla="*/ 4428051 h 6858000"/>
              <a:gd name="connsiteX56" fmla="*/ 5949261 w 6127024"/>
              <a:gd name="connsiteY56" fmla="*/ 4449185 h 6858000"/>
              <a:gd name="connsiteX57" fmla="*/ 5968960 w 6127024"/>
              <a:gd name="connsiteY57" fmla="*/ 4482655 h 6858000"/>
              <a:gd name="connsiteX58" fmla="*/ 5998138 w 6127024"/>
              <a:gd name="connsiteY58" fmla="*/ 4697518 h 6858000"/>
              <a:gd name="connsiteX59" fmla="*/ 6007819 w 6127024"/>
              <a:gd name="connsiteY59" fmla="*/ 4858148 h 6858000"/>
              <a:gd name="connsiteX60" fmla="*/ 6007749 w 6127024"/>
              <a:gd name="connsiteY60" fmla="*/ 4964715 h 6858000"/>
              <a:gd name="connsiteX61" fmla="*/ 6005269 w 6127024"/>
              <a:gd name="connsiteY61" fmla="*/ 5150567 h 6858000"/>
              <a:gd name="connsiteX62" fmla="*/ 6001127 w 6127024"/>
              <a:gd name="connsiteY62" fmla="*/ 5164609 h 6858000"/>
              <a:gd name="connsiteX63" fmla="*/ 5998514 w 6127024"/>
              <a:gd name="connsiteY63" fmla="*/ 5189673 h 6858000"/>
              <a:gd name="connsiteX64" fmla="*/ 6018409 w 6127024"/>
              <a:gd name="connsiteY64" fmla="*/ 5227157 h 6858000"/>
              <a:gd name="connsiteX65" fmla="*/ 6036748 w 6127024"/>
              <a:gd name="connsiteY65" fmla="*/ 5322752 h 6858000"/>
              <a:gd name="connsiteX66" fmla="*/ 6037677 w 6127024"/>
              <a:gd name="connsiteY66" fmla="*/ 5354807 h 6858000"/>
              <a:gd name="connsiteX67" fmla="*/ 6053435 w 6127024"/>
              <a:gd name="connsiteY67" fmla="*/ 5387547 h 6858000"/>
              <a:gd name="connsiteX68" fmla="*/ 6068640 w 6127024"/>
              <a:gd name="connsiteY68" fmla="*/ 5474503 h 6858000"/>
              <a:gd name="connsiteX69" fmla="*/ 6080922 w 6127024"/>
              <a:gd name="connsiteY69" fmla="*/ 5561070 h 6858000"/>
              <a:gd name="connsiteX70" fmla="*/ 6096949 w 6127024"/>
              <a:gd name="connsiteY70" fmla="*/ 5648179 h 6858000"/>
              <a:gd name="connsiteX71" fmla="*/ 6109884 w 6127024"/>
              <a:gd name="connsiteY71" fmla="*/ 5721959 h 6858000"/>
              <a:gd name="connsiteX72" fmla="*/ 6127024 w 6127024"/>
              <a:gd name="connsiteY72" fmla="*/ 5786902 h 6858000"/>
              <a:gd name="connsiteX73" fmla="*/ 6115796 w 6127024"/>
              <a:gd name="connsiteY73" fmla="*/ 5862844 h 6858000"/>
              <a:gd name="connsiteX74" fmla="*/ 6102493 w 6127024"/>
              <a:gd name="connsiteY74" fmla="*/ 5928602 h 6858000"/>
              <a:gd name="connsiteX75" fmla="*/ 6056863 w 6127024"/>
              <a:gd name="connsiteY75" fmla="*/ 6000643 h 6858000"/>
              <a:gd name="connsiteX76" fmla="*/ 6045436 w 6127024"/>
              <a:gd name="connsiteY76" fmla="*/ 6124480 h 6858000"/>
              <a:gd name="connsiteX77" fmla="*/ 6030489 w 6127024"/>
              <a:gd name="connsiteY77" fmla="*/ 6317666 h 6858000"/>
              <a:gd name="connsiteX78" fmla="*/ 6007492 w 6127024"/>
              <a:gd name="connsiteY78" fmla="*/ 6440818 h 6858000"/>
              <a:gd name="connsiteX79" fmla="*/ 6009467 w 6127024"/>
              <a:gd name="connsiteY79" fmla="*/ 6487076 h 6858000"/>
              <a:gd name="connsiteX80" fmla="*/ 5995064 w 6127024"/>
              <a:gd name="connsiteY80" fmla="*/ 6540791 h 6858000"/>
              <a:gd name="connsiteX81" fmla="*/ 6004510 w 6127024"/>
              <a:gd name="connsiteY81" fmla="*/ 6599256 h 6858000"/>
              <a:gd name="connsiteX82" fmla="*/ 5986207 w 6127024"/>
              <a:gd name="connsiteY82" fmla="*/ 6695855 h 6858000"/>
              <a:gd name="connsiteX83" fmla="*/ 5979428 w 6127024"/>
              <a:gd name="connsiteY83" fmla="*/ 6754678 h 6858000"/>
              <a:gd name="connsiteX84" fmla="*/ 5983398 w 6127024"/>
              <a:gd name="connsiteY84" fmla="*/ 6778641 h 6858000"/>
              <a:gd name="connsiteX85" fmla="*/ 5984543 w 6127024"/>
              <a:gd name="connsiteY85" fmla="*/ 6811016 h 6858000"/>
              <a:gd name="connsiteX86" fmla="*/ 5979671 w 6127024"/>
              <a:gd name="connsiteY86" fmla="*/ 6858000 h 6858000"/>
              <a:gd name="connsiteX87" fmla="*/ 0 w 6127024"/>
              <a:gd name="connsiteY87" fmla="*/ 6858000 h 6858000"/>
              <a:gd name="connsiteX88" fmla="*/ 0 w 6127024"/>
              <a:gd name="connsiteY88"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09884 w 6115796"/>
              <a:gd name="connsiteY71" fmla="*/ 5721959 h 6858000"/>
              <a:gd name="connsiteX72" fmla="*/ 6115796 w 6115796"/>
              <a:gd name="connsiteY72" fmla="*/ 5862844 h 6858000"/>
              <a:gd name="connsiteX73" fmla="*/ 6102493 w 6115796"/>
              <a:gd name="connsiteY73" fmla="*/ 5928602 h 6858000"/>
              <a:gd name="connsiteX74" fmla="*/ 6056863 w 6115796"/>
              <a:gd name="connsiteY74" fmla="*/ 6000643 h 6858000"/>
              <a:gd name="connsiteX75" fmla="*/ 6045436 w 6115796"/>
              <a:gd name="connsiteY75" fmla="*/ 6124480 h 6858000"/>
              <a:gd name="connsiteX76" fmla="*/ 6030489 w 6115796"/>
              <a:gd name="connsiteY76" fmla="*/ 6317666 h 6858000"/>
              <a:gd name="connsiteX77" fmla="*/ 6007492 w 6115796"/>
              <a:gd name="connsiteY77" fmla="*/ 6440818 h 6858000"/>
              <a:gd name="connsiteX78" fmla="*/ 6009467 w 6115796"/>
              <a:gd name="connsiteY78" fmla="*/ 6487076 h 6858000"/>
              <a:gd name="connsiteX79" fmla="*/ 5995064 w 6115796"/>
              <a:gd name="connsiteY79" fmla="*/ 6540791 h 6858000"/>
              <a:gd name="connsiteX80" fmla="*/ 6004510 w 6115796"/>
              <a:gd name="connsiteY80" fmla="*/ 6599256 h 6858000"/>
              <a:gd name="connsiteX81" fmla="*/ 5986207 w 6115796"/>
              <a:gd name="connsiteY81" fmla="*/ 6695855 h 6858000"/>
              <a:gd name="connsiteX82" fmla="*/ 5979428 w 6115796"/>
              <a:gd name="connsiteY82" fmla="*/ 6754678 h 6858000"/>
              <a:gd name="connsiteX83" fmla="*/ 5983398 w 6115796"/>
              <a:gd name="connsiteY83" fmla="*/ 6778641 h 6858000"/>
              <a:gd name="connsiteX84" fmla="*/ 5984543 w 6115796"/>
              <a:gd name="connsiteY84" fmla="*/ 6811016 h 6858000"/>
              <a:gd name="connsiteX85" fmla="*/ 5979671 w 6115796"/>
              <a:gd name="connsiteY85" fmla="*/ 6858000 h 6858000"/>
              <a:gd name="connsiteX86" fmla="*/ 0 w 6115796"/>
              <a:gd name="connsiteY86" fmla="*/ 6858000 h 6858000"/>
              <a:gd name="connsiteX87" fmla="*/ 0 w 6115796"/>
              <a:gd name="connsiteY87"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102493 w 6115796"/>
              <a:gd name="connsiteY72" fmla="*/ 5928602 h 6858000"/>
              <a:gd name="connsiteX73" fmla="*/ 6056863 w 6115796"/>
              <a:gd name="connsiteY73" fmla="*/ 6000643 h 6858000"/>
              <a:gd name="connsiteX74" fmla="*/ 6045436 w 6115796"/>
              <a:gd name="connsiteY74" fmla="*/ 6124480 h 6858000"/>
              <a:gd name="connsiteX75" fmla="*/ 6030489 w 6115796"/>
              <a:gd name="connsiteY75" fmla="*/ 6317666 h 6858000"/>
              <a:gd name="connsiteX76" fmla="*/ 6007492 w 6115796"/>
              <a:gd name="connsiteY76" fmla="*/ 6440818 h 6858000"/>
              <a:gd name="connsiteX77" fmla="*/ 6009467 w 6115796"/>
              <a:gd name="connsiteY77" fmla="*/ 6487076 h 6858000"/>
              <a:gd name="connsiteX78" fmla="*/ 5995064 w 6115796"/>
              <a:gd name="connsiteY78" fmla="*/ 6540791 h 6858000"/>
              <a:gd name="connsiteX79" fmla="*/ 6004510 w 6115796"/>
              <a:gd name="connsiteY79" fmla="*/ 6599256 h 6858000"/>
              <a:gd name="connsiteX80" fmla="*/ 5986207 w 6115796"/>
              <a:gd name="connsiteY80" fmla="*/ 6695855 h 6858000"/>
              <a:gd name="connsiteX81" fmla="*/ 5979428 w 6115796"/>
              <a:gd name="connsiteY81" fmla="*/ 6754678 h 6858000"/>
              <a:gd name="connsiteX82" fmla="*/ 5983398 w 6115796"/>
              <a:gd name="connsiteY82" fmla="*/ 6778641 h 6858000"/>
              <a:gd name="connsiteX83" fmla="*/ 5984543 w 6115796"/>
              <a:gd name="connsiteY83" fmla="*/ 6811016 h 6858000"/>
              <a:gd name="connsiteX84" fmla="*/ 5979671 w 6115796"/>
              <a:gd name="connsiteY84" fmla="*/ 6858000 h 6858000"/>
              <a:gd name="connsiteX85" fmla="*/ 0 w 6115796"/>
              <a:gd name="connsiteY85" fmla="*/ 6858000 h 6858000"/>
              <a:gd name="connsiteX86" fmla="*/ 0 w 6115796"/>
              <a:gd name="connsiteY86" fmla="*/ 0 h 6858000"/>
              <a:gd name="connsiteX0" fmla="*/ 0 w 6116025"/>
              <a:gd name="connsiteY0" fmla="*/ 0 h 6858000"/>
              <a:gd name="connsiteX1" fmla="*/ 4965888 w 6116025"/>
              <a:gd name="connsiteY1" fmla="*/ 0 h 6858000"/>
              <a:gd name="connsiteX2" fmla="*/ 4967767 w 6116025"/>
              <a:gd name="connsiteY2" fmla="*/ 7930 h 6858000"/>
              <a:gd name="connsiteX3" fmla="*/ 4979444 w 6116025"/>
              <a:gd name="connsiteY3" fmla="*/ 43921 h 6858000"/>
              <a:gd name="connsiteX4" fmla="*/ 5021173 w 6116025"/>
              <a:gd name="connsiteY4" fmla="*/ 123738 h 6858000"/>
              <a:gd name="connsiteX5" fmla="*/ 5075458 w 6116025"/>
              <a:gd name="connsiteY5" fmla="*/ 264355 h 6858000"/>
              <a:gd name="connsiteX6" fmla="*/ 5081175 w 6116025"/>
              <a:gd name="connsiteY6" fmla="*/ 277448 h 6858000"/>
              <a:gd name="connsiteX7" fmla="*/ 5097011 w 6116025"/>
              <a:gd name="connsiteY7" fmla="*/ 355616 h 6858000"/>
              <a:gd name="connsiteX8" fmla="*/ 5153000 w 6116025"/>
              <a:gd name="connsiteY8" fmla="*/ 507134 h 6858000"/>
              <a:gd name="connsiteX9" fmla="*/ 5171282 w 6116025"/>
              <a:gd name="connsiteY9" fmla="*/ 602071 h 6858000"/>
              <a:gd name="connsiteX10" fmla="*/ 5176196 w 6116025"/>
              <a:gd name="connsiteY10" fmla="*/ 636822 h 6858000"/>
              <a:gd name="connsiteX11" fmla="*/ 5189051 w 6116025"/>
              <a:gd name="connsiteY11" fmla="*/ 782518 h 6858000"/>
              <a:gd name="connsiteX12" fmla="*/ 5218707 w 6116025"/>
              <a:gd name="connsiteY12" fmla="*/ 886387 h 6858000"/>
              <a:gd name="connsiteX13" fmla="*/ 5221281 w 6116025"/>
              <a:gd name="connsiteY13" fmla="*/ 920873 h 6858000"/>
              <a:gd name="connsiteX14" fmla="*/ 5201018 w 6116025"/>
              <a:gd name="connsiteY14" fmla="*/ 1095027 h 6858000"/>
              <a:gd name="connsiteX15" fmla="*/ 5189234 w 6116025"/>
              <a:gd name="connsiteY15" fmla="*/ 1217308 h 6858000"/>
              <a:gd name="connsiteX16" fmla="*/ 5202769 w 6116025"/>
              <a:gd name="connsiteY16" fmla="*/ 1269450 h 6858000"/>
              <a:gd name="connsiteX17" fmla="*/ 5225968 w 6116025"/>
              <a:gd name="connsiteY17" fmla="*/ 1357994 h 6858000"/>
              <a:gd name="connsiteX18" fmla="*/ 5231437 w 6116025"/>
              <a:gd name="connsiteY18" fmla="*/ 1373779 h 6858000"/>
              <a:gd name="connsiteX19" fmla="*/ 5237226 w 6116025"/>
              <a:gd name="connsiteY19" fmla="*/ 1441327 h 6858000"/>
              <a:gd name="connsiteX20" fmla="*/ 5255653 w 6116025"/>
              <a:gd name="connsiteY20" fmla="*/ 1524712 h 6858000"/>
              <a:gd name="connsiteX21" fmla="*/ 5263491 w 6116025"/>
              <a:gd name="connsiteY21" fmla="*/ 1642938 h 6858000"/>
              <a:gd name="connsiteX22" fmla="*/ 5256552 w 6116025"/>
              <a:gd name="connsiteY22" fmla="*/ 1672509 h 6858000"/>
              <a:gd name="connsiteX23" fmla="*/ 5266931 w 6116025"/>
              <a:gd name="connsiteY23" fmla="*/ 1866147 h 6858000"/>
              <a:gd name="connsiteX24" fmla="*/ 5255696 w 6116025"/>
              <a:gd name="connsiteY24" fmla="*/ 1953770 h 6858000"/>
              <a:gd name="connsiteX25" fmla="*/ 5252592 w 6116025"/>
              <a:gd name="connsiteY25" fmla="*/ 2092210 h 6858000"/>
              <a:gd name="connsiteX26" fmla="*/ 5250104 w 6116025"/>
              <a:gd name="connsiteY26" fmla="*/ 2249166 h 6858000"/>
              <a:gd name="connsiteX27" fmla="*/ 5251214 w 6116025"/>
              <a:gd name="connsiteY27" fmla="*/ 2250944 h 6858000"/>
              <a:gd name="connsiteX28" fmla="*/ 5250644 w 6116025"/>
              <a:gd name="connsiteY28" fmla="*/ 2266619 h 6858000"/>
              <a:gd name="connsiteX29" fmla="*/ 5293877 w 6116025"/>
              <a:gd name="connsiteY29" fmla="*/ 2368649 h 6858000"/>
              <a:gd name="connsiteX30" fmla="*/ 5311338 w 6116025"/>
              <a:gd name="connsiteY30" fmla="*/ 2404034 h 6858000"/>
              <a:gd name="connsiteX31" fmla="*/ 5338366 w 6116025"/>
              <a:gd name="connsiteY31" fmla="*/ 2465052 h 6858000"/>
              <a:gd name="connsiteX32" fmla="*/ 5371263 w 6116025"/>
              <a:gd name="connsiteY32" fmla="*/ 2586413 h 6858000"/>
              <a:gd name="connsiteX33" fmla="*/ 5407503 w 6116025"/>
              <a:gd name="connsiteY33" fmla="*/ 2786290 h 6858000"/>
              <a:gd name="connsiteX34" fmla="*/ 5407356 w 6116025"/>
              <a:gd name="connsiteY34" fmla="*/ 2787545 h 6858000"/>
              <a:gd name="connsiteX35" fmla="*/ 5457023 w 6116025"/>
              <a:gd name="connsiteY35" fmla="*/ 2858292 h 6858000"/>
              <a:gd name="connsiteX36" fmla="*/ 5479298 w 6116025"/>
              <a:gd name="connsiteY36" fmla="*/ 2947791 h 6858000"/>
              <a:gd name="connsiteX37" fmla="*/ 5481770 w 6116025"/>
              <a:gd name="connsiteY37" fmla="*/ 2951352 h 6858000"/>
              <a:gd name="connsiteX38" fmla="*/ 5482415 w 6116025"/>
              <a:gd name="connsiteY38" fmla="*/ 3004079 h 6858000"/>
              <a:gd name="connsiteX39" fmla="*/ 5503944 w 6116025"/>
              <a:gd name="connsiteY39" fmla="*/ 3123335 h 6858000"/>
              <a:gd name="connsiteX40" fmla="*/ 5516007 w 6116025"/>
              <a:gd name="connsiteY40" fmla="*/ 3258473 h 6858000"/>
              <a:gd name="connsiteX41" fmla="*/ 5589758 w 6116025"/>
              <a:gd name="connsiteY41" fmla="*/ 3453699 h 6858000"/>
              <a:gd name="connsiteX42" fmla="*/ 5596144 w 6116025"/>
              <a:gd name="connsiteY42" fmla="*/ 3534624 h 6858000"/>
              <a:gd name="connsiteX43" fmla="*/ 5597750 w 6116025"/>
              <a:gd name="connsiteY43" fmla="*/ 3534129 h 6858000"/>
              <a:gd name="connsiteX44" fmla="*/ 5618377 w 6116025"/>
              <a:gd name="connsiteY44" fmla="*/ 3588431 h 6858000"/>
              <a:gd name="connsiteX45" fmla="*/ 5655472 w 6116025"/>
              <a:gd name="connsiteY45" fmla="*/ 3678877 h 6858000"/>
              <a:gd name="connsiteX46" fmla="*/ 5683015 w 6116025"/>
              <a:gd name="connsiteY46" fmla="*/ 3762025 h 6858000"/>
              <a:gd name="connsiteX47" fmla="*/ 5696643 w 6116025"/>
              <a:gd name="connsiteY47" fmla="*/ 3773888 h 6858000"/>
              <a:gd name="connsiteX48" fmla="*/ 5768491 w 6116025"/>
              <a:gd name="connsiteY48" fmla="*/ 3914399 h 6858000"/>
              <a:gd name="connsiteX49" fmla="*/ 5793123 w 6116025"/>
              <a:gd name="connsiteY49" fmla="*/ 3969952 h 6858000"/>
              <a:gd name="connsiteX50" fmla="*/ 5808321 w 6116025"/>
              <a:gd name="connsiteY50" fmla="*/ 3988153 h 6858000"/>
              <a:gd name="connsiteX51" fmla="*/ 5825621 w 6116025"/>
              <a:gd name="connsiteY51" fmla="*/ 4015525 h 6858000"/>
              <a:gd name="connsiteX52" fmla="*/ 5860672 w 6116025"/>
              <a:gd name="connsiteY52" fmla="*/ 4061579 h 6858000"/>
              <a:gd name="connsiteX53" fmla="*/ 5894095 w 6116025"/>
              <a:gd name="connsiteY53" fmla="*/ 4128857 h 6858000"/>
              <a:gd name="connsiteX54" fmla="*/ 5903513 w 6116025"/>
              <a:gd name="connsiteY54" fmla="*/ 4187661 h 6858000"/>
              <a:gd name="connsiteX55" fmla="*/ 5946705 w 6116025"/>
              <a:gd name="connsiteY55" fmla="*/ 4428051 h 6858000"/>
              <a:gd name="connsiteX56" fmla="*/ 5949261 w 6116025"/>
              <a:gd name="connsiteY56" fmla="*/ 4449185 h 6858000"/>
              <a:gd name="connsiteX57" fmla="*/ 5968960 w 6116025"/>
              <a:gd name="connsiteY57" fmla="*/ 4482655 h 6858000"/>
              <a:gd name="connsiteX58" fmla="*/ 5998138 w 6116025"/>
              <a:gd name="connsiteY58" fmla="*/ 4697518 h 6858000"/>
              <a:gd name="connsiteX59" fmla="*/ 6007819 w 6116025"/>
              <a:gd name="connsiteY59" fmla="*/ 4858148 h 6858000"/>
              <a:gd name="connsiteX60" fmla="*/ 6007749 w 6116025"/>
              <a:gd name="connsiteY60" fmla="*/ 4964715 h 6858000"/>
              <a:gd name="connsiteX61" fmla="*/ 6005269 w 6116025"/>
              <a:gd name="connsiteY61" fmla="*/ 5150567 h 6858000"/>
              <a:gd name="connsiteX62" fmla="*/ 6001127 w 6116025"/>
              <a:gd name="connsiteY62" fmla="*/ 5164609 h 6858000"/>
              <a:gd name="connsiteX63" fmla="*/ 5998514 w 6116025"/>
              <a:gd name="connsiteY63" fmla="*/ 5189673 h 6858000"/>
              <a:gd name="connsiteX64" fmla="*/ 6018409 w 6116025"/>
              <a:gd name="connsiteY64" fmla="*/ 5227157 h 6858000"/>
              <a:gd name="connsiteX65" fmla="*/ 6036748 w 6116025"/>
              <a:gd name="connsiteY65" fmla="*/ 5322752 h 6858000"/>
              <a:gd name="connsiteX66" fmla="*/ 6037677 w 6116025"/>
              <a:gd name="connsiteY66" fmla="*/ 5354807 h 6858000"/>
              <a:gd name="connsiteX67" fmla="*/ 6053435 w 6116025"/>
              <a:gd name="connsiteY67" fmla="*/ 5387547 h 6858000"/>
              <a:gd name="connsiteX68" fmla="*/ 6068640 w 6116025"/>
              <a:gd name="connsiteY68" fmla="*/ 5474503 h 6858000"/>
              <a:gd name="connsiteX69" fmla="*/ 6080922 w 6116025"/>
              <a:gd name="connsiteY69" fmla="*/ 5561070 h 6858000"/>
              <a:gd name="connsiteX70" fmla="*/ 6096949 w 6116025"/>
              <a:gd name="connsiteY70" fmla="*/ 5648179 h 6858000"/>
              <a:gd name="connsiteX71" fmla="*/ 6115796 w 6116025"/>
              <a:gd name="connsiteY71" fmla="*/ 5862844 h 6858000"/>
              <a:gd name="connsiteX72" fmla="*/ 6102493 w 6116025"/>
              <a:gd name="connsiteY72" fmla="*/ 5928602 h 6858000"/>
              <a:gd name="connsiteX73" fmla="*/ 6056863 w 6116025"/>
              <a:gd name="connsiteY73" fmla="*/ 6000643 h 6858000"/>
              <a:gd name="connsiteX74" fmla="*/ 6045436 w 6116025"/>
              <a:gd name="connsiteY74" fmla="*/ 6124480 h 6858000"/>
              <a:gd name="connsiteX75" fmla="*/ 6030489 w 6116025"/>
              <a:gd name="connsiteY75" fmla="*/ 6317666 h 6858000"/>
              <a:gd name="connsiteX76" fmla="*/ 6007492 w 6116025"/>
              <a:gd name="connsiteY76" fmla="*/ 6440818 h 6858000"/>
              <a:gd name="connsiteX77" fmla="*/ 6009467 w 6116025"/>
              <a:gd name="connsiteY77" fmla="*/ 6487076 h 6858000"/>
              <a:gd name="connsiteX78" fmla="*/ 5995064 w 6116025"/>
              <a:gd name="connsiteY78" fmla="*/ 6540791 h 6858000"/>
              <a:gd name="connsiteX79" fmla="*/ 6004510 w 6116025"/>
              <a:gd name="connsiteY79" fmla="*/ 6599256 h 6858000"/>
              <a:gd name="connsiteX80" fmla="*/ 5986207 w 6116025"/>
              <a:gd name="connsiteY80" fmla="*/ 6695855 h 6858000"/>
              <a:gd name="connsiteX81" fmla="*/ 5979428 w 6116025"/>
              <a:gd name="connsiteY81" fmla="*/ 6754678 h 6858000"/>
              <a:gd name="connsiteX82" fmla="*/ 5983398 w 6116025"/>
              <a:gd name="connsiteY82" fmla="*/ 6778641 h 6858000"/>
              <a:gd name="connsiteX83" fmla="*/ 5984543 w 6116025"/>
              <a:gd name="connsiteY83" fmla="*/ 6811016 h 6858000"/>
              <a:gd name="connsiteX84" fmla="*/ 5979671 w 6116025"/>
              <a:gd name="connsiteY84" fmla="*/ 6858000 h 6858000"/>
              <a:gd name="connsiteX85" fmla="*/ 0 w 6116025"/>
              <a:gd name="connsiteY85" fmla="*/ 6858000 h 6858000"/>
              <a:gd name="connsiteX86" fmla="*/ 0 w 6116025"/>
              <a:gd name="connsiteY86"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102493 w 6115796"/>
              <a:gd name="connsiteY72" fmla="*/ 5928602 h 6858000"/>
              <a:gd name="connsiteX73" fmla="*/ 6056863 w 6115796"/>
              <a:gd name="connsiteY73" fmla="*/ 6000643 h 6858000"/>
              <a:gd name="connsiteX74" fmla="*/ 6045436 w 6115796"/>
              <a:gd name="connsiteY74" fmla="*/ 6124480 h 6858000"/>
              <a:gd name="connsiteX75" fmla="*/ 6030489 w 6115796"/>
              <a:gd name="connsiteY75" fmla="*/ 6317666 h 6858000"/>
              <a:gd name="connsiteX76" fmla="*/ 6007492 w 6115796"/>
              <a:gd name="connsiteY76" fmla="*/ 6440818 h 6858000"/>
              <a:gd name="connsiteX77" fmla="*/ 6009467 w 6115796"/>
              <a:gd name="connsiteY77" fmla="*/ 6487076 h 6858000"/>
              <a:gd name="connsiteX78" fmla="*/ 5995064 w 6115796"/>
              <a:gd name="connsiteY78" fmla="*/ 6540791 h 6858000"/>
              <a:gd name="connsiteX79" fmla="*/ 6004510 w 6115796"/>
              <a:gd name="connsiteY79" fmla="*/ 6599256 h 6858000"/>
              <a:gd name="connsiteX80" fmla="*/ 5986207 w 6115796"/>
              <a:gd name="connsiteY80" fmla="*/ 6695855 h 6858000"/>
              <a:gd name="connsiteX81" fmla="*/ 5979428 w 6115796"/>
              <a:gd name="connsiteY81" fmla="*/ 6754678 h 6858000"/>
              <a:gd name="connsiteX82" fmla="*/ 5983398 w 6115796"/>
              <a:gd name="connsiteY82" fmla="*/ 6778641 h 6858000"/>
              <a:gd name="connsiteX83" fmla="*/ 5984543 w 6115796"/>
              <a:gd name="connsiteY83" fmla="*/ 6811016 h 6858000"/>
              <a:gd name="connsiteX84" fmla="*/ 5979671 w 6115796"/>
              <a:gd name="connsiteY84" fmla="*/ 6858000 h 6858000"/>
              <a:gd name="connsiteX85" fmla="*/ 0 w 6115796"/>
              <a:gd name="connsiteY85" fmla="*/ 6858000 h 6858000"/>
              <a:gd name="connsiteX86" fmla="*/ 0 w 6115796"/>
              <a:gd name="connsiteY86"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056863 w 6115796"/>
              <a:gd name="connsiteY72" fmla="*/ 6000643 h 6858000"/>
              <a:gd name="connsiteX73" fmla="*/ 6045436 w 6115796"/>
              <a:gd name="connsiteY73" fmla="*/ 6124480 h 6858000"/>
              <a:gd name="connsiteX74" fmla="*/ 6030489 w 6115796"/>
              <a:gd name="connsiteY74" fmla="*/ 6317666 h 6858000"/>
              <a:gd name="connsiteX75" fmla="*/ 6007492 w 6115796"/>
              <a:gd name="connsiteY75" fmla="*/ 6440818 h 6858000"/>
              <a:gd name="connsiteX76" fmla="*/ 6009467 w 6115796"/>
              <a:gd name="connsiteY76" fmla="*/ 6487076 h 6858000"/>
              <a:gd name="connsiteX77" fmla="*/ 5995064 w 6115796"/>
              <a:gd name="connsiteY77" fmla="*/ 6540791 h 6858000"/>
              <a:gd name="connsiteX78" fmla="*/ 6004510 w 6115796"/>
              <a:gd name="connsiteY78" fmla="*/ 6599256 h 6858000"/>
              <a:gd name="connsiteX79" fmla="*/ 5986207 w 6115796"/>
              <a:gd name="connsiteY79" fmla="*/ 6695855 h 6858000"/>
              <a:gd name="connsiteX80" fmla="*/ 5979428 w 6115796"/>
              <a:gd name="connsiteY80" fmla="*/ 6754678 h 6858000"/>
              <a:gd name="connsiteX81" fmla="*/ 5983398 w 6115796"/>
              <a:gd name="connsiteY81" fmla="*/ 6778641 h 6858000"/>
              <a:gd name="connsiteX82" fmla="*/ 5984543 w 6115796"/>
              <a:gd name="connsiteY82" fmla="*/ 6811016 h 6858000"/>
              <a:gd name="connsiteX83" fmla="*/ 5979671 w 6115796"/>
              <a:gd name="connsiteY83" fmla="*/ 6858000 h 6858000"/>
              <a:gd name="connsiteX84" fmla="*/ 0 w 6115796"/>
              <a:gd name="connsiteY84" fmla="*/ 6858000 h 6858000"/>
              <a:gd name="connsiteX85" fmla="*/ 0 w 6115796"/>
              <a:gd name="connsiteY85"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056863 w 6115796"/>
              <a:gd name="connsiteY72" fmla="*/ 6000643 h 6858000"/>
              <a:gd name="connsiteX73" fmla="*/ 6045436 w 6115796"/>
              <a:gd name="connsiteY73" fmla="*/ 6124480 h 6858000"/>
              <a:gd name="connsiteX74" fmla="*/ 6030489 w 6115796"/>
              <a:gd name="connsiteY74" fmla="*/ 6317666 h 6858000"/>
              <a:gd name="connsiteX75" fmla="*/ 6007492 w 6115796"/>
              <a:gd name="connsiteY75" fmla="*/ 6440818 h 6858000"/>
              <a:gd name="connsiteX76" fmla="*/ 6009467 w 6115796"/>
              <a:gd name="connsiteY76" fmla="*/ 6487076 h 6858000"/>
              <a:gd name="connsiteX77" fmla="*/ 5995064 w 6115796"/>
              <a:gd name="connsiteY77" fmla="*/ 6540791 h 6858000"/>
              <a:gd name="connsiteX78" fmla="*/ 6004510 w 6115796"/>
              <a:gd name="connsiteY78" fmla="*/ 6599256 h 6858000"/>
              <a:gd name="connsiteX79" fmla="*/ 5986207 w 6115796"/>
              <a:gd name="connsiteY79" fmla="*/ 6695855 h 6858000"/>
              <a:gd name="connsiteX80" fmla="*/ 5979428 w 6115796"/>
              <a:gd name="connsiteY80" fmla="*/ 6754678 h 6858000"/>
              <a:gd name="connsiteX81" fmla="*/ 5983398 w 6115796"/>
              <a:gd name="connsiteY81" fmla="*/ 6778641 h 6858000"/>
              <a:gd name="connsiteX82" fmla="*/ 5984543 w 6115796"/>
              <a:gd name="connsiteY82" fmla="*/ 6811016 h 6858000"/>
              <a:gd name="connsiteX83" fmla="*/ 5979671 w 6115796"/>
              <a:gd name="connsiteY83" fmla="*/ 6858000 h 6858000"/>
              <a:gd name="connsiteX84" fmla="*/ 0 w 6115796"/>
              <a:gd name="connsiteY84" fmla="*/ 6858000 h 6858000"/>
              <a:gd name="connsiteX85" fmla="*/ 0 w 6115796"/>
              <a:gd name="connsiteY85"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056863 w 6115796"/>
              <a:gd name="connsiteY72" fmla="*/ 6000643 h 6858000"/>
              <a:gd name="connsiteX73" fmla="*/ 6045436 w 6115796"/>
              <a:gd name="connsiteY73" fmla="*/ 6124480 h 6858000"/>
              <a:gd name="connsiteX74" fmla="*/ 6030489 w 6115796"/>
              <a:gd name="connsiteY74" fmla="*/ 6317666 h 6858000"/>
              <a:gd name="connsiteX75" fmla="*/ 6007492 w 6115796"/>
              <a:gd name="connsiteY75" fmla="*/ 6440818 h 6858000"/>
              <a:gd name="connsiteX76" fmla="*/ 6009467 w 6115796"/>
              <a:gd name="connsiteY76" fmla="*/ 6487076 h 6858000"/>
              <a:gd name="connsiteX77" fmla="*/ 5995064 w 6115796"/>
              <a:gd name="connsiteY77" fmla="*/ 6540791 h 6858000"/>
              <a:gd name="connsiteX78" fmla="*/ 5986207 w 6115796"/>
              <a:gd name="connsiteY78" fmla="*/ 6695855 h 6858000"/>
              <a:gd name="connsiteX79" fmla="*/ 5979428 w 6115796"/>
              <a:gd name="connsiteY79" fmla="*/ 6754678 h 6858000"/>
              <a:gd name="connsiteX80" fmla="*/ 5983398 w 6115796"/>
              <a:gd name="connsiteY80" fmla="*/ 6778641 h 6858000"/>
              <a:gd name="connsiteX81" fmla="*/ 5984543 w 6115796"/>
              <a:gd name="connsiteY81" fmla="*/ 6811016 h 6858000"/>
              <a:gd name="connsiteX82" fmla="*/ 5979671 w 6115796"/>
              <a:gd name="connsiteY82" fmla="*/ 6858000 h 6858000"/>
              <a:gd name="connsiteX83" fmla="*/ 0 w 6115796"/>
              <a:gd name="connsiteY83" fmla="*/ 6858000 h 6858000"/>
              <a:gd name="connsiteX84" fmla="*/ 0 w 6115796"/>
              <a:gd name="connsiteY84"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056863 w 6115796"/>
              <a:gd name="connsiteY72" fmla="*/ 6000643 h 6858000"/>
              <a:gd name="connsiteX73" fmla="*/ 6045436 w 6115796"/>
              <a:gd name="connsiteY73" fmla="*/ 6124480 h 6858000"/>
              <a:gd name="connsiteX74" fmla="*/ 6030489 w 6115796"/>
              <a:gd name="connsiteY74" fmla="*/ 6317666 h 6858000"/>
              <a:gd name="connsiteX75" fmla="*/ 6007492 w 6115796"/>
              <a:gd name="connsiteY75" fmla="*/ 6440818 h 6858000"/>
              <a:gd name="connsiteX76" fmla="*/ 6009467 w 6115796"/>
              <a:gd name="connsiteY76" fmla="*/ 6487076 h 6858000"/>
              <a:gd name="connsiteX77" fmla="*/ 5995064 w 6115796"/>
              <a:gd name="connsiteY77" fmla="*/ 6540791 h 6858000"/>
              <a:gd name="connsiteX78" fmla="*/ 5986207 w 6115796"/>
              <a:gd name="connsiteY78" fmla="*/ 6695855 h 6858000"/>
              <a:gd name="connsiteX79" fmla="*/ 5979428 w 6115796"/>
              <a:gd name="connsiteY79" fmla="*/ 6754678 h 6858000"/>
              <a:gd name="connsiteX80" fmla="*/ 5984543 w 6115796"/>
              <a:gd name="connsiteY80" fmla="*/ 6811016 h 6858000"/>
              <a:gd name="connsiteX81" fmla="*/ 5979671 w 6115796"/>
              <a:gd name="connsiteY81" fmla="*/ 6858000 h 6858000"/>
              <a:gd name="connsiteX82" fmla="*/ 0 w 6115796"/>
              <a:gd name="connsiteY82" fmla="*/ 6858000 h 6858000"/>
              <a:gd name="connsiteX83" fmla="*/ 0 w 6115796"/>
              <a:gd name="connsiteY83"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045436 w 6115796"/>
              <a:gd name="connsiteY72" fmla="*/ 6124480 h 6858000"/>
              <a:gd name="connsiteX73" fmla="*/ 6030489 w 6115796"/>
              <a:gd name="connsiteY73" fmla="*/ 6317666 h 6858000"/>
              <a:gd name="connsiteX74" fmla="*/ 6007492 w 6115796"/>
              <a:gd name="connsiteY74" fmla="*/ 6440818 h 6858000"/>
              <a:gd name="connsiteX75" fmla="*/ 6009467 w 6115796"/>
              <a:gd name="connsiteY75" fmla="*/ 6487076 h 6858000"/>
              <a:gd name="connsiteX76" fmla="*/ 5995064 w 6115796"/>
              <a:gd name="connsiteY76" fmla="*/ 6540791 h 6858000"/>
              <a:gd name="connsiteX77" fmla="*/ 5986207 w 6115796"/>
              <a:gd name="connsiteY77" fmla="*/ 6695855 h 6858000"/>
              <a:gd name="connsiteX78" fmla="*/ 5979428 w 6115796"/>
              <a:gd name="connsiteY78" fmla="*/ 6754678 h 6858000"/>
              <a:gd name="connsiteX79" fmla="*/ 5984543 w 6115796"/>
              <a:gd name="connsiteY79" fmla="*/ 6811016 h 6858000"/>
              <a:gd name="connsiteX80" fmla="*/ 5979671 w 6115796"/>
              <a:gd name="connsiteY80" fmla="*/ 6858000 h 6858000"/>
              <a:gd name="connsiteX81" fmla="*/ 0 w 6115796"/>
              <a:gd name="connsiteY81" fmla="*/ 6858000 h 6858000"/>
              <a:gd name="connsiteX82" fmla="*/ 0 w 6115796"/>
              <a:gd name="connsiteY82"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045436 w 6115796"/>
              <a:gd name="connsiteY72" fmla="*/ 6124480 h 6858000"/>
              <a:gd name="connsiteX73" fmla="*/ 6030489 w 6115796"/>
              <a:gd name="connsiteY73" fmla="*/ 6317666 h 6858000"/>
              <a:gd name="connsiteX74" fmla="*/ 6007492 w 6115796"/>
              <a:gd name="connsiteY74" fmla="*/ 6440818 h 6858000"/>
              <a:gd name="connsiteX75" fmla="*/ 6009467 w 6115796"/>
              <a:gd name="connsiteY75" fmla="*/ 6487076 h 6858000"/>
              <a:gd name="connsiteX76" fmla="*/ 5995064 w 6115796"/>
              <a:gd name="connsiteY76" fmla="*/ 6540791 h 6858000"/>
              <a:gd name="connsiteX77" fmla="*/ 5986207 w 6115796"/>
              <a:gd name="connsiteY77" fmla="*/ 6695855 h 6858000"/>
              <a:gd name="connsiteX78" fmla="*/ 5979428 w 6115796"/>
              <a:gd name="connsiteY78" fmla="*/ 6754678 h 6858000"/>
              <a:gd name="connsiteX79" fmla="*/ 5984543 w 6115796"/>
              <a:gd name="connsiteY79" fmla="*/ 6811016 h 6858000"/>
              <a:gd name="connsiteX80" fmla="*/ 5979671 w 6115796"/>
              <a:gd name="connsiteY80" fmla="*/ 6858000 h 6858000"/>
              <a:gd name="connsiteX81" fmla="*/ 0 w 6115796"/>
              <a:gd name="connsiteY81" fmla="*/ 6858000 h 6858000"/>
              <a:gd name="connsiteX82" fmla="*/ 0 w 6115796"/>
              <a:gd name="connsiteY82"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2415 w 6115796"/>
              <a:gd name="connsiteY37" fmla="*/ 3004079 h 6858000"/>
              <a:gd name="connsiteX38" fmla="*/ 5503944 w 6115796"/>
              <a:gd name="connsiteY38" fmla="*/ 3123335 h 6858000"/>
              <a:gd name="connsiteX39" fmla="*/ 5516007 w 6115796"/>
              <a:gd name="connsiteY39" fmla="*/ 3258473 h 6858000"/>
              <a:gd name="connsiteX40" fmla="*/ 5589758 w 6115796"/>
              <a:gd name="connsiteY40" fmla="*/ 3453699 h 6858000"/>
              <a:gd name="connsiteX41" fmla="*/ 5596144 w 6115796"/>
              <a:gd name="connsiteY41" fmla="*/ 3534624 h 6858000"/>
              <a:gd name="connsiteX42" fmla="*/ 5597750 w 6115796"/>
              <a:gd name="connsiteY42" fmla="*/ 3534129 h 6858000"/>
              <a:gd name="connsiteX43" fmla="*/ 5618377 w 6115796"/>
              <a:gd name="connsiteY43" fmla="*/ 3588431 h 6858000"/>
              <a:gd name="connsiteX44" fmla="*/ 5655472 w 6115796"/>
              <a:gd name="connsiteY44" fmla="*/ 3678877 h 6858000"/>
              <a:gd name="connsiteX45" fmla="*/ 5683015 w 6115796"/>
              <a:gd name="connsiteY45" fmla="*/ 3762025 h 6858000"/>
              <a:gd name="connsiteX46" fmla="*/ 5696643 w 6115796"/>
              <a:gd name="connsiteY46" fmla="*/ 3773888 h 6858000"/>
              <a:gd name="connsiteX47" fmla="*/ 5768491 w 6115796"/>
              <a:gd name="connsiteY47" fmla="*/ 3914399 h 6858000"/>
              <a:gd name="connsiteX48" fmla="*/ 5793123 w 6115796"/>
              <a:gd name="connsiteY48" fmla="*/ 3969952 h 6858000"/>
              <a:gd name="connsiteX49" fmla="*/ 5808321 w 6115796"/>
              <a:gd name="connsiteY49" fmla="*/ 3988153 h 6858000"/>
              <a:gd name="connsiteX50" fmla="*/ 5825621 w 6115796"/>
              <a:gd name="connsiteY50" fmla="*/ 4015525 h 6858000"/>
              <a:gd name="connsiteX51" fmla="*/ 5860672 w 6115796"/>
              <a:gd name="connsiteY51" fmla="*/ 4061579 h 6858000"/>
              <a:gd name="connsiteX52" fmla="*/ 5894095 w 6115796"/>
              <a:gd name="connsiteY52" fmla="*/ 4128857 h 6858000"/>
              <a:gd name="connsiteX53" fmla="*/ 5903513 w 6115796"/>
              <a:gd name="connsiteY53" fmla="*/ 4187661 h 6858000"/>
              <a:gd name="connsiteX54" fmla="*/ 5946705 w 6115796"/>
              <a:gd name="connsiteY54" fmla="*/ 4428051 h 6858000"/>
              <a:gd name="connsiteX55" fmla="*/ 5949261 w 6115796"/>
              <a:gd name="connsiteY55" fmla="*/ 4449185 h 6858000"/>
              <a:gd name="connsiteX56" fmla="*/ 5968960 w 6115796"/>
              <a:gd name="connsiteY56" fmla="*/ 4482655 h 6858000"/>
              <a:gd name="connsiteX57" fmla="*/ 5998138 w 6115796"/>
              <a:gd name="connsiteY57" fmla="*/ 4697518 h 6858000"/>
              <a:gd name="connsiteX58" fmla="*/ 6007819 w 6115796"/>
              <a:gd name="connsiteY58" fmla="*/ 4858148 h 6858000"/>
              <a:gd name="connsiteX59" fmla="*/ 6007749 w 6115796"/>
              <a:gd name="connsiteY59" fmla="*/ 4964715 h 6858000"/>
              <a:gd name="connsiteX60" fmla="*/ 6005269 w 6115796"/>
              <a:gd name="connsiteY60" fmla="*/ 5150567 h 6858000"/>
              <a:gd name="connsiteX61" fmla="*/ 6001127 w 6115796"/>
              <a:gd name="connsiteY61" fmla="*/ 5164609 h 6858000"/>
              <a:gd name="connsiteX62" fmla="*/ 5998514 w 6115796"/>
              <a:gd name="connsiteY62" fmla="*/ 5189673 h 6858000"/>
              <a:gd name="connsiteX63" fmla="*/ 6018409 w 6115796"/>
              <a:gd name="connsiteY63" fmla="*/ 5227157 h 6858000"/>
              <a:gd name="connsiteX64" fmla="*/ 6036748 w 6115796"/>
              <a:gd name="connsiteY64" fmla="*/ 5322752 h 6858000"/>
              <a:gd name="connsiteX65" fmla="*/ 6037677 w 6115796"/>
              <a:gd name="connsiteY65" fmla="*/ 5354807 h 6858000"/>
              <a:gd name="connsiteX66" fmla="*/ 6053435 w 6115796"/>
              <a:gd name="connsiteY66" fmla="*/ 5387547 h 6858000"/>
              <a:gd name="connsiteX67" fmla="*/ 6068640 w 6115796"/>
              <a:gd name="connsiteY67" fmla="*/ 5474503 h 6858000"/>
              <a:gd name="connsiteX68" fmla="*/ 6080922 w 6115796"/>
              <a:gd name="connsiteY68" fmla="*/ 5561070 h 6858000"/>
              <a:gd name="connsiteX69" fmla="*/ 6096949 w 6115796"/>
              <a:gd name="connsiteY69" fmla="*/ 5648179 h 6858000"/>
              <a:gd name="connsiteX70" fmla="*/ 6115796 w 6115796"/>
              <a:gd name="connsiteY70" fmla="*/ 5862844 h 6858000"/>
              <a:gd name="connsiteX71" fmla="*/ 6045436 w 6115796"/>
              <a:gd name="connsiteY71" fmla="*/ 6124480 h 6858000"/>
              <a:gd name="connsiteX72" fmla="*/ 6030489 w 6115796"/>
              <a:gd name="connsiteY72" fmla="*/ 6317666 h 6858000"/>
              <a:gd name="connsiteX73" fmla="*/ 6007492 w 6115796"/>
              <a:gd name="connsiteY73" fmla="*/ 6440818 h 6858000"/>
              <a:gd name="connsiteX74" fmla="*/ 6009467 w 6115796"/>
              <a:gd name="connsiteY74" fmla="*/ 6487076 h 6858000"/>
              <a:gd name="connsiteX75" fmla="*/ 5995064 w 6115796"/>
              <a:gd name="connsiteY75" fmla="*/ 6540791 h 6858000"/>
              <a:gd name="connsiteX76" fmla="*/ 5986207 w 6115796"/>
              <a:gd name="connsiteY76" fmla="*/ 6695855 h 6858000"/>
              <a:gd name="connsiteX77" fmla="*/ 5979428 w 6115796"/>
              <a:gd name="connsiteY77" fmla="*/ 6754678 h 6858000"/>
              <a:gd name="connsiteX78" fmla="*/ 5984543 w 6115796"/>
              <a:gd name="connsiteY78" fmla="*/ 6811016 h 6858000"/>
              <a:gd name="connsiteX79" fmla="*/ 5979671 w 6115796"/>
              <a:gd name="connsiteY79" fmla="*/ 6858000 h 6858000"/>
              <a:gd name="connsiteX80" fmla="*/ 0 w 6115796"/>
              <a:gd name="connsiteY80" fmla="*/ 6858000 h 6858000"/>
              <a:gd name="connsiteX81" fmla="*/ 0 w 6115796"/>
              <a:gd name="connsiteY81"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2415 w 6115796"/>
              <a:gd name="connsiteY37" fmla="*/ 3004079 h 6858000"/>
              <a:gd name="connsiteX38" fmla="*/ 5503944 w 6115796"/>
              <a:gd name="connsiteY38" fmla="*/ 3123335 h 6858000"/>
              <a:gd name="connsiteX39" fmla="*/ 5516007 w 6115796"/>
              <a:gd name="connsiteY39" fmla="*/ 3258473 h 6858000"/>
              <a:gd name="connsiteX40" fmla="*/ 5589758 w 6115796"/>
              <a:gd name="connsiteY40" fmla="*/ 3453699 h 6858000"/>
              <a:gd name="connsiteX41" fmla="*/ 5596144 w 6115796"/>
              <a:gd name="connsiteY41" fmla="*/ 3534624 h 6858000"/>
              <a:gd name="connsiteX42" fmla="*/ 5597750 w 6115796"/>
              <a:gd name="connsiteY42" fmla="*/ 3534129 h 6858000"/>
              <a:gd name="connsiteX43" fmla="*/ 5618377 w 6115796"/>
              <a:gd name="connsiteY43" fmla="*/ 3588431 h 6858000"/>
              <a:gd name="connsiteX44" fmla="*/ 5655472 w 6115796"/>
              <a:gd name="connsiteY44" fmla="*/ 3678877 h 6858000"/>
              <a:gd name="connsiteX45" fmla="*/ 5683015 w 6115796"/>
              <a:gd name="connsiteY45" fmla="*/ 3762025 h 6858000"/>
              <a:gd name="connsiteX46" fmla="*/ 5696643 w 6115796"/>
              <a:gd name="connsiteY46" fmla="*/ 3773888 h 6858000"/>
              <a:gd name="connsiteX47" fmla="*/ 5768491 w 6115796"/>
              <a:gd name="connsiteY47" fmla="*/ 3914399 h 6858000"/>
              <a:gd name="connsiteX48" fmla="*/ 5793123 w 6115796"/>
              <a:gd name="connsiteY48" fmla="*/ 3969952 h 6858000"/>
              <a:gd name="connsiteX49" fmla="*/ 5808321 w 6115796"/>
              <a:gd name="connsiteY49" fmla="*/ 3988153 h 6858000"/>
              <a:gd name="connsiteX50" fmla="*/ 5825621 w 6115796"/>
              <a:gd name="connsiteY50" fmla="*/ 4015525 h 6858000"/>
              <a:gd name="connsiteX51" fmla="*/ 5860672 w 6115796"/>
              <a:gd name="connsiteY51" fmla="*/ 4061579 h 6858000"/>
              <a:gd name="connsiteX52" fmla="*/ 5894095 w 6115796"/>
              <a:gd name="connsiteY52" fmla="*/ 4128857 h 6858000"/>
              <a:gd name="connsiteX53" fmla="*/ 5903513 w 6115796"/>
              <a:gd name="connsiteY53" fmla="*/ 4187661 h 6858000"/>
              <a:gd name="connsiteX54" fmla="*/ 5946705 w 6115796"/>
              <a:gd name="connsiteY54" fmla="*/ 4428051 h 6858000"/>
              <a:gd name="connsiteX55" fmla="*/ 5949261 w 6115796"/>
              <a:gd name="connsiteY55" fmla="*/ 4449185 h 6858000"/>
              <a:gd name="connsiteX56" fmla="*/ 5968960 w 6115796"/>
              <a:gd name="connsiteY56" fmla="*/ 4482655 h 6858000"/>
              <a:gd name="connsiteX57" fmla="*/ 5998138 w 6115796"/>
              <a:gd name="connsiteY57" fmla="*/ 4697518 h 6858000"/>
              <a:gd name="connsiteX58" fmla="*/ 6007819 w 6115796"/>
              <a:gd name="connsiteY58" fmla="*/ 4858148 h 6858000"/>
              <a:gd name="connsiteX59" fmla="*/ 6007749 w 6115796"/>
              <a:gd name="connsiteY59" fmla="*/ 4964715 h 6858000"/>
              <a:gd name="connsiteX60" fmla="*/ 6005269 w 6115796"/>
              <a:gd name="connsiteY60" fmla="*/ 5150567 h 6858000"/>
              <a:gd name="connsiteX61" fmla="*/ 6001127 w 6115796"/>
              <a:gd name="connsiteY61" fmla="*/ 5164609 h 6858000"/>
              <a:gd name="connsiteX62" fmla="*/ 5998514 w 6115796"/>
              <a:gd name="connsiteY62" fmla="*/ 5189673 h 6858000"/>
              <a:gd name="connsiteX63" fmla="*/ 6018409 w 6115796"/>
              <a:gd name="connsiteY63" fmla="*/ 5227157 h 6858000"/>
              <a:gd name="connsiteX64" fmla="*/ 6036748 w 6115796"/>
              <a:gd name="connsiteY64" fmla="*/ 5322752 h 6858000"/>
              <a:gd name="connsiteX65" fmla="*/ 6037677 w 6115796"/>
              <a:gd name="connsiteY65" fmla="*/ 5354807 h 6858000"/>
              <a:gd name="connsiteX66" fmla="*/ 6053435 w 6115796"/>
              <a:gd name="connsiteY66" fmla="*/ 5387547 h 6858000"/>
              <a:gd name="connsiteX67" fmla="*/ 6068640 w 6115796"/>
              <a:gd name="connsiteY67" fmla="*/ 5474503 h 6858000"/>
              <a:gd name="connsiteX68" fmla="*/ 6080922 w 6115796"/>
              <a:gd name="connsiteY68" fmla="*/ 5561070 h 6858000"/>
              <a:gd name="connsiteX69" fmla="*/ 6096949 w 6115796"/>
              <a:gd name="connsiteY69" fmla="*/ 5648179 h 6858000"/>
              <a:gd name="connsiteX70" fmla="*/ 6115796 w 6115796"/>
              <a:gd name="connsiteY70" fmla="*/ 5862844 h 6858000"/>
              <a:gd name="connsiteX71" fmla="*/ 6045436 w 6115796"/>
              <a:gd name="connsiteY71" fmla="*/ 6124480 h 6858000"/>
              <a:gd name="connsiteX72" fmla="*/ 6030489 w 6115796"/>
              <a:gd name="connsiteY72" fmla="*/ 6317666 h 6858000"/>
              <a:gd name="connsiteX73" fmla="*/ 6007492 w 6115796"/>
              <a:gd name="connsiteY73" fmla="*/ 6440818 h 6858000"/>
              <a:gd name="connsiteX74" fmla="*/ 6009467 w 6115796"/>
              <a:gd name="connsiteY74" fmla="*/ 6487076 h 6858000"/>
              <a:gd name="connsiteX75" fmla="*/ 5995064 w 6115796"/>
              <a:gd name="connsiteY75" fmla="*/ 6540791 h 6858000"/>
              <a:gd name="connsiteX76" fmla="*/ 5986207 w 6115796"/>
              <a:gd name="connsiteY76" fmla="*/ 6695855 h 6858000"/>
              <a:gd name="connsiteX77" fmla="*/ 5979428 w 6115796"/>
              <a:gd name="connsiteY77" fmla="*/ 6754678 h 6858000"/>
              <a:gd name="connsiteX78" fmla="*/ 5984543 w 6115796"/>
              <a:gd name="connsiteY78" fmla="*/ 6811016 h 6858000"/>
              <a:gd name="connsiteX79" fmla="*/ 5979671 w 6115796"/>
              <a:gd name="connsiteY79" fmla="*/ 6858000 h 6858000"/>
              <a:gd name="connsiteX80" fmla="*/ 0 w 6115796"/>
              <a:gd name="connsiteY80" fmla="*/ 6858000 h 6858000"/>
              <a:gd name="connsiteX81" fmla="*/ 0 w 6115796"/>
              <a:gd name="connsiteY81"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84061 w 6115796"/>
              <a:gd name="connsiteY36" fmla="*/ 2919216 h 6858000"/>
              <a:gd name="connsiteX37" fmla="*/ 5482415 w 6115796"/>
              <a:gd name="connsiteY37" fmla="*/ 3004079 h 6858000"/>
              <a:gd name="connsiteX38" fmla="*/ 5503944 w 6115796"/>
              <a:gd name="connsiteY38" fmla="*/ 3123335 h 6858000"/>
              <a:gd name="connsiteX39" fmla="*/ 5516007 w 6115796"/>
              <a:gd name="connsiteY39" fmla="*/ 3258473 h 6858000"/>
              <a:gd name="connsiteX40" fmla="*/ 5589758 w 6115796"/>
              <a:gd name="connsiteY40" fmla="*/ 3453699 h 6858000"/>
              <a:gd name="connsiteX41" fmla="*/ 5596144 w 6115796"/>
              <a:gd name="connsiteY41" fmla="*/ 3534624 h 6858000"/>
              <a:gd name="connsiteX42" fmla="*/ 5597750 w 6115796"/>
              <a:gd name="connsiteY42" fmla="*/ 3534129 h 6858000"/>
              <a:gd name="connsiteX43" fmla="*/ 5618377 w 6115796"/>
              <a:gd name="connsiteY43" fmla="*/ 3588431 h 6858000"/>
              <a:gd name="connsiteX44" fmla="*/ 5655472 w 6115796"/>
              <a:gd name="connsiteY44" fmla="*/ 3678877 h 6858000"/>
              <a:gd name="connsiteX45" fmla="*/ 5683015 w 6115796"/>
              <a:gd name="connsiteY45" fmla="*/ 3762025 h 6858000"/>
              <a:gd name="connsiteX46" fmla="*/ 5696643 w 6115796"/>
              <a:gd name="connsiteY46" fmla="*/ 3773888 h 6858000"/>
              <a:gd name="connsiteX47" fmla="*/ 5768491 w 6115796"/>
              <a:gd name="connsiteY47" fmla="*/ 3914399 h 6858000"/>
              <a:gd name="connsiteX48" fmla="*/ 5793123 w 6115796"/>
              <a:gd name="connsiteY48" fmla="*/ 3969952 h 6858000"/>
              <a:gd name="connsiteX49" fmla="*/ 5808321 w 6115796"/>
              <a:gd name="connsiteY49" fmla="*/ 3988153 h 6858000"/>
              <a:gd name="connsiteX50" fmla="*/ 5825621 w 6115796"/>
              <a:gd name="connsiteY50" fmla="*/ 4015525 h 6858000"/>
              <a:gd name="connsiteX51" fmla="*/ 5860672 w 6115796"/>
              <a:gd name="connsiteY51" fmla="*/ 4061579 h 6858000"/>
              <a:gd name="connsiteX52" fmla="*/ 5894095 w 6115796"/>
              <a:gd name="connsiteY52" fmla="*/ 4128857 h 6858000"/>
              <a:gd name="connsiteX53" fmla="*/ 5903513 w 6115796"/>
              <a:gd name="connsiteY53" fmla="*/ 4187661 h 6858000"/>
              <a:gd name="connsiteX54" fmla="*/ 5946705 w 6115796"/>
              <a:gd name="connsiteY54" fmla="*/ 4428051 h 6858000"/>
              <a:gd name="connsiteX55" fmla="*/ 5949261 w 6115796"/>
              <a:gd name="connsiteY55" fmla="*/ 4449185 h 6858000"/>
              <a:gd name="connsiteX56" fmla="*/ 5968960 w 6115796"/>
              <a:gd name="connsiteY56" fmla="*/ 4482655 h 6858000"/>
              <a:gd name="connsiteX57" fmla="*/ 5998138 w 6115796"/>
              <a:gd name="connsiteY57" fmla="*/ 4697518 h 6858000"/>
              <a:gd name="connsiteX58" fmla="*/ 6007819 w 6115796"/>
              <a:gd name="connsiteY58" fmla="*/ 4858148 h 6858000"/>
              <a:gd name="connsiteX59" fmla="*/ 6007749 w 6115796"/>
              <a:gd name="connsiteY59" fmla="*/ 4964715 h 6858000"/>
              <a:gd name="connsiteX60" fmla="*/ 6005269 w 6115796"/>
              <a:gd name="connsiteY60" fmla="*/ 5150567 h 6858000"/>
              <a:gd name="connsiteX61" fmla="*/ 6001127 w 6115796"/>
              <a:gd name="connsiteY61" fmla="*/ 5164609 h 6858000"/>
              <a:gd name="connsiteX62" fmla="*/ 5998514 w 6115796"/>
              <a:gd name="connsiteY62" fmla="*/ 5189673 h 6858000"/>
              <a:gd name="connsiteX63" fmla="*/ 6018409 w 6115796"/>
              <a:gd name="connsiteY63" fmla="*/ 5227157 h 6858000"/>
              <a:gd name="connsiteX64" fmla="*/ 6036748 w 6115796"/>
              <a:gd name="connsiteY64" fmla="*/ 5322752 h 6858000"/>
              <a:gd name="connsiteX65" fmla="*/ 6037677 w 6115796"/>
              <a:gd name="connsiteY65" fmla="*/ 5354807 h 6858000"/>
              <a:gd name="connsiteX66" fmla="*/ 6053435 w 6115796"/>
              <a:gd name="connsiteY66" fmla="*/ 5387547 h 6858000"/>
              <a:gd name="connsiteX67" fmla="*/ 6068640 w 6115796"/>
              <a:gd name="connsiteY67" fmla="*/ 5474503 h 6858000"/>
              <a:gd name="connsiteX68" fmla="*/ 6080922 w 6115796"/>
              <a:gd name="connsiteY68" fmla="*/ 5561070 h 6858000"/>
              <a:gd name="connsiteX69" fmla="*/ 6096949 w 6115796"/>
              <a:gd name="connsiteY69" fmla="*/ 5648179 h 6858000"/>
              <a:gd name="connsiteX70" fmla="*/ 6115796 w 6115796"/>
              <a:gd name="connsiteY70" fmla="*/ 5862844 h 6858000"/>
              <a:gd name="connsiteX71" fmla="*/ 6045436 w 6115796"/>
              <a:gd name="connsiteY71" fmla="*/ 6124480 h 6858000"/>
              <a:gd name="connsiteX72" fmla="*/ 6030489 w 6115796"/>
              <a:gd name="connsiteY72" fmla="*/ 6317666 h 6858000"/>
              <a:gd name="connsiteX73" fmla="*/ 6007492 w 6115796"/>
              <a:gd name="connsiteY73" fmla="*/ 6440818 h 6858000"/>
              <a:gd name="connsiteX74" fmla="*/ 6009467 w 6115796"/>
              <a:gd name="connsiteY74" fmla="*/ 6487076 h 6858000"/>
              <a:gd name="connsiteX75" fmla="*/ 5995064 w 6115796"/>
              <a:gd name="connsiteY75" fmla="*/ 6540791 h 6858000"/>
              <a:gd name="connsiteX76" fmla="*/ 5986207 w 6115796"/>
              <a:gd name="connsiteY76" fmla="*/ 6695855 h 6858000"/>
              <a:gd name="connsiteX77" fmla="*/ 5979428 w 6115796"/>
              <a:gd name="connsiteY77" fmla="*/ 6754678 h 6858000"/>
              <a:gd name="connsiteX78" fmla="*/ 5984543 w 6115796"/>
              <a:gd name="connsiteY78" fmla="*/ 6811016 h 6858000"/>
              <a:gd name="connsiteX79" fmla="*/ 5979671 w 6115796"/>
              <a:gd name="connsiteY79" fmla="*/ 6858000 h 6858000"/>
              <a:gd name="connsiteX80" fmla="*/ 0 w 6115796"/>
              <a:gd name="connsiteY80" fmla="*/ 6858000 h 6858000"/>
              <a:gd name="connsiteX81" fmla="*/ 0 w 6115796"/>
              <a:gd name="connsiteY81"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84061 w 6115796"/>
              <a:gd name="connsiteY36" fmla="*/ 2919216 h 6858000"/>
              <a:gd name="connsiteX37" fmla="*/ 5482415 w 6115796"/>
              <a:gd name="connsiteY37" fmla="*/ 3004079 h 6858000"/>
              <a:gd name="connsiteX38" fmla="*/ 5503944 w 6115796"/>
              <a:gd name="connsiteY38" fmla="*/ 3123335 h 6858000"/>
              <a:gd name="connsiteX39" fmla="*/ 5516007 w 6115796"/>
              <a:gd name="connsiteY39" fmla="*/ 3258473 h 6858000"/>
              <a:gd name="connsiteX40" fmla="*/ 5589758 w 6115796"/>
              <a:gd name="connsiteY40" fmla="*/ 3453699 h 6858000"/>
              <a:gd name="connsiteX41" fmla="*/ 5596144 w 6115796"/>
              <a:gd name="connsiteY41" fmla="*/ 3534624 h 6858000"/>
              <a:gd name="connsiteX42" fmla="*/ 5597750 w 6115796"/>
              <a:gd name="connsiteY42" fmla="*/ 3534129 h 6858000"/>
              <a:gd name="connsiteX43" fmla="*/ 5618377 w 6115796"/>
              <a:gd name="connsiteY43" fmla="*/ 3588431 h 6858000"/>
              <a:gd name="connsiteX44" fmla="*/ 5655472 w 6115796"/>
              <a:gd name="connsiteY44" fmla="*/ 3678877 h 6858000"/>
              <a:gd name="connsiteX45" fmla="*/ 5683015 w 6115796"/>
              <a:gd name="connsiteY45" fmla="*/ 3762025 h 6858000"/>
              <a:gd name="connsiteX46" fmla="*/ 5696643 w 6115796"/>
              <a:gd name="connsiteY46" fmla="*/ 3773888 h 6858000"/>
              <a:gd name="connsiteX47" fmla="*/ 5768491 w 6115796"/>
              <a:gd name="connsiteY47" fmla="*/ 3914399 h 6858000"/>
              <a:gd name="connsiteX48" fmla="*/ 5793123 w 6115796"/>
              <a:gd name="connsiteY48" fmla="*/ 3969952 h 6858000"/>
              <a:gd name="connsiteX49" fmla="*/ 5808321 w 6115796"/>
              <a:gd name="connsiteY49" fmla="*/ 3988153 h 6858000"/>
              <a:gd name="connsiteX50" fmla="*/ 5825621 w 6115796"/>
              <a:gd name="connsiteY50" fmla="*/ 4015525 h 6858000"/>
              <a:gd name="connsiteX51" fmla="*/ 5860672 w 6115796"/>
              <a:gd name="connsiteY51" fmla="*/ 4061579 h 6858000"/>
              <a:gd name="connsiteX52" fmla="*/ 5894095 w 6115796"/>
              <a:gd name="connsiteY52" fmla="*/ 4128857 h 6858000"/>
              <a:gd name="connsiteX53" fmla="*/ 5903513 w 6115796"/>
              <a:gd name="connsiteY53" fmla="*/ 4187661 h 6858000"/>
              <a:gd name="connsiteX54" fmla="*/ 5946705 w 6115796"/>
              <a:gd name="connsiteY54" fmla="*/ 4428051 h 6858000"/>
              <a:gd name="connsiteX55" fmla="*/ 5949261 w 6115796"/>
              <a:gd name="connsiteY55" fmla="*/ 4449185 h 6858000"/>
              <a:gd name="connsiteX56" fmla="*/ 5968960 w 6115796"/>
              <a:gd name="connsiteY56" fmla="*/ 4482655 h 6858000"/>
              <a:gd name="connsiteX57" fmla="*/ 5998138 w 6115796"/>
              <a:gd name="connsiteY57" fmla="*/ 4697518 h 6858000"/>
              <a:gd name="connsiteX58" fmla="*/ 6007819 w 6115796"/>
              <a:gd name="connsiteY58" fmla="*/ 4858148 h 6858000"/>
              <a:gd name="connsiteX59" fmla="*/ 6007749 w 6115796"/>
              <a:gd name="connsiteY59" fmla="*/ 4964715 h 6858000"/>
              <a:gd name="connsiteX60" fmla="*/ 6005269 w 6115796"/>
              <a:gd name="connsiteY60" fmla="*/ 5150567 h 6858000"/>
              <a:gd name="connsiteX61" fmla="*/ 6001127 w 6115796"/>
              <a:gd name="connsiteY61" fmla="*/ 5164609 h 6858000"/>
              <a:gd name="connsiteX62" fmla="*/ 5998514 w 6115796"/>
              <a:gd name="connsiteY62" fmla="*/ 5189673 h 6858000"/>
              <a:gd name="connsiteX63" fmla="*/ 6018409 w 6115796"/>
              <a:gd name="connsiteY63" fmla="*/ 5227157 h 6858000"/>
              <a:gd name="connsiteX64" fmla="*/ 6036748 w 6115796"/>
              <a:gd name="connsiteY64" fmla="*/ 5322752 h 6858000"/>
              <a:gd name="connsiteX65" fmla="*/ 6037677 w 6115796"/>
              <a:gd name="connsiteY65" fmla="*/ 5354807 h 6858000"/>
              <a:gd name="connsiteX66" fmla="*/ 6053435 w 6115796"/>
              <a:gd name="connsiteY66" fmla="*/ 5387547 h 6858000"/>
              <a:gd name="connsiteX67" fmla="*/ 6068640 w 6115796"/>
              <a:gd name="connsiteY67" fmla="*/ 5474503 h 6858000"/>
              <a:gd name="connsiteX68" fmla="*/ 6080922 w 6115796"/>
              <a:gd name="connsiteY68" fmla="*/ 5561070 h 6858000"/>
              <a:gd name="connsiteX69" fmla="*/ 6096949 w 6115796"/>
              <a:gd name="connsiteY69" fmla="*/ 5648179 h 6858000"/>
              <a:gd name="connsiteX70" fmla="*/ 6115796 w 6115796"/>
              <a:gd name="connsiteY70" fmla="*/ 5862844 h 6858000"/>
              <a:gd name="connsiteX71" fmla="*/ 6045436 w 6115796"/>
              <a:gd name="connsiteY71" fmla="*/ 6124480 h 6858000"/>
              <a:gd name="connsiteX72" fmla="*/ 6030489 w 6115796"/>
              <a:gd name="connsiteY72" fmla="*/ 6317666 h 6858000"/>
              <a:gd name="connsiteX73" fmla="*/ 6007492 w 6115796"/>
              <a:gd name="connsiteY73" fmla="*/ 6440818 h 6858000"/>
              <a:gd name="connsiteX74" fmla="*/ 6009467 w 6115796"/>
              <a:gd name="connsiteY74" fmla="*/ 6487076 h 6858000"/>
              <a:gd name="connsiteX75" fmla="*/ 5995064 w 6115796"/>
              <a:gd name="connsiteY75" fmla="*/ 6540791 h 6858000"/>
              <a:gd name="connsiteX76" fmla="*/ 5986207 w 6115796"/>
              <a:gd name="connsiteY76" fmla="*/ 6695855 h 6858000"/>
              <a:gd name="connsiteX77" fmla="*/ 5979428 w 6115796"/>
              <a:gd name="connsiteY77" fmla="*/ 6754678 h 6858000"/>
              <a:gd name="connsiteX78" fmla="*/ 5984543 w 6115796"/>
              <a:gd name="connsiteY78" fmla="*/ 6811016 h 6858000"/>
              <a:gd name="connsiteX79" fmla="*/ 5979671 w 6115796"/>
              <a:gd name="connsiteY79" fmla="*/ 6858000 h 6858000"/>
              <a:gd name="connsiteX80" fmla="*/ 0 w 6115796"/>
              <a:gd name="connsiteY80" fmla="*/ 6858000 h 6858000"/>
              <a:gd name="connsiteX81" fmla="*/ 0 w 6115796"/>
              <a:gd name="connsiteY81"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84061 w 6115796"/>
              <a:gd name="connsiteY36" fmla="*/ 2919216 h 6858000"/>
              <a:gd name="connsiteX37" fmla="*/ 5491940 w 6115796"/>
              <a:gd name="connsiteY37" fmla="*/ 3015985 h 6858000"/>
              <a:gd name="connsiteX38" fmla="*/ 5503944 w 6115796"/>
              <a:gd name="connsiteY38" fmla="*/ 3123335 h 6858000"/>
              <a:gd name="connsiteX39" fmla="*/ 5516007 w 6115796"/>
              <a:gd name="connsiteY39" fmla="*/ 3258473 h 6858000"/>
              <a:gd name="connsiteX40" fmla="*/ 5589758 w 6115796"/>
              <a:gd name="connsiteY40" fmla="*/ 3453699 h 6858000"/>
              <a:gd name="connsiteX41" fmla="*/ 5596144 w 6115796"/>
              <a:gd name="connsiteY41" fmla="*/ 3534624 h 6858000"/>
              <a:gd name="connsiteX42" fmla="*/ 5597750 w 6115796"/>
              <a:gd name="connsiteY42" fmla="*/ 3534129 h 6858000"/>
              <a:gd name="connsiteX43" fmla="*/ 5618377 w 6115796"/>
              <a:gd name="connsiteY43" fmla="*/ 3588431 h 6858000"/>
              <a:gd name="connsiteX44" fmla="*/ 5655472 w 6115796"/>
              <a:gd name="connsiteY44" fmla="*/ 3678877 h 6858000"/>
              <a:gd name="connsiteX45" fmla="*/ 5683015 w 6115796"/>
              <a:gd name="connsiteY45" fmla="*/ 3762025 h 6858000"/>
              <a:gd name="connsiteX46" fmla="*/ 5696643 w 6115796"/>
              <a:gd name="connsiteY46" fmla="*/ 3773888 h 6858000"/>
              <a:gd name="connsiteX47" fmla="*/ 5768491 w 6115796"/>
              <a:gd name="connsiteY47" fmla="*/ 3914399 h 6858000"/>
              <a:gd name="connsiteX48" fmla="*/ 5793123 w 6115796"/>
              <a:gd name="connsiteY48" fmla="*/ 3969952 h 6858000"/>
              <a:gd name="connsiteX49" fmla="*/ 5808321 w 6115796"/>
              <a:gd name="connsiteY49" fmla="*/ 3988153 h 6858000"/>
              <a:gd name="connsiteX50" fmla="*/ 5825621 w 6115796"/>
              <a:gd name="connsiteY50" fmla="*/ 4015525 h 6858000"/>
              <a:gd name="connsiteX51" fmla="*/ 5860672 w 6115796"/>
              <a:gd name="connsiteY51" fmla="*/ 4061579 h 6858000"/>
              <a:gd name="connsiteX52" fmla="*/ 5894095 w 6115796"/>
              <a:gd name="connsiteY52" fmla="*/ 4128857 h 6858000"/>
              <a:gd name="connsiteX53" fmla="*/ 5903513 w 6115796"/>
              <a:gd name="connsiteY53" fmla="*/ 4187661 h 6858000"/>
              <a:gd name="connsiteX54" fmla="*/ 5946705 w 6115796"/>
              <a:gd name="connsiteY54" fmla="*/ 4428051 h 6858000"/>
              <a:gd name="connsiteX55" fmla="*/ 5949261 w 6115796"/>
              <a:gd name="connsiteY55" fmla="*/ 4449185 h 6858000"/>
              <a:gd name="connsiteX56" fmla="*/ 5968960 w 6115796"/>
              <a:gd name="connsiteY56" fmla="*/ 4482655 h 6858000"/>
              <a:gd name="connsiteX57" fmla="*/ 5998138 w 6115796"/>
              <a:gd name="connsiteY57" fmla="*/ 4697518 h 6858000"/>
              <a:gd name="connsiteX58" fmla="*/ 6007819 w 6115796"/>
              <a:gd name="connsiteY58" fmla="*/ 4858148 h 6858000"/>
              <a:gd name="connsiteX59" fmla="*/ 6007749 w 6115796"/>
              <a:gd name="connsiteY59" fmla="*/ 4964715 h 6858000"/>
              <a:gd name="connsiteX60" fmla="*/ 6005269 w 6115796"/>
              <a:gd name="connsiteY60" fmla="*/ 5150567 h 6858000"/>
              <a:gd name="connsiteX61" fmla="*/ 6001127 w 6115796"/>
              <a:gd name="connsiteY61" fmla="*/ 5164609 h 6858000"/>
              <a:gd name="connsiteX62" fmla="*/ 5998514 w 6115796"/>
              <a:gd name="connsiteY62" fmla="*/ 5189673 h 6858000"/>
              <a:gd name="connsiteX63" fmla="*/ 6018409 w 6115796"/>
              <a:gd name="connsiteY63" fmla="*/ 5227157 h 6858000"/>
              <a:gd name="connsiteX64" fmla="*/ 6036748 w 6115796"/>
              <a:gd name="connsiteY64" fmla="*/ 5322752 h 6858000"/>
              <a:gd name="connsiteX65" fmla="*/ 6037677 w 6115796"/>
              <a:gd name="connsiteY65" fmla="*/ 5354807 h 6858000"/>
              <a:gd name="connsiteX66" fmla="*/ 6053435 w 6115796"/>
              <a:gd name="connsiteY66" fmla="*/ 5387547 h 6858000"/>
              <a:gd name="connsiteX67" fmla="*/ 6068640 w 6115796"/>
              <a:gd name="connsiteY67" fmla="*/ 5474503 h 6858000"/>
              <a:gd name="connsiteX68" fmla="*/ 6080922 w 6115796"/>
              <a:gd name="connsiteY68" fmla="*/ 5561070 h 6858000"/>
              <a:gd name="connsiteX69" fmla="*/ 6096949 w 6115796"/>
              <a:gd name="connsiteY69" fmla="*/ 5648179 h 6858000"/>
              <a:gd name="connsiteX70" fmla="*/ 6115796 w 6115796"/>
              <a:gd name="connsiteY70" fmla="*/ 5862844 h 6858000"/>
              <a:gd name="connsiteX71" fmla="*/ 6045436 w 6115796"/>
              <a:gd name="connsiteY71" fmla="*/ 6124480 h 6858000"/>
              <a:gd name="connsiteX72" fmla="*/ 6030489 w 6115796"/>
              <a:gd name="connsiteY72" fmla="*/ 6317666 h 6858000"/>
              <a:gd name="connsiteX73" fmla="*/ 6007492 w 6115796"/>
              <a:gd name="connsiteY73" fmla="*/ 6440818 h 6858000"/>
              <a:gd name="connsiteX74" fmla="*/ 6009467 w 6115796"/>
              <a:gd name="connsiteY74" fmla="*/ 6487076 h 6858000"/>
              <a:gd name="connsiteX75" fmla="*/ 5995064 w 6115796"/>
              <a:gd name="connsiteY75" fmla="*/ 6540791 h 6858000"/>
              <a:gd name="connsiteX76" fmla="*/ 5986207 w 6115796"/>
              <a:gd name="connsiteY76" fmla="*/ 6695855 h 6858000"/>
              <a:gd name="connsiteX77" fmla="*/ 5979428 w 6115796"/>
              <a:gd name="connsiteY77" fmla="*/ 6754678 h 6858000"/>
              <a:gd name="connsiteX78" fmla="*/ 5984543 w 6115796"/>
              <a:gd name="connsiteY78" fmla="*/ 6811016 h 6858000"/>
              <a:gd name="connsiteX79" fmla="*/ 5979671 w 6115796"/>
              <a:gd name="connsiteY79" fmla="*/ 6858000 h 6858000"/>
              <a:gd name="connsiteX80" fmla="*/ 0 w 6115796"/>
              <a:gd name="connsiteY80" fmla="*/ 6858000 h 6858000"/>
              <a:gd name="connsiteX81" fmla="*/ 0 w 6115796"/>
              <a:gd name="connsiteY81"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84061 w 6115796"/>
              <a:gd name="connsiteY36" fmla="*/ 2919216 h 6858000"/>
              <a:gd name="connsiteX37" fmla="*/ 5491940 w 6115796"/>
              <a:gd name="connsiteY37" fmla="*/ 3015985 h 6858000"/>
              <a:gd name="connsiteX38" fmla="*/ 5503944 w 6115796"/>
              <a:gd name="connsiteY38" fmla="*/ 3123335 h 6858000"/>
              <a:gd name="connsiteX39" fmla="*/ 5516007 w 6115796"/>
              <a:gd name="connsiteY39" fmla="*/ 3258473 h 6858000"/>
              <a:gd name="connsiteX40" fmla="*/ 5589758 w 6115796"/>
              <a:gd name="connsiteY40" fmla="*/ 3453699 h 6858000"/>
              <a:gd name="connsiteX41" fmla="*/ 5596144 w 6115796"/>
              <a:gd name="connsiteY41" fmla="*/ 3534624 h 6858000"/>
              <a:gd name="connsiteX42" fmla="*/ 5597750 w 6115796"/>
              <a:gd name="connsiteY42" fmla="*/ 3534129 h 6858000"/>
              <a:gd name="connsiteX43" fmla="*/ 5618377 w 6115796"/>
              <a:gd name="connsiteY43" fmla="*/ 3588431 h 6858000"/>
              <a:gd name="connsiteX44" fmla="*/ 5655472 w 6115796"/>
              <a:gd name="connsiteY44" fmla="*/ 3678877 h 6858000"/>
              <a:gd name="connsiteX45" fmla="*/ 5683015 w 6115796"/>
              <a:gd name="connsiteY45" fmla="*/ 3762025 h 6858000"/>
              <a:gd name="connsiteX46" fmla="*/ 5696643 w 6115796"/>
              <a:gd name="connsiteY46" fmla="*/ 3773888 h 6858000"/>
              <a:gd name="connsiteX47" fmla="*/ 5768491 w 6115796"/>
              <a:gd name="connsiteY47" fmla="*/ 3914399 h 6858000"/>
              <a:gd name="connsiteX48" fmla="*/ 5793123 w 6115796"/>
              <a:gd name="connsiteY48" fmla="*/ 3969952 h 6858000"/>
              <a:gd name="connsiteX49" fmla="*/ 5808321 w 6115796"/>
              <a:gd name="connsiteY49" fmla="*/ 3988153 h 6858000"/>
              <a:gd name="connsiteX50" fmla="*/ 5825621 w 6115796"/>
              <a:gd name="connsiteY50" fmla="*/ 4015525 h 6858000"/>
              <a:gd name="connsiteX51" fmla="*/ 5860672 w 6115796"/>
              <a:gd name="connsiteY51" fmla="*/ 4061579 h 6858000"/>
              <a:gd name="connsiteX52" fmla="*/ 5894095 w 6115796"/>
              <a:gd name="connsiteY52" fmla="*/ 4128857 h 6858000"/>
              <a:gd name="connsiteX53" fmla="*/ 5903513 w 6115796"/>
              <a:gd name="connsiteY53" fmla="*/ 4187661 h 6858000"/>
              <a:gd name="connsiteX54" fmla="*/ 5946705 w 6115796"/>
              <a:gd name="connsiteY54" fmla="*/ 4428051 h 6858000"/>
              <a:gd name="connsiteX55" fmla="*/ 5949261 w 6115796"/>
              <a:gd name="connsiteY55" fmla="*/ 4449185 h 6858000"/>
              <a:gd name="connsiteX56" fmla="*/ 5968960 w 6115796"/>
              <a:gd name="connsiteY56" fmla="*/ 4482655 h 6858000"/>
              <a:gd name="connsiteX57" fmla="*/ 5998138 w 6115796"/>
              <a:gd name="connsiteY57" fmla="*/ 4697518 h 6858000"/>
              <a:gd name="connsiteX58" fmla="*/ 6007819 w 6115796"/>
              <a:gd name="connsiteY58" fmla="*/ 4858148 h 6858000"/>
              <a:gd name="connsiteX59" fmla="*/ 6007749 w 6115796"/>
              <a:gd name="connsiteY59" fmla="*/ 4964715 h 6858000"/>
              <a:gd name="connsiteX60" fmla="*/ 6005269 w 6115796"/>
              <a:gd name="connsiteY60" fmla="*/ 5150567 h 6858000"/>
              <a:gd name="connsiteX61" fmla="*/ 6001127 w 6115796"/>
              <a:gd name="connsiteY61" fmla="*/ 5164609 h 6858000"/>
              <a:gd name="connsiteX62" fmla="*/ 5998514 w 6115796"/>
              <a:gd name="connsiteY62" fmla="*/ 5189673 h 6858000"/>
              <a:gd name="connsiteX63" fmla="*/ 6018409 w 6115796"/>
              <a:gd name="connsiteY63" fmla="*/ 5227157 h 6858000"/>
              <a:gd name="connsiteX64" fmla="*/ 6036748 w 6115796"/>
              <a:gd name="connsiteY64" fmla="*/ 5322752 h 6858000"/>
              <a:gd name="connsiteX65" fmla="*/ 6037677 w 6115796"/>
              <a:gd name="connsiteY65" fmla="*/ 5354807 h 6858000"/>
              <a:gd name="connsiteX66" fmla="*/ 6053435 w 6115796"/>
              <a:gd name="connsiteY66" fmla="*/ 5387547 h 6858000"/>
              <a:gd name="connsiteX67" fmla="*/ 6068640 w 6115796"/>
              <a:gd name="connsiteY67" fmla="*/ 5474503 h 6858000"/>
              <a:gd name="connsiteX68" fmla="*/ 6080922 w 6115796"/>
              <a:gd name="connsiteY68" fmla="*/ 5561070 h 6858000"/>
              <a:gd name="connsiteX69" fmla="*/ 6096949 w 6115796"/>
              <a:gd name="connsiteY69" fmla="*/ 5648179 h 6858000"/>
              <a:gd name="connsiteX70" fmla="*/ 6115796 w 6115796"/>
              <a:gd name="connsiteY70" fmla="*/ 5862844 h 6858000"/>
              <a:gd name="connsiteX71" fmla="*/ 6045436 w 6115796"/>
              <a:gd name="connsiteY71" fmla="*/ 6124480 h 6858000"/>
              <a:gd name="connsiteX72" fmla="*/ 6030489 w 6115796"/>
              <a:gd name="connsiteY72" fmla="*/ 6317666 h 6858000"/>
              <a:gd name="connsiteX73" fmla="*/ 6007492 w 6115796"/>
              <a:gd name="connsiteY73" fmla="*/ 6440818 h 6858000"/>
              <a:gd name="connsiteX74" fmla="*/ 6009467 w 6115796"/>
              <a:gd name="connsiteY74" fmla="*/ 6487076 h 6858000"/>
              <a:gd name="connsiteX75" fmla="*/ 5995064 w 6115796"/>
              <a:gd name="connsiteY75" fmla="*/ 6540791 h 6858000"/>
              <a:gd name="connsiteX76" fmla="*/ 5986207 w 6115796"/>
              <a:gd name="connsiteY76" fmla="*/ 6695855 h 6858000"/>
              <a:gd name="connsiteX77" fmla="*/ 5979428 w 6115796"/>
              <a:gd name="connsiteY77" fmla="*/ 6754678 h 6858000"/>
              <a:gd name="connsiteX78" fmla="*/ 5984543 w 6115796"/>
              <a:gd name="connsiteY78" fmla="*/ 6811016 h 6858000"/>
              <a:gd name="connsiteX79" fmla="*/ 5979671 w 6115796"/>
              <a:gd name="connsiteY79" fmla="*/ 6858000 h 6858000"/>
              <a:gd name="connsiteX80" fmla="*/ 0 w 6115796"/>
              <a:gd name="connsiteY80" fmla="*/ 6858000 h 6858000"/>
              <a:gd name="connsiteX81" fmla="*/ 0 w 6115796"/>
              <a:gd name="connsiteY81"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0644 w 6115796"/>
              <a:gd name="connsiteY27" fmla="*/ 2266619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7248 w 6115796"/>
              <a:gd name="connsiteY26" fmla="*/ 2203922 h 6858000"/>
              <a:gd name="connsiteX27" fmla="*/ 5250644 w 6115796"/>
              <a:gd name="connsiteY27" fmla="*/ 2266619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7248 w 6115796"/>
              <a:gd name="connsiteY26" fmla="*/ 2203922 h 6858000"/>
              <a:gd name="connsiteX27" fmla="*/ 5250644 w 6115796"/>
              <a:gd name="connsiteY27" fmla="*/ 2266619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7248 w 6115796"/>
              <a:gd name="connsiteY26" fmla="*/ 2203922 h 6858000"/>
              <a:gd name="connsiteX27" fmla="*/ 5262551 w 6115796"/>
              <a:gd name="connsiteY27" fmla="*/ 2288050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7248 w 6115796"/>
              <a:gd name="connsiteY26" fmla="*/ 2203922 h 6858000"/>
              <a:gd name="connsiteX27" fmla="*/ 5262551 w 6115796"/>
              <a:gd name="connsiteY27" fmla="*/ 2288050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4549 w 6115796"/>
              <a:gd name="connsiteY23" fmla="*/ 1837572 h 6858000"/>
              <a:gd name="connsiteX24" fmla="*/ 5255696 w 6115796"/>
              <a:gd name="connsiteY24" fmla="*/ 1953770 h 6858000"/>
              <a:gd name="connsiteX25" fmla="*/ 5252592 w 6115796"/>
              <a:gd name="connsiteY25" fmla="*/ 2092210 h 6858000"/>
              <a:gd name="connsiteX26" fmla="*/ 5257248 w 6115796"/>
              <a:gd name="connsiteY26" fmla="*/ 2203922 h 6858000"/>
              <a:gd name="connsiteX27" fmla="*/ 5262551 w 6115796"/>
              <a:gd name="connsiteY27" fmla="*/ 2288050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26675 w 6115796"/>
              <a:gd name="connsiteY18" fmla="*/ 1385685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4549 w 6115796"/>
              <a:gd name="connsiteY23" fmla="*/ 1837572 h 6858000"/>
              <a:gd name="connsiteX24" fmla="*/ 5255696 w 6115796"/>
              <a:gd name="connsiteY24" fmla="*/ 1953770 h 6858000"/>
              <a:gd name="connsiteX25" fmla="*/ 5252592 w 6115796"/>
              <a:gd name="connsiteY25" fmla="*/ 2092210 h 6858000"/>
              <a:gd name="connsiteX26" fmla="*/ 5257248 w 6115796"/>
              <a:gd name="connsiteY26" fmla="*/ 2203922 h 6858000"/>
              <a:gd name="connsiteX27" fmla="*/ 5262551 w 6115796"/>
              <a:gd name="connsiteY27" fmla="*/ 2288050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84061 w 6115796"/>
              <a:gd name="connsiteY34" fmla="*/ 2919216 h 6858000"/>
              <a:gd name="connsiteX35" fmla="*/ 5491940 w 6115796"/>
              <a:gd name="connsiteY35" fmla="*/ 3015985 h 6858000"/>
              <a:gd name="connsiteX36" fmla="*/ 5503944 w 6115796"/>
              <a:gd name="connsiteY36" fmla="*/ 3123335 h 6858000"/>
              <a:gd name="connsiteX37" fmla="*/ 5516007 w 6115796"/>
              <a:gd name="connsiteY37" fmla="*/ 3258473 h 6858000"/>
              <a:gd name="connsiteX38" fmla="*/ 5589758 w 6115796"/>
              <a:gd name="connsiteY38" fmla="*/ 3453699 h 6858000"/>
              <a:gd name="connsiteX39" fmla="*/ 5596144 w 6115796"/>
              <a:gd name="connsiteY39" fmla="*/ 3534624 h 6858000"/>
              <a:gd name="connsiteX40" fmla="*/ 5597750 w 6115796"/>
              <a:gd name="connsiteY40" fmla="*/ 3534129 h 6858000"/>
              <a:gd name="connsiteX41" fmla="*/ 5618377 w 6115796"/>
              <a:gd name="connsiteY41" fmla="*/ 3588431 h 6858000"/>
              <a:gd name="connsiteX42" fmla="*/ 5655472 w 6115796"/>
              <a:gd name="connsiteY42" fmla="*/ 3678877 h 6858000"/>
              <a:gd name="connsiteX43" fmla="*/ 5683015 w 6115796"/>
              <a:gd name="connsiteY43" fmla="*/ 3762025 h 6858000"/>
              <a:gd name="connsiteX44" fmla="*/ 5696643 w 6115796"/>
              <a:gd name="connsiteY44" fmla="*/ 3773888 h 6858000"/>
              <a:gd name="connsiteX45" fmla="*/ 5768491 w 6115796"/>
              <a:gd name="connsiteY45" fmla="*/ 3914399 h 6858000"/>
              <a:gd name="connsiteX46" fmla="*/ 5793123 w 6115796"/>
              <a:gd name="connsiteY46" fmla="*/ 3969952 h 6858000"/>
              <a:gd name="connsiteX47" fmla="*/ 5808321 w 6115796"/>
              <a:gd name="connsiteY47" fmla="*/ 3988153 h 6858000"/>
              <a:gd name="connsiteX48" fmla="*/ 5825621 w 6115796"/>
              <a:gd name="connsiteY48" fmla="*/ 4015525 h 6858000"/>
              <a:gd name="connsiteX49" fmla="*/ 5860672 w 6115796"/>
              <a:gd name="connsiteY49" fmla="*/ 4061579 h 6858000"/>
              <a:gd name="connsiteX50" fmla="*/ 5894095 w 6115796"/>
              <a:gd name="connsiteY50" fmla="*/ 4128857 h 6858000"/>
              <a:gd name="connsiteX51" fmla="*/ 5903513 w 6115796"/>
              <a:gd name="connsiteY51" fmla="*/ 4187661 h 6858000"/>
              <a:gd name="connsiteX52" fmla="*/ 5946705 w 6115796"/>
              <a:gd name="connsiteY52" fmla="*/ 4428051 h 6858000"/>
              <a:gd name="connsiteX53" fmla="*/ 5949261 w 6115796"/>
              <a:gd name="connsiteY53" fmla="*/ 4449185 h 6858000"/>
              <a:gd name="connsiteX54" fmla="*/ 5968960 w 6115796"/>
              <a:gd name="connsiteY54" fmla="*/ 4482655 h 6858000"/>
              <a:gd name="connsiteX55" fmla="*/ 5998138 w 6115796"/>
              <a:gd name="connsiteY55" fmla="*/ 4697518 h 6858000"/>
              <a:gd name="connsiteX56" fmla="*/ 6007819 w 6115796"/>
              <a:gd name="connsiteY56" fmla="*/ 4858148 h 6858000"/>
              <a:gd name="connsiteX57" fmla="*/ 6007749 w 6115796"/>
              <a:gd name="connsiteY57" fmla="*/ 4964715 h 6858000"/>
              <a:gd name="connsiteX58" fmla="*/ 6005269 w 6115796"/>
              <a:gd name="connsiteY58" fmla="*/ 5150567 h 6858000"/>
              <a:gd name="connsiteX59" fmla="*/ 6001127 w 6115796"/>
              <a:gd name="connsiteY59" fmla="*/ 5164609 h 6858000"/>
              <a:gd name="connsiteX60" fmla="*/ 5998514 w 6115796"/>
              <a:gd name="connsiteY60" fmla="*/ 5189673 h 6858000"/>
              <a:gd name="connsiteX61" fmla="*/ 6018409 w 6115796"/>
              <a:gd name="connsiteY61" fmla="*/ 5227157 h 6858000"/>
              <a:gd name="connsiteX62" fmla="*/ 6036748 w 6115796"/>
              <a:gd name="connsiteY62" fmla="*/ 5322752 h 6858000"/>
              <a:gd name="connsiteX63" fmla="*/ 6037677 w 6115796"/>
              <a:gd name="connsiteY63" fmla="*/ 5354807 h 6858000"/>
              <a:gd name="connsiteX64" fmla="*/ 6053435 w 6115796"/>
              <a:gd name="connsiteY64" fmla="*/ 5387547 h 6858000"/>
              <a:gd name="connsiteX65" fmla="*/ 6068640 w 6115796"/>
              <a:gd name="connsiteY65" fmla="*/ 5474503 h 6858000"/>
              <a:gd name="connsiteX66" fmla="*/ 6080922 w 6115796"/>
              <a:gd name="connsiteY66" fmla="*/ 5561070 h 6858000"/>
              <a:gd name="connsiteX67" fmla="*/ 6096949 w 6115796"/>
              <a:gd name="connsiteY67" fmla="*/ 5648179 h 6858000"/>
              <a:gd name="connsiteX68" fmla="*/ 6115796 w 6115796"/>
              <a:gd name="connsiteY68" fmla="*/ 5862844 h 6858000"/>
              <a:gd name="connsiteX69" fmla="*/ 6045436 w 6115796"/>
              <a:gd name="connsiteY69" fmla="*/ 6124480 h 6858000"/>
              <a:gd name="connsiteX70" fmla="*/ 6030489 w 6115796"/>
              <a:gd name="connsiteY70" fmla="*/ 6317666 h 6858000"/>
              <a:gd name="connsiteX71" fmla="*/ 6007492 w 6115796"/>
              <a:gd name="connsiteY71" fmla="*/ 6440818 h 6858000"/>
              <a:gd name="connsiteX72" fmla="*/ 6009467 w 6115796"/>
              <a:gd name="connsiteY72" fmla="*/ 6487076 h 6858000"/>
              <a:gd name="connsiteX73" fmla="*/ 5995064 w 6115796"/>
              <a:gd name="connsiteY73" fmla="*/ 6540791 h 6858000"/>
              <a:gd name="connsiteX74" fmla="*/ 5986207 w 6115796"/>
              <a:gd name="connsiteY74" fmla="*/ 6695855 h 6858000"/>
              <a:gd name="connsiteX75" fmla="*/ 5979428 w 6115796"/>
              <a:gd name="connsiteY75" fmla="*/ 6754678 h 6858000"/>
              <a:gd name="connsiteX76" fmla="*/ 5984543 w 6115796"/>
              <a:gd name="connsiteY76" fmla="*/ 6811016 h 6858000"/>
              <a:gd name="connsiteX77" fmla="*/ 5979671 w 6115796"/>
              <a:gd name="connsiteY77" fmla="*/ 6858000 h 6858000"/>
              <a:gd name="connsiteX78" fmla="*/ 0 w 6115796"/>
              <a:gd name="connsiteY78" fmla="*/ 6858000 h 6858000"/>
              <a:gd name="connsiteX79" fmla="*/ 0 w 6115796"/>
              <a:gd name="connsiteY79"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84061 w 6115796"/>
              <a:gd name="connsiteY34" fmla="*/ 2919216 h 6858000"/>
              <a:gd name="connsiteX35" fmla="*/ 5491940 w 6115796"/>
              <a:gd name="connsiteY35" fmla="*/ 3015985 h 6858000"/>
              <a:gd name="connsiteX36" fmla="*/ 5503944 w 6115796"/>
              <a:gd name="connsiteY36" fmla="*/ 3123335 h 6858000"/>
              <a:gd name="connsiteX37" fmla="*/ 5516007 w 6115796"/>
              <a:gd name="connsiteY37" fmla="*/ 3258473 h 6858000"/>
              <a:gd name="connsiteX38" fmla="*/ 5589758 w 6115796"/>
              <a:gd name="connsiteY38" fmla="*/ 3453699 h 6858000"/>
              <a:gd name="connsiteX39" fmla="*/ 5596144 w 6115796"/>
              <a:gd name="connsiteY39" fmla="*/ 3534624 h 6858000"/>
              <a:gd name="connsiteX40" fmla="*/ 5597750 w 6115796"/>
              <a:gd name="connsiteY40" fmla="*/ 3534129 h 6858000"/>
              <a:gd name="connsiteX41" fmla="*/ 5618377 w 6115796"/>
              <a:gd name="connsiteY41" fmla="*/ 3588431 h 6858000"/>
              <a:gd name="connsiteX42" fmla="*/ 5655472 w 6115796"/>
              <a:gd name="connsiteY42" fmla="*/ 3678877 h 6858000"/>
              <a:gd name="connsiteX43" fmla="*/ 5683015 w 6115796"/>
              <a:gd name="connsiteY43" fmla="*/ 3762025 h 6858000"/>
              <a:gd name="connsiteX44" fmla="*/ 5696643 w 6115796"/>
              <a:gd name="connsiteY44" fmla="*/ 3773888 h 6858000"/>
              <a:gd name="connsiteX45" fmla="*/ 5768491 w 6115796"/>
              <a:gd name="connsiteY45" fmla="*/ 3914399 h 6858000"/>
              <a:gd name="connsiteX46" fmla="*/ 5793123 w 6115796"/>
              <a:gd name="connsiteY46" fmla="*/ 3969952 h 6858000"/>
              <a:gd name="connsiteX47" fmla="*/ 5808321 w 6115796"/>
              <a:gd name="connsiteY47" fmla="*/ 3988153 h 6858000"/>
              <a:gd name="connsiteX48" fmla="*/ 5825621 w 6115796"/>
              <a:gd name="connsiteY48" fmla="*/ 4015525 h 6858000"/>
              <a:gd name="connsiteX49" fmla="*/ 5860672 w 6115796"/>
              <a:gd name="connsiteY49" fmla="*/ 4061579 h 6858000"/>
              <a:gd name="connsiteX50" fmla="*/ 5894095 w 6115796"/>
              <a:gd name="connsiteY50" fmla="*/ 4128857 h 6858000"/>
              <a:gd name="connsiteX51" fmla="*/ 5903513 w 6115796"/>
              <a:gd name="connsiteY51" fmla="*/ 4187661 h 6858000"/>
              <a:gd name="connsiteX52" fmla="*/ 5946705 w 6115796"/>
              <a:gd name="connsiteY52" fmla="*/ 4428051 h 6858000"/>
              <a:gd name="connsiteX53" fmla="*/ 5949261 w 6115796"/>
              <a:gd name="connsiteY53" fmla="*/ 4449185 h 6858000"/>
              <a:gd name="connsiteX54" fmla="*/ 5968960 w 6115796"/>
              <a:gd name="connsiteY54" fmla="*/ 4482655 h 6858000"/>
              <a:gd name="connsiteX55" fmla="*/ 5998138 w 6115796"/>
              <a:gd name="connsiteY55" fmla="*/ 4697518 h 6858000"/>
              <a:gd name="connsiteX56" fmla="*/ 6007819 w 6115796"/>
              <a:gd name="connsiteY56" fmla="*/ 4858148 h 6858000"/>
              <a:gd name="connsiteX57" fmla="*/ 6007749 w 6115796"/>
              <a:gd name="connsiteY57" fmla="*/ 4964715 h 6858000"/>
              <a:gd name="connsiteX58" fmla="*/ 6005269 w 6115796"/>
              <a:gd name="connsiteY58" fmla="*/ 5150567 h 6858000"/>
              <a:gd name="connsiteX59" fmla="*/ 6001127 w 6115796"/>
              <a:gd name="connsiteY59" fmla="*/ 5164609 h 6858000"/>
              <a:gd name="connsiteX60" fmla="*/ 5998514 w 6115796"/>
              <a:gd name="connsiteY60" fmla="*/ 5189673 h 6858000"/>
              <a:gd name="connsiteX61" fmla="*/ 6018409 w 6115796"/>
              <a:gd name="connsiteY61" fmla="*/ 5227157 h 6858000"/>
              <a:gd name="connsiteX62" fmla="*/ 6036748 w 6115796"/>
              <a:gd name="connsiteY62" fmla="*/ 5322752 h 6858000"/>
              <a:gd name="connsiteX63" fmla="*/ 6037677 w 6115796"/>
              <a:gd name="connsiteY63" fmla="*/ 5354807 h 6858000"/>
              <a:gd name="connsiteX64" fmla="*/ 6053435 w 6115796"/>
              <a:gd name="connsiteY64" fmla="*/ 5387547 h 6858000"/>
              <a:gd name="connsiteX65" fmla="*/ 6068640 w 6115796"/>
              <a:gd name="connsiteY65" fmla="*/ 5474503 h 6858000"/>
              <a:gd name="connsiteX66" fmla="*/ 6080922 w 6115796"/>
              <a:gd name="connsiteY66" fmla="*/ 5561070 h 6858000"/>
              <a:gd name="connsiteX67" fmla="*/ 6096949 w 6115796"/>
              <a:gd name="connsiteY67" fmla="*/ 5648179 h 6858000"/>
              <a:gd name="connsiteX68" fmla="*/ 6115796 w 6115796"/>
              <a:gd name="connsiteY68" fmla="*/ 5862844 h 6858000"/>
              <a:gd name="connsiteX69" fmla="*/ 6045436 w 6115796"/>
              <a:gd name="connsiteY69" fmla="*/ 6124480 h 6858000"/>
              <a:gd name="connsiteX70" fmla="*/ 6030489 w 6115796"/>
              <a:gd name="connsiteY70" fmla="*/ 6317666 h 6858000"/>
              <a:gd name="connsiteX71" fmla="*/ 6007492 w 6115796"/>
              <a:gd name="connsiteY71" fmla="*/ 6440818 h 6858000"/>
              <a:gd name="connsiteX72" fmla="*/ 6009467 w 6115796"/>
              <a:gd name="connsiteY72" fmla="*/ 6487076 h 6858000"/>
              <a:gd name="connsiteX73" fmla="*/ 5995064 w 6115796"/>
              <a:gd name="connsiteY73" fmla="*/ 6540791 h 6858000"/>
              <a:gd name="connsiteX74" fmla="*/ 5986207 w 6115796"/>
              <a:gd name="connsiteY74" fmla="*/ 6695855 h 6858000"/>
              <a:gd name="connsiteX75" fmla="*/ 5979428 w 6115796"/>
              <a:gd name="connsiteY75" fmla="*/ 6754678 h 6858000"/>
              <a:gd name="connsiteX76" fmla="*/ 5984543 w 6115796"/>
              <a:gd name="connsiteY76" fmla="*/ 6811016 h 6858000"/>
              <a:gd name="connsiteX77" fmla="*/ 5979671 w 6115796"/>
              <a:gd name="connsiteY77" fmla="*/ 6858000 h 6858000"/>
              <a:gd name="connsiteX78" fmla="*/ 0 w 6115796"/>
              <a:gd name="connsiteY78" fmla="*/ 6858000 h 6858000"/>
              <a:gd name="connsiteX79" fmla="*/ 0 w 6115796"/>
              <a:gd name="connsiteY79"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84061 w 6115796"/>
              <a:gd name="connsiteY34" fmla="*/ 2919216 h 6858000"/>
              <a:gd name="connsiteX35" fmla="*/ 5491940 w 6115796"/>
              <a:gd name="connsiteY35" fmla="*/ 3015985 h 6858000"/>
              <a:gd name="connsiteX36" fmla="*/ 5503944 w 6115796"/>
              <a:gd name="connsiteY36" fmla="*/ 3123335 h 6858000"/>
              <a:gd name="connsiteX37" fmla="*/ 5516007 w 6115796"/>
              <a:gd name="connsiteY37" fmla="*/ 3258473 h 6858000"/>
              <a:gd name="connsiteX38" fmla="*/ 5589758 w 6115796"/>
              <a:gd name="connsiteY38" fmla="*/ 3453699 h 6858000"/>
              <a:gd name="connsiteX39" fmla="*/ 5596144 w 6115796"/>
              <a:gd name="connsiteY39" fmla="*/ 3534624 h 6858000"/>
              <a:gd name="connsiteX40" fmla="*/ 5597750 w 6115796"/>
              <a:gd name="connsiteY40" fmla="*/ 3534129 h 6858000"/>
              <a:gd name="connsiteX41" fmla="*/ 5618377 w 6115796"/>
              <a:gd name="connsiteY41" fmla="*/ 3588431 h 6858000"/>
              <a:gd name="connsiteX42" fmla="*/ 5655472 w 6115796"/>
              <a:gd name="connsiteY42" fmla="*/ 3678877 h 6858000"/>
              <a:gd name="connsiteX43" fmla="*/ 5683015 w 6115796"/>
              <a:gd name="connsiteY43" fmla="*/ 3762025 h 6858000"/>
              <a:gd name="connsiteX44" fmla="*/ 5696643 w 6115796"/>
              <a:gd name="connsiteY44" fmla="*/ 3773888 h 6858000"/>
              <a:gd name="connsiteX45" fmla="*/ 5768491 w 6115796"/>
              <a:gd name="connsiteY45" fmla="*/ 3914399 h 6858000"/>
              <a:gd name="connsiteX46" fmla="*/ 5793123 w 6115796"/>
              <a:gd name="connsiteY46" fmla="*/ 3969952 h 6858000"/>
              <a:gd name="connsiteX47" fmla="*/ 5808321 w 6115796"/>
              <a:gd name="connsiteY47" fmla="*/ 3988153 h 6858000"/>
              <a:gd name="connsiteX48" fmla="*/ 5825621 w 6115796"/>
              <a:gd name="connsiteY48" fmla="*/ 4015525 h 6858000"/>
              <a:gd name="connsiteX49" fmla="*/ 5860672 w 6115796"/>
              <a:gd name="connsiteY49" fmla="*/ 4061579 h 6858000"/>
              <a:gd name="connsiteX50" fmla="*/ 5894095 w 6115796"/>
              <a:gd name="connsiteY50" fmla="*/ 4128857 h 6858000"/>
              <a:gd name="connsiteX51" fmla="*/ 5903513 w 6115796"/>
              <a:gd name="connsiteY51" fmla="*/ 4187661 h 6858000"/>
              <a:gd name="connsiteX52" fmla="*/ 5946705 w 6115796"/>
              <a:gd name="connsiteY52" fmla="*/ 4428051 h 6858000"/>
              <a:gd name="connsiteX53" fmla="*/ 5949261 w 6115796"/>
              <a:gd name="connsiteY53" fmla="*/ 4449185 h 6858000"/>
              <a:gd name="connsiteX54" fmla="*/ 5968960 w 6115796"/>
              <a:gd name="connsiteY54" fmla="*/ 4482655 h 6858000"/>
              <a:gd name="connsiteX55" fmla="*/ 5998138 w 6115796"/>
              <a:gd name="connsiteY55" fmla="*/ 4697518 h 6858000"/>
              <a:gd name="connsiteX56" fmla="*/ 6007819 w 6115796"/>
              <a:gd name="connsiteY56" fmla="*/ 4858148 h 6858000"/>
              <a:gd name="connsiteX57" fmla="*/ 6007749 w 6115796"/>
              <a:gd name="connsiteY57" fmla="*/ 4964715 h 6858000"/>
              <a:gd name="connsiteX58" fmla="*/ 6005269 w 6115796"/>
              <a:gd name="connsiteY58" fmla="*/ 5150567 h 6858000"/>
              <a:gd name="connsiteX59" fmla="*/ 6001127 w 6115796"/>
              <a:gd name="connsiteY59" fmla="*/ 5164609 h 6858000"/>
              <a:gd name="connsiteX60" fmla="*/ 5998514 w 6115796"/>
              <a:gd name="connsiteY60" fmla="*/ 5189673 h 6858000"/>
              <a:gd name="connsiteX61" fmla="*/ 6018409 w 6115796"/>
              <a:gd name="connsiteY61" fmla="*/ 5227157 h 6858000"/>
              <a:gd name="connsiteX62" fmla="*/ 6036748 w 6115796"/>
              <a:gd name="connsiteY62" fmla="*/ 5322752 h 6858000"/>
              <a:gd name="connsiteX63" fmla="*/ 6037677 w 6115796"/>
              <a:gd name="connsiteY63" fmla="*/ 5354807 h 6858000"/>
              <a:gd name="connsiteX64" fmla="*/ 6053435 w 6115796"/>
              <a:gd name="connsiteY64" fmla="*/ 5387547 h 6858000"/>
              <a:gd name="connsiteX65" fmla="*/ 6068640 w 6115796"/>
              <a:gd name="connsiteY65" fmla="*/ 5474503 h 6858000"/>
              <a:gd name="connsiteX66" fmla="*/ 6080922 w 6115796"/>
              <a:gd name="connsiteY66" fmla="*/ 5561070 h 6858000"/>
              <a:gd name="connsiteX67" fmla="*/ 6096949 w 6115796"/>
              <a:gd name="connsiteY67" fmla="*/ 5648179 h 6858000"/>
              <a:gd name="connsiteX68" fmla="*/ 6115796 w 6115796"/>
              <a:gd name="connsiteY68" fmla="*/ 5862844 h 6858000"/>
              <a:gd name="connsiteX69" fmla="*/ 6045436 w 6115796"/>
              <a:gd name="connsiteY69" fmla="*/ 6124480 h 6858000"/>
              <a:gd name="connsiteX70" fmla="*/ 6030489 w 6115796"/>
              <a:gd name="connsiteY70" fmla="*/ 6317666 h 6858000"/>
              <a:gd name="connsiteX71" fmla="*/ 6007492 w 6115796"/>
              <a:gd name="connsiteY71" fmla="*/ 6440818 h 6858000"/>
              <a:gd name="connsiteX72" fmla="*/ 6009467 w 6115796"/>
              <a:gd name="connsiteY72" fmla="*/ 6487076 h 6858000"/>
              <a:gd name="connsiteX73" fmla="*/ 5995064 w 6115796"/>
              <a:gd name="connsiteY73" fmla="*/ 6540791 h 6858000"/>
              <a:gd name="connsiteX74" fmla="*/ 5986207 w 6115796"/>
              <a:gd name="connsiteY74" fmla="*/ 6695855 h 6858000"/>
              <a:gd name="connsiteX75" fmla="*/ 5979428 w 6115796"/>
              <a:gd name="connsiteY75" fmla="*/ 6754678 h 6858000"/>
              <a:gd name="connsiteX76" fmla="*/ 5984543 w 6115796"/>
              <a:gd name="connsiteY76" fmla="*/ 6811016 h 6858000"/>
              <a:gd name="connsiteX77" fmla="*/ 5979671 w 6115796"/>
              <a:gd name="connsiteY77" fmla="*/ 6858000 h 6858000"/>
              <a:gd name="connsiteX78" fmla="*/ 0 w 6115796"/>
              <a:gd name="connsiteY78" fmla="*/ 6858000 h 6858000"/>
              <a:gd name="connsiteX79" fmla="*/ 0 w 6115796"/>
              <a:gd name="connsiteY79"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84061 w 6115796"/>
              <a:gd name="connsiteY34" fmla="*/ 2919216 h 6858000"/>
              <a:gd name="connsiteX35" fmla="*/ 5491940 w 6115796"/>
              <a:gd name="connsiteY35" fmla="*/ 3015985 h 6858000"/>
              <a:gd name="connsiteX36" fmla="*/ 5503944 w 6115796"/>
              <a:gd name="connsiteY36" fmla="*/ 3123335 h 6858000"/>
              <a:gd name="connsiteX37" fmla="*/ 5516007 w 6115796"/>
              <a:gd name="connsiteY37" fmla="*/ 3258473 h 6858000"/>
              <a:gd name="connsiteX38" fmla="*/ 5589758 w 6115796"/>
              <a:gd name="connsiteY38" fmla="*/ 3453699 h 6858000"/>
              <a:gd name="connsiteX39" fmla="*/ 5596144 w 6115796"/>
              <a:gd name="connsiteY39" fmla="*/ 3534624 h 6858000"/>
              <a:gd name="connsiteX40" fmla="*/ 5597750 w 6115796"/>
              <a:gd name="connsiteY40" fmla="*/ 3534129 h 6858000"/>
              <a:gd name="connsiteX41" fmla="*/ 5618377 w 6115796"/>
              <a:gd name="connsiteY41" fmla="*/ 3588431 h 6858000"/>
              <a:gd name="connsiteX42" fmla="*/ 5655472 w 6115796"/>
              <a:gd name="connsiteY42" fmla="*/ 3678877 h 6858000"/>
              <a:gd name="connsiteX43" fmla="*/ 5683015 w 6115796"/>
              <a:gd name="connsiteY43" fmla="*/ 3762025 h 6858000"/>
              <a:gd name="connsiteX44" fmla="*/ 5696643 w 6115796"/>
              <a:gd name="connsiteY44" fmla="*/ 3773888 h 6858000"/>
              <a:gd name="connsiteX45" fmla="*/ 5768491 w 6115796"/>
              <a:gd name="connsiteY45" fmla="*/ 3914399 h 6858000"/>
              <a:gd name="connsiteX46" fmla="*/ 5793123 w 6115796"/>
              <a:gd name="connsiteY46" fmla="*/ 3969952 h 6858000"/>
              <a:gd name="connsiteX47" fmla="*/ 5808321 w 6115796"/>
              <a:gd name="connsiteY47" fmla="*/ 3988153 h 6858000"/>
              <a:gd name="connsiteX48" fmla="*/ 5825621 w 6115796"/>
              <a:gd name="connsiteY48" fmla="*/ 4015525 h 6858000"/>
              <a:gd name="connsiteX49" fmla="*/ 5860672 w 6115796"/>
              <a:gd name="connsiteY49" fmla="*/ 4061579 h 6858000"/>
              <a:gd name="connsiteX50" fmla="*/ 5894095 w 6115796"/>
              <a:gd name="connsiteY50" fmla="*/ 4128857 h 6858000"/>
              <a:gd name="connsiteX51" fmla="*/ 5903513 w 6115796"/>
              <a:gd name="connsiteY51" fmla="*/ 4187661 h 6858000"/>
              <a:gd name="connsiteX52" fmla="*/ 5946705 w 6115796"/>
              <a:gd name="connsiteY52" fmla="*/ 4428051 h 6858000"/>
              <a:gd name="connsiteX53" fmla="*/ 5949261 w 6115796"/>
              <a:gd name="connsiteY53" fmla="*/ 4449185 h 6858000"/>
              <a:gd name="connsiteX54" fmla="*/ 5968960 w 6115796"/>
              <a:gd name="connsiteY54" fmla="*/ 4482655 h 6858000"/>
              <a:gd name="connsiteX55" fmla="*/ 5998138 w 6115796"/>
              <a:gd name="connsiteY55" fmla="*/ 4697518 h 6858000"/>
              <a:gd name="connsiteX56" fmla="*/ 6007819 w 6115796"/>
              <a:gd name="connsiteY56" fmla="*/ 4858148 h 6858000"/>
              <a:gd name="connsiteX57" fmla="*/ 6007749 w 6115796"/>
              <a:gd name="connsiteY57" fmla="*/ 4964715 h 6858000"/>
              <a:gd name="connsiteX58" fmla="*/ 6005269 w 6115796"/>
              <a:gd name="connsiteY58" fmla="*/ 5150567 h 6858000"/>
              <a:gd name="connsiteX59" fmla="*/ 6001127 w 6115796"/>
              <a:gd name="connsiteY59" fmla="*/ 5164609 h 6858000"/>
              <a:gd name="connsiteX60" fmla="*/ 5998514 w 6115796"/>
              <a:gd name="connsiteY60" fmla="*/ 5189673 h 6858000"/>
              <a:gd name="connsiteX61" fmla="*/ 6018409 w 6115796"/>
              <a:gd name="connsiteY61" fmla="*/ 5227157 h 6858000"/>
              <a:gd name="connsiteX62" fmla="*/ 6036748 w 6115796"/>
              <a:gd name="connsiteY62" fmla="*/ 5322752 h 6858000"/>
              <a:gd name="connsiteX63" fmla="*/ 6037677 w 6115796"/>
              <a:gd name="connsiteY63" fmla="*/ 5354807 h 6858000"/>
              <a:gd name="connsiteX64" fmla="*/ 6053435 w 6115796"/>
              <a:gd name="connsiteY64" fmla="*/ 5387547 h 6858000"/>
              <a:gd name="connsiteX65" fmla="*/ 6068640 w 6115796"/>
              <a:gd name="connsiteY65" fmla="*/ 5474503 h 6858000"/>
              <a:gd name="connsiteX66" fmla="*/ 6080922 w 6115796"/>
              <a:gd name="connsiteY66" fmla="*/ 5561070 h 6858000"/>
              <a:gd name="connsiteX67" fmla="*/ 6096949 w 6115796"/>
              <a:gd name="connsiteY67" fmla="*/ 5648179 h 6858000"/>
              <a:gd name="connsiteX68" fmla="*/ 6115796 w 6115796"/>
              <a:gd name="connsiteY68" fmla="*/ 5862844 h 6858000"/>
              <a:gd name="connsiteX69" fmla="*/ 6045436 w 6115796"/>
              <a:gd name="connsiteY69" fmla="*/ 6124480 h 6858000"/>
              <a:gd name="connsiteX70" fmla="*/ 6030489 w 6115796"/>
              <a:gd name="connsiteY70" fmla="*/ 6317666 h 6858000"/>
              <a:gd name="connsiteX71" fmla="*/ 6007492 w 6115796"/>
              <a:gd name="connsiteY71" fmla="*/ 6440818 h 6858000"/>
              <a:gd name="connsiteX72" fmla="*/ 6009467 w 6115796"/>
              <a:gd name="connsiteY72" fmla="*/ 6487076 h 6858000"/>
              <a:gd name="connsiteX73" fmla="*/ 5995064 w 6115796"/>
              <a:gd name="connsiteY73" fmla="*/ 6540791 h 6858000"/>
              <a:gd name="connsiteX74" fmla="*/ 5986207 w 6115796"/>
              <a:gd name="connsiteY74" fmla="*/ 6695855 h 6858000"/>
              <a:gd name="connsiteX75" fmla="*/ 5979428 w 6115796"/>
              <a:gd name="connsiteY75" fmla="*/ 6754678 h 6858000"/>
              <a:gd name="connsiteX76" fmla="*/ 5984543 w 6115796"/>
              <a:gd name="connsiteY76" fmla="*/ 6811016 h 6858000"/>
              <a:gd name="connsiteX77" fmla="*/ 5979671 w 6115796"/>
              <a:gd name="connsiteY77" fmla="*/ 6858000 h 6858000"/>
              <a:gd name="connsiteX78" fmla="*/ 0 w 6115796"/>
              <a:gd name="connsiteY78" fmla="*/ 6858000 h 6858000"/>
              <a:gd name="connsiteX79" fmla="*/ 0 w 6115796"/>
              <a:gd name="connsiteY79"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91940 w 6115796"/>
              <a:gd name="connsiteY34" fmla="*/ 3015985 h 6858000"/>
              <a:gd name="connsiteX35" fmla="*/ 5503944 w 6115796"/>
              <a:gd name="connsiteY35" fmla="*/ 3123335 h 6858000"/>
              <a:gd name="connsiteX36" fmla="*/ 5516007 w 6115796"/>
              <a:gd name="connsiteY36" fmla="*/ 3258473 h 6858000"/>
              <a:gd name="connsiteX37" fmla="*/ 5589758 w 6115796"/>
              <a:gd name="connsiteY37" fmla="*/ 3453699 h 6858000"/>
              <a:gd name="connsiteX38" fmla="*/ 5596144 w 6115796"/>
              <a:gd name="connsiteY38" fmla="*/ 3534624 h 6858000"/>
              <a:gd name="connsiteX39" fmla="*/ 5597750 w 6115796"/>
              <a:gd name="connsiteY39" fmla="*/ 3534129 h 6858000"/>
              <a:gd name="connsiteX40" fmla="*/ 5618377 w 6115796"/>
              <a:gd name="connsiteY40" fmla="*/ 3588431 h 6858000"/>
              <a:gd name="connsiteX41" fmla="*/ 5655472 w 6115796"/>
              <a:gd name="connsiteY41" fmla="*/ 3678877 h 6858000"/>
              <a:gd name="connsiteX42" fmla="*/ 5683015 w 6115796"/>
              <a:gd name="connsiteY42" fmla="*/ 3762025 h 6858000"/>
              <a:gd name="connsiteX43" fmla="*/ 5696643 w 6115796"/>
              <a:gd name="connsiteY43" fmla="*/ 3773888 h 6858000"/>
              <a:gd name="connsiteX44" fmla="*/ 5768491 w 6115796"/>
              <a:gd name="connsiteY44" fmla="*/ 3914399 h 6858000"/>
              <a:gd name="connsiteX45" fmla="*/ 5793123 w 6115796"/>
              <a:gd name="connsiteY45" fmla="*/ 3969952 h 6858000"/>
              <a:gd name="connsiteX46" fmla="*/ 5808321 w 6115796"/>
              <a:gd name="connsiteY46" fmla="*/ 3988153 h 6858000"/>
              <a:gd name="connsiteX47" fmla="*/ 5825621 w 6115796"/>
              <a:gd name="connsiteY47" fmla="*/ 4015525 h 6858000"/>
              <a:gd name="connsiteX48" fmla="*/ 5860672 w 6115796"/>
              <a:gd name="connsiteY48" fmla="*/ 4061579 h 6858000"/>
              <a:gd name="connsiteX49" fmla="*/ 5894095 w 6115796"/>
              <a:gd name="connsiteY49" fmla="*/ 4128857 h 6858000"/>
              <a:gd name="connsiteX50" fmla="*/ 5903513 w 6115796"/>
              <a:gd name="connsiteY50" fmla="*/ 4187661 h 6858000"/>
              <a:gd name="connsiteX51" fmla="*/ 5946705 w 6115796"/>
              <a:gd name="connsiteY51" fmla="*/ 4428051 h 6858000"/>
              <a:gd name="connsiteX52" fmla="*/ 5949261 w 6115796"/>
              <a:gd name="connsiteY52" fmla="*/ 4449185 h 6858000"/>
              <a:gd name="connsiteX53" fmla="*/ 5968960 w 6115796"/>
              <a:gd name="connsiteY53" fmla="*/ 4482655 h 6858000"/>
              <a:gd name="connsiteX54" fmla="*/ 5998138 w 6115796"/>
              <a:gd name="connsiteY54" fmla="*/ 4697518 h 6858000"/>
              <a:gd name="connsiteX55" fmla="*/ 6007819 w 6115796"/>
              <a:gd name="connsiteY55" fmla="*/ 4858148 h 6858000"/>
              <a:gd name="connsiteX56" fmla="*/ 6007749 w 6115796"/>
              <a:gd name="connsiteY56" fmla="*/ 4964715 h 6858000"/>
              <a:gd name="connsiteX57" fmla="*/ 6005269 w 6115796"/>
              <a:gd name="connsiteY57" fmla="*/ 5150567 h 6858000"/>
              <a:gd name="connsiteX58" fmla="*/ 6001127 w 6115796"/>
              <a:gd name="connsiteY58" fmla="*/ 5164609 h 6858000"/>
              <a:gd name="connsiteX59" fmla="*/ 5998514 w 6115796"/>
              <a:gd name="connsiteY59" fmla="*/ 5189673 h 6858000"/>
              <a:gd name="connsiteX60" fmla="*/ 6018409 w 6115796"/>
              <a:gd name="connsiteY60" fmla="*/ 5227157 h 6858000"/>
              <a:gd name="connsiteX61" fmla="*/ 6036748 w 6115796"/>
              <a:gd name="connsiteY61" fmla="*/ 5322752 h 6858000"/>
              <a:gd name="connsiteX62" fmla="*/ 6037677 w 6115796"/>
              <a:gd name="connsiteY62" fmla="*/ 5354807 h 6858000"/>
              <a:gd name="connsiteX63" fmla="*/ 6053435 w 6115796"/>
              <a:gd name="connsiteY63" fmla="*/ 5387547 h 6858000"/>
              <a:gd name="connsiteX64" fmla="*/ 6068640 w 6115796"/>
              <a:gd name="connsiteY64" fmla="*/ 5474503 h 6858000"/>
              <a:gd name="connsiteX65" fmla="*/ 6080922 w 6115796"/>
              <a:gd name="connsiteY65" fmla="*/ 5561070 h 6858000"/>
              <a:gd name="connsiteX66" fmla="*/ 6096949 w 6115796"/>
              <a:gd name="connsiteY66" fmla="*/ 5648179 h 6858000"/>
              <a:gd name="connsiteX67" fmla="*/ 6115796 w 6115796"/>
              <a:gd name="connsiteY67" fmla="*/ 5862844 h 6858000"/>
              <a:gd name="connsiteX68" fmla="*/ 6045436 w 6115796"/>
              <a:gd name="connsiteY68" fmla="*/ 6124480 h 6858000"/>
              <a:gd name="connsiteX69" fmla="*/ 6030489 w 6115796"/>
              <a:gd name="connsiteY69" fmla="*/ 6317666 h 6858000"/>
              <a:gd name="connsiteX70" fmla="*/ 6007492 w 6115796"/>
              <a:gd name="connsiteY70" fmla="*/ 6440818 h 6858000"/>
              <a:gd name="connsiteX71" fmla="*/ 6009467 w 6115796"/>
              <a:gd name="connsiteY71" fmla="*/ 6487076 h 6858000"/>
              <a:gd name="connsiteX72" fmla="*/ 5995064 w 6115796"/>
              <a:gd name="connsiteY72" fmla="*/ 6540791 h 6858000"/>
              <a:gd name="connsiteX73" fmla="*/ 5986207 w 6115796"/>
              <a:gd name="connsiteY73" fmla="*/ 6695855 h 6858000"/>
              <a:gd name="connsiteX74" fmla="*/ 5979428 w 6115796"/>
              <a:gd name="connsiteY74" fmla="*/ 6754678 h 6858000"/>
              <a:gd name="connsiteX75" fmla="*/ 5984543 w 6115796"/>
              <a:gd name="connsiteY75" fmla="*/ 6811016 h 6858000"/>
              <a:gd name="connsiteX76" fmla="*/ 5979671 w 6115796"/>
              <a:gd name="connsiteY76" fmla="*/ 6858000 h 6858000"/>
              <a:gd name="connsiteX77" fmla="*/ 0 w 6115796"/>
              <a:gd name="connsiteY77" fmla="*/ 6858000 h 6858000"/>
              <a:gd name="connsiteX78" fmla="*/ 0 w 6115796"/>
              <a:gd name="connsiteY78"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91940 w 6115796"/>
              <a:gd name="connsiteY34" fmla="*/ 3015985 h 6858000"/>
              <a:gd name="connsiteX35" fmla="*/ 5503944 w 6115796"/>
              <a:gd name="connsiteY35" fmla="*/ 3123335 h 6858000"/>
              <a:gd name="connsiteX36" fmla="*/ 5516007 w 6115796"/>
              <a:gd name="connsiteY36" fmla="*/ 3258473 h 6858000"/>
              <a:gd name="connsiteX37" fmla="*/ 5589758 w 6115796"/>
              <a:gd name="connsiteY37" fmla="*/ 3453699 h 6858000"/>
              <a:gd name="connsiteX38" fmla="*/ 5596144 w 6115796"/>
              <a:gd name="connsiteY38" fmla="*/ 3534624 h 6858000"/>
              <a:gd name="connsiteX39" fmla="*/ 5597750 w 6115796"/>
              <a:gd name="connsiteY39" fmla="*/ 3534129 h 6858000"/>
              <a:gd name="connsiteX40" fmla="*/ 5618377 w 6115796"/>
              <a:gd name="connsiteY40" fmla="*/ 3588431 h 6858000"/>
              <a:gd name="connsiteX41" fmla="*/ 5655472 w 6115796"/>
              <a:gd name="connsiteY41" fmla="*/ 3678877 h 6858000"/>
              <a:gd name="connsiteX42" fmla="*/ 5683015 w 6115796"/>
              <a:gd name="connsiteY42" fmla="*/ 3762025 h 6858000"/>
              <a:gd name="connsiteX43" fmla="*/ 5696643 w 6115796"/>
              <a:gd name="connsiteY43" fmla="*/ 3773888 h 6858000"/>
              <a:gd name="connsiteX44" fmla="*/ 5768491 w 6115796"/>
              <a:gd name="connsiteY44" fmla="*/ 3914399 h 6858000"/>
              <a:gd name="connsiteX45" fmla="*/ 5793123 w 6115796"/>
              <a:gd name="connsiteY45" fmla="*/ 3969952 h 6858000"/>
              <a:gd name="connsiteX46" fmla="*/ 5808321 w 6115796"/>
              <a:gd name="connsiteY46" fmla="*/ 3988153 h 6858000"/>
              <a:gd name="connsiteX47" fmla="*/ 5825621 w 6115796"/>
              <a:gd name="connsiteY47" fmla="*/ 4015525 h 6858000"/>
              <a:gd name="connsiteX48" fmla="*/ 5860672 w 6115796"/>
              <a:gd name="connsiteY48" fmla="*/ 4061579 h 6858000"/>
              <a:gd name="connsiteX49" fmla="*/ 5894095 w 6115796"/>
              <a:gd name="connsiteY49" fmla="*/ 4128857 h 6858000"/>
              <a:gd name="connsiteX50" fmla="*/ 5903513 w 6115796"/>
              <a:gd name="connsiteY50" fmla="*/ 4187661 h 6858000"/>
              <a:gd name="connsiteX51" fmla="*/ 5946705 w 6115796"/>
              <a:gd name="connsiteY51" fmla="*/ 4428051 h 6858000"/>
              <a:gd name="connsiteX52" fmla="*/ 5949261 w 6115796"/>
              <a:gd name="connsiteY52" fmla="*/ 4449185 h 6858000"/>
              <a:gd name="connsiteX53" fmla="*/ 5968960 w 6115796"/>
              <a:gd name="connsiteY53" fmla="*/ 4482655 h 6858000"/>
              <a:gd name="connsiteX54" fmla="*/ 5998138 w 6115796"/>
              <a:gd name="connsiteY54" fmla="*/ 4697518 h 6858000"/>
              <a:gd name="connsiteX55" fmla="*/ 6007819 w 6115796"/>
              <a:gd name="connsiteY55" fmla="*/ 4858148 h 6858000"/>
              <a:gd name="connsiteX56" fmla="*/ 6007749 w 6115796"/>
              <a:gd name="connsiteY56" fmla="*/ 4964715 h 6858000"/>
              <a:gd name="connsiteX57" fmla="*/ 6005269 w 6115796"/>
              <a:gd name="connsiteY57" fmla="*/ 5150567 h 6858000"/>
              <a:gd name="connsiteX58" fmla="*/ 6001127 w 6115796"/>
              <a:gd name="connsiteY58" fmla="*/ 5164609 h 6858000"/>
              <a:gd name="connsiteX59" fmla="*/ 5998514 w 6115796"/>
              <a:gd name="connsiteY59" fmla="*/ 5189673 h 6858000"/>
              <a:gd name="connsiteX60" fmla="*/ 6018409 w 6115796"/>
              <a:gd name="connsiteY60" fmla="*/ 5227157 h 6858000"/>
              <a:gd name="connsiteX61" fmla="*/ 6036748 w 6115796"/>
              <a:gd name="connsiteY61" fmla="*/ 5322752 h 6858000"/>
              <a:gd name="connsiteX62" fmla="*/ 6037677 w 6115796"/>
              <a:gd name="connsiteY62" fmla="*/ 5354807 h 6858000"/>
              <a:gd name="connsiteX63" fmla="*/ 6053435 w 6115796"/>
              <a:gd name="connsiteY63" fmla="*/ 5387547 h 6858000"/>
              <a:gd name="connsiteX64" fmla="*/ 6068640 w 6115796"/>
              <a:gd name="connsiteY64" fmla="*/ 5474503 h 6858000"/>
              <a:gd name="connsiteX65" fmla="*/ 6080922 w 6115796"/>
              <a:gd name="connsiteY65" fmla="*/ 5561070 h 6858000"/>
              <a:gd name="connsiteX66" fmla="*/ 6096949 w 6115796"/>
              <a:gd name="connsiteY66" fmla="*/ 5648179 h 6858000"/>
              <a:gd name="connsiteX67" fmla="*/ 6115796 w 6115796"/>
              <a:gd name="connsiteY67" fmla="*/ 5862844 h 6858000"/>
              <a:gd name="connsiteX68" fmla="*/ 6045436 w 6115796"/>
              <a:gd name="connsiteY68" fmla="*/ 6124480 h 6858000"/>
              <a:gd name="connsiteX69" fmla="*/ 6030489 w 6115796"/>
              <a:gd name="connsiteY69" fmla="*/ 6317666 h 6858000"/>
              <a:gd name="connsiteX70" fmla="*/ 6007492 w 6115796"/>
              <a:gd name="connsiteY70" fmla="*/ 6440818 h 6858000"/>
              <a:gd name="connsiteX71" fmla="*/ 6009467 w 6115796"/>
              <a:gd name="connsiteY71" fmla="*/ 6487076 h 6858000"/>
              <a:gd name="connsiteX72" fmla="*/ 5995064 w 6115796"/>
              <a:gd name="connsiteY72" fmla="*/ 6540791 h 6858000"/>
              <a:gd name="connsiteX73" fmla="*/ 5986207 w 6115796"/>
              <a:gd name="connsiteY73" fmla="*/ 6695855 h 6858000"/>
              <a:gd name="connsiteX74" fmla="*/ 5979428 w 6115796"/>
              <a:gd name="connsiteY74" fmla="*/ 6754678 h 6858000"/>
              <a:gd name="connsiteX75" fmla="*/ 5984543 w 6115796"/>
              <a:gd name="connsiteY75" fmla="*/ 6811016 h 6858000"/>
              <a:gd name="connsiteX76" fmla="*/ 5979671 w 6115796"/>
              <a:gd name="connsiteY76" fmla="*/ 6858000 h 6858000"/>
              <a:gd name="connsiteX77" fmla="*/ 0 w 6115796"/>
              <a:gd name="connsiteY77" fmla="*/ 6858000 h 6858000"/>
              <a:gd name="connsiteX78" fmla="*/ 0 w 6115796"/>
              <a:gd name="connsiteY78"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91940 w 6115796"/>
              <a:gd name="connsiteY34" fmla="*/ 3015985 h 6858000"/>
              <a:gd name="connsiteX35" fmla="*/ 5503944 w 6115796"/>
              <a:gd name="connsiteY35" fmla="*/ 3123335 h 6858000"/>
              <a:gd name="connsiteX36" fmla="*/ 5525532 w 6115796"/>
              <a:gd name="connsiteY36" fmla="*/ 3258473 h 6858000"/>
              <a:gd name="connsiteX37" fmla="*/ 5589758 w 6115796"/>
              <a:gd name="connsiteY37" fmla="*/ 3453699 h 6858000"/>
              <a:gd name="connsiteX38" fmla="*/ 5596144 w 6115796"/>
              <a:gd name="connsiteY38" fmla="*/ 3534624 h 6858000"/>
              <a:gd name="connsiteX39" fmla="*/ 5597750 w 6115796"/>
              <a:gd name="connsiteY39" fmla="*/ 3534129 h 6858000"/>
              <a:gd name="connsiteX40" fmla="*/ 5618377 w 6115796"/>
              <a:gd name="connsiteY40" fmla="*/ 3588431 h 6858000"/>
              <a:gd name="connsiteX41" fmla="*/ 5655472 w 6115796"/>
              <a:gd name="connsiteY41" fmla="*/ 3678877 h 6858000"/>
              <a:gd name="connsiteX42" fmla="*/ 5683015 w 6115796"/>
              <a:gd name="connsiteY42" fmla="*/ 3762025 h 6858000"/>
              <a:gd name="connsiteX43" fmla="*/ 5696643 w 6115796"/>
              <a:gd name="connsiteY43" fmla="*/ 3773888 h 6858000"/>
              <a:gd name="connsiteX44" fmla="*/ 5768491 w 6115796"/>
              <a:gd name="connsiteY44" fmla="*/ 3914399 h 6858000"/>
              <a:gd name="connsiteX45" fmla="*/ 5793123 w 6115796"/>
              <a:gd name="connsiteY45" fmla="*/ 3969952 h 6858000"/>
              <a:gd name="connsiteX46" fmla="*/ 5808321 w 6115796"/>
              <a:gd name="connsiteY46" fmla="*/ 3988153 h 6858000"/>
              <a:gd name="connsiteX47" fmla="*/ 5825621 w 6115796"/>
              <a:gd name="connsiteY47" fmla="*/ 4015525 h 6858000"/>
              <a:gd name="connsiteX48" fmla="*/ 5860672 w 6115796"/>
              <a:gd name="connsiteY48" fmla="*/ 4061579 h 6858000"/>
              <a:gd name="connsiteX49" fmla="*/ 5894095 w 6115796"/>
              <a:gd name="connsiteY49" fmla="*/ 4128857 h 6858000"/>
              <a:gd name="connsiteX50" fmla="*/ 5903513 w 6115796"/>
              <a:gd name="connsiteY50" fmla="*/ 4187661 h 6858000"/>
              <a:gd name="connsiteX51" fmla="*/ 5946705 w 6115796"/>
              <a:gd name="connsiteY51" fmla="*/ 4428051 h 6858000"/>
              <a:gd name="connsiteX52" fmla="*/ 5949261 w 6115796"/>
              <a:gd name="connsiteY52" fmla="*/ 4449185 h 6858000"/>
              <a:gd name="connsiteX53" fmla="*/ 5968960 w 6115796"/>
              <a:gd name="connsiteY53" fmla="*/ 4482655 h 6858000"/>
              <a:gd name="connsiteX54" fmla="*/ 5998138 w 6115796"/>
              <a:gd name="connsiteY54" fmla="*/ 4697518 h 6858000"/>
              <a:gd name="connsiteX55" fmla="*/ 6007819 w 6115796"/>
              <a:gd name="connsiteY55" fmla="*/ 4858148 h 6858000"/>
              <a:gd name="connsiteX56" fmla="*/ 6007749 w 6115796"/>
              <a:gd name="connsiteY56" fmla="*/ 4964715 h 6858000"/>
              <a:gd name="connsiteX57" fmla="*/ 6005269 w 6115796"/>
              <a:gd name="connsiteY57" fmla="*/ 5150567 h 6858000"/>
              <a:gd name="connsiteX58" fmla="*/ 6001127 w 6115796"/>
              <a:gd name="connsiteY58" fmla="*/ 5164609 h 6858000"/>
              <a:gd name="connsiteX59" fmla="*/ 5998514 w 6115796"/>
              <a:gd name="connsiteY59" fmla="*/ 5189673 h 6858000"/>
              <a:gd name="connsiteX60" fmla="*/ 6018409 w 6115796"/>
              <a:gd name="connsiteY60" fmla="*/ 5227157 h 6858000"/>
              <a:gd name="connsiteX61" fmla="*/ 6036748 w 6115796"/>
              <a:gd name="connsiteY61" fmla="*/ 5322752 h 6858000"/>
              <a:gd name="connsiteX62" fmla="*/ 6037677 w 6115796"/>
              <a:gd name="connsiteY62" fmla="*/ 5354807 h 6858000"/>
              <a:gd name="connsiteX63" fmla="*/ 6053435 w 6115796"/>
              <a:gd name="connsiteY63" fmla="*/ 5387547 h 6858000"/>
              <a:gd name="connsiteX64" fmla="*/ 6068640 w 6115796"/>
              <a:gd name="connsiteY64" fmla="*/ 5474503 h 6858000"/>
              <a:gd name="connsiteX65" fmla="*/ 6080922 w 6115796"/>
              <a:gd name="connsiteY65" fmla="*/ 5561070 h 6858000"/>
              <a:gd name="connsiteX66" fmla="*/ 6096949 w 6115796"/>
              <a:gd name="connsiteY66" fmla="*/ 5648179 h 6858000"/>
              <a:gd name="connsiteX67" fmla="*/ 6115796 w 6115796"/>
              <a:gd name="connsiteY67" fmla="*/ 5862844 h 6858000"/>
              <a:gd name="connsiteX68" fmla="*/ 6045436 w 6115796"/>
              <a:gd name="connsiteY68" fmla="*/ 6124480 h 6858000"/>
              <a:gd name="connsiteX69" fmla="*/ 6030489 w 6115796"/>
              <a:gd name="connsiteY69" fmla="*/ 6317666 h 6858000"/>
              <a:gd name="connsiteX70" fmla="*/ 6007492 w 6115796"/>
              <a:gd name="connsiteY70" fmla="*/ 6440818 h 6858000"/>
              <a:gd name="connsiteX71" fmla="*/ 6009467 w 6115796"/>
              <a:gd name="connsiteY71" fmla="*/ 6487076 h 6858000"/>
              <a:gd name="connsiteX72" fmla="*/ 5995064 w 6115796"/>
              <a:gd name="connsiteY72" fmla="*/ 6540791 h 6858000"/>
              <a:gd name="connsiteX73" fmla="*/ 5986207 w 6115796"/>
              <a:gd name="connsiteY73" fmla="*/ 6695855 h 6858000"/>
              <a:gd name="connsiteX74" fmla="*/ 5979428 w 6115796"/>
              <a:gd name="connsiteY74" fmla="*/ 6754678 h 6858000"/>
              <a:gd name="connsiteX75" fmla="*/ 5984543 w 6115796"/>
              <a:gd name="connsiteY75" fmla="*/ 6811016 h 6858000"/>
              <a:gd name="connsiteX76" fmla="*/ 5979671 w 6115796"/>
              <a:gd name="connsiteY76" fmla="*/ 6858000 h 6858000"/>
              <a:gd name="connsiteX77" fmla="*/ 0 w 6115796"/>
              <a:gd name="connsiteY77" fmla="*/ 6858000 h 6858000"/>
              <a:gd name="connsiteX78" fmla="*/ 0 w 6115796"/>
              <a:gd name="connsiteY78"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91940 w 6115796"/>
              <a:gd name="connsiteY34" fmla="*/ 3015985 h 6858000"/>
              <a:gd name="connsiteX35" fmla="*/ 5503944 w 6115796"/>
              <a:gd name="connsiteY35" fmla="*/ 3123335 h 6858000"/>
              <a:gd name="connsiteX36" fmla="*/ 5525532 w 6115796"/>
              <a:gd name="connsiteY36" fmla="*/ 3258473 h 6858000"/>
              <a:gd name="connsiteX37" fmla="*/ 5589758 w 6115796"/>
              <a:gd name="connsiteY37" fmla="*/ 3453699 h 6858000"/>
              <a:gd name="connsiteX38" fmla="*/ 5596144 w 6115796"/>
              <a:gd name="connsiteY38" fmla="*/ 3534624 h 6858000"/>
              <a:gd name="connsiteX39" fmla="*/ 5597750 w 6115796"/>
              <a:gd name="connsiteY39" fmla="*/ 3534129 h 6858000"/>
              <a:gd name="connsiteX40" fmla="*/ 5618377 w 6115796"/>
              <a:gd name="connsiteY40" fmla="*/ 3588431 h 6858000"/>
              <a:gd name="connsiteX41" fmla="*/ 5655472 w 6115796"/>
              <a:gd name="connsiteY41" fmla="*/ 3678877 h 6858000"/>
              <a:gd name="connsiteX42" fmla="*/ 5683015 w 6115796"/>
              <a:gd name="connsiteY42" fmla="*/ 3762025 h 6858000"/>
              <a:gd name="connsiteX43" fmla="*/ 5696643 w 6115796"/>
              <a:gd name="connsiteY43" fmla="*/ 3773888 h 6858000"/>
              <a:gd name="connsiteX44" fmla="*/ 5768491 w 6115796"/>
              <a:gd name="connsiteY44" fmla="*/ 3914399 h 6858000"/>
              <a:gd name="connsiteX45" fmla="*/ 5793123 w 6115796"/>
              <a:gd name="connsiteY45" fmla="*/ 3969952 h 6858000"/>
              <a:gd name="connsiteX46" fmla="*/ 5808321 w 6115796"/>
              <a:gd name="connsiteY46" fmla="*/ 3988153 h 6858000"/>
              <a:gd name="connsiteX47" fmla="*/ 5825621 w 6115796"/>
              <a:gd name="connsiteY47" fmla="*/ 4015525 h 6858000"/>
              <a:gd name="connsiteX48" fmla="*/ 5860672 w 6115796"/>
              <a:gd name="connsiteY48" fmla="*/ 4061579 h 6858000"/>
              <a:gd name="connsiteX49" fmla="*/ 5894095 w 6115796"/>
              <a:gd name="connsiteY49" fmla="*/ 4128857 h 6858000"/>
              <a:gd name="connsiteX50" fmla="*/ 5903513 w 6115796"/>
              <a:gd name="connsiteY50" fmla="*/ 4187661 h 6858000"/>
              <a:gd name="connsiteX51" fmla="*/ 5946705 w 6115796"/>
              <a:gd name="connsiteY51" fmla="*/ 4428051 h 6858000"/>
              <a:gd name="connsiteX52" fmla="*/ 5949261 w 6115796"/>
              <a:gd name="connsiteY52" fmla="*/ 4449185 h 6858000"/>
              <a:gd name="connsiteX53" fmla="*/ 5961816 w 6115796"/>
              <a:gd name="connsiteY53" fmla="*/ 4494562 h 6858000"/>
              <a:gd name="connsiteX54" fmla="*/ 5998138 w 6115796"/>
              <a:gd name="connsiteY54" fmla="*/ 4697518 h 6858000"/>
              <a:gd name="connsiteX55" fmla="*/ 6007819 w 6115796"/>
              <a:gd name="connsiteY55" fmla="*/ 4858148 h 6858000"/>
              <a:gd name="connsiteX56" fmla="*/ 6007749 w 6115796"/>
              <a:gd name="connsiteY56" fmla="*/ 4964715 h 6858000"/>
              <a:gd name="connsiteX57" fmla="*/ 6005269 w 6115796"/>
              <a:gd name="connsiteY57" fmla="*/ 5150567 h 6858000"/>
              <a:gd name="connsiteX58" fmla="*/ 6001127 w 6115796"/>
              <a:gd name="connsiteY58" fmla="*/ 5164609 h 6858000"/>
              <a:gd name="connsiteX59" fmla="*/ 5998514 w 6115796"/>
              <a:gd name="connsiteY59" fmla="*/ 5189673 h 6858000"/>
              <a:gd name="connsiteX60" fmla="*/ 6018409 w 6115796"/>
              <a:gd name="connsiteY60" fmla="*/ 5227157 h 6858000"/>
              <a:gd name="connsiteX61" fmla="*/ 6036748 w 6115796"/>
              <a:gd name="connsiteY61" fmla="*/ 5322752 h 6858000"/>
              <a:gd name="connsiteX62" fmla="*/ 6037677 w 6115796"/>
              <a:gd name="connsiteY62" fmla="*/ 5354807 h 6858000"/>
              <a:gd name="connsiteX63" fmla="*/ 6053435 w 6115796"/>
              <a:gd name="connsiteY63" fmla="*/ 5387547 h 6858000"/>
              <a:gd name="connsiteX64" fmla="*/ 6068640 w 6115796"/>
              <a:gd name="connsiteY64" fmla="*/ 5474503 h 6858000"/>
              <a:gd name="connsiteX65" fmla="*/ 6080922 w 6115796"/>
              <a:gd name="connsiteY65" fmla="*/ 5561070 h 6858000"/>
              <a:gd name="connsiteX66" fmla="*/ 6096949 w 6115796"/>
              <a:gd name="connsiteY66" fmla="*/ 5648179 h 6858000"/>
              <a:gd name="connsiteX67" fmla="*/ 6115796 w 6115796"/>
              <a:gd name="connsiteY67" fmla="*/ 5862844 h 6858000"/>
              <a:gd name="connsiteX68" fmla="*/ 6045436 w 6115796"/>
              <a:gd name="connsiteY68" fmla="*/ 6124480 h 6858000"/>
              <a:gd name="connsiteX69" fmla="*/ 6030489 w 6115796"/>
              <a:gd name="connsiteY69" fmla="*/ 6317666 h 6858000"/>
              <a:gd name="connsiteX70" fmla="*/ 6007492 w 6115796"/>
              <a:gd name="connsiteY70" fmla="*/ 6440818 h 6858000"/>
              <a:gd name="connsiteX71" fmla="*/ 6009467 w 6115796"/>
              <a:gd name="connsiteY71" fmla="*/ 6487076 h 6858000"/>
              <a:gd name="connsiteX72" fmla="*/ 5995064 w 6115796"/>
              <a:gd name="connsiteY72" fmla="*/ 6540791 h 6858000"/>
              <a:gd name="connsiteX73" fmla="*/ 5986207 w 6115796"/>
              <a:gd name="connsiteY73" fmla="*/ 6695855 h 6858000"/>
              <a:gd name="connsiteX74" fmla="*/ 5979428 w 6115796"/>
              <a:gd name="connsiteY74" fmla="*/ 6754678 h 6858000"/>
              <a:gd name="connsiteX75" fmla="*/ 5984543 w 6115796"/>
              <a:gd name="connsiteY75" fmla="*/ 6811016 h 6858000"/>
              <a:gd name="connsiteX76" fmla="*/ 5979671 w 6115796"/>
              <a:gd name="connsiteY76" fmla="*/ 6858000 h 6858000"/>
              <a:gd name="connsiteX77" fmla="*/ 0 w 6115796"/>
              <a:gd name="connsiteY77" fmla="*/ 6858000 h 6858000"/>
              <a:gd name="connsiteX78" fmla="*/ 0 w 6115796"/>
              <a:gd name="connsiteY78"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91940 w 6115796"/>
              <a:gd name="connsiteY34" fmla="*/ 3015985 h 6858000"/>
              <a:gd name="connsiteX35" fmla="*/ 5503944 w 6115796"/>
              <a:gd name="connsiteY35" fmla="*/ 3123335 h 6858000"/>
              <a:gd name="connsiteX36" fmla="*/ 5525532 w 6115796"/>
              <a:gd name="connsiteY36" fmla="*/ 3258473 h 6858000"/>
              <a:gd name="connsiteX37" fmla="*/ 5589758 w 6115796"/>
              <a:gd name="connsiteY37" fmla="*/ 3453699 h 6858000"/>
              <a:gd name="connsiteX38" fmla="*/ 5596144 w 6115796"/>
              <a:gd name="connsiteY38" fmla="*/ 3534624 h 6858000"/>
              <a:gd name="connsiteX39" fmla="*/ 5597750 w 6115796"/>
              <a:gd name="connsiteY39" fmla="*/ 3534129 h 6858000"/>
              <a:gd name="connsiteX40" fmla="*/ 5618377 w 6115796"/>
              <a:gd name="connsiteY40" fmla="*/ 3588431 h 6858000"/>
              <a:gd name="connsiteX41" fmla="*/ 5655472 w 6115796"/>
              <a:gd name="connsiteY41" fmla="*/ 3678877 h 6858000"/>
              <a:gd name="connsiteX42" fmla="*/ 5683015 w 6115796"/>
              <a:gd name="connsiteY42" fmla="*/ 3762025 h 6858000"/>
              <a:gd name="connsiteX43" fmla="*/ 5696643 w 6115796"/>
              <a:gd name="connsiteY43" fmla="*/ 3773888 h 6858000"/>
              <a:gd name="connsiteX44" fmla="*/ 5768491 w 6115796"/>
              <a:gd name="connsiteY44" fmla="*/ 3914399 h 6858000"/>
              <a:gd name="connsiteX45" fmla="*/ 5793123 w 6115796"/>
              <a:gd name="connsiteY45" fmla="*/ 3969952 h 6858000"/>
              <a:gd name="connsiteX46" fmla="*/ 5808321 w 6115796"/>
              <a:gd name="connsiteY46" fmla="*/ 3988153 h 6858000"/>
              <a:gd name="connsiteX47" fmla="*/ 5825621 w 6115796"/>
              <a:gd name="connsiteY47" fmla="*/ 4015525 h 6858000"/>
              <a:gd name="connsiteX48" fmla="*/ 5860672 w 6115796"/>
              <a:gd name="connsiteY48" fmla="*/ 4061579 h 6858000"/>
              <a:gd name="connsiteX49" fmla="*/ 5894095 w 6115796"/>
              <a:gd name="connsiteY49" fmla="*/ 4128857 h 6858000"/>
              <a:gd name="connsiteX50" fmla="*/ 5903513 w 6115796"/>
              <a:gd name="connsiteY50" fmla="*/ 4187661 h 6858000"/>
              <a:gd name="connsiteX51" fmla="*/ 5949086 w 6115796"/>
              <a:gd name="connsiteY51" fmla="*/ 4366139 h 6858000"/>
              <a:gd name="connsiteX52" fmla="*/ 5949261 w 6115796"/>
              <a:gd name="connsiteY52" fmla="*/ 4449185 h 6858000"/>
              <a:gd name="connsiteX53" fmla="*/ 5961816 w 6115796"/>
              <a:gd name="connsiteY53" fmla="*/ 4494562 h 6858000"/>
              <a:gd name="connsiteX54" fmla="*/ 5998138 w 6115796"/>
              <a:gd name="connsiteY54" fmla="*/ 4697518 h 6858000"/>
              <a:gd name="connsiteX55" fmla="*/ 6007819 w 6115796"/>
              <a:gd name="connsiteY55" fmla="*/ 4858148 h 6858000"/>
              <a:gd name="connsiteX56" fmla="*/ 6007749 w 6115796"/>
              <a:gd name="connsiteY56" fmla="*/ 4964715 h 6858000"/>
              <a:gd name="connsiteX57" fmla="*/ 6005269 w 6115796"/>
              <a:gd name="connsiteY57" fmla="*/ 5150567 h 6858000"/>
              <a:gd name="connsiteX58" fmla="*/ 6001127 w 6115796"/>
              <a:gd name="connsiteY58" fmla="*/ 5164609 h 6858000"/>
              <a:gd name="connsiteX59" fmla="*/ 5998514 w 6115796"/>
              <a:gd name="connsiteY59" fmla="*/ 5189673 h 6858000"/>
              <a:gd name="connsiteX60" fmla="*/ 6018409 w 6115796"/>
              <a:gd name="connsiteY60" fmla="*/ 5227157 h 6858000"/>
              <a:gd name="connsiteX61" fmla="*/ 6036748 w 6115796"/>
              <a:gd name="connsiteY61" fmla="*/ 5322752 h 6858000"/>
              <a:gd name="connsiteX62" fmla="*/ 6037677 w 6115796"/>
              <a:gd name="connsiteY62" fmla="*/ 5354807 h 6858000"/>
              <a:gd name="connsiteX63" fmla="*/ 6053435 w 6115796"/>
              <a:gd name="connsiteY63" fmla="*/ 5387547 h 6858000"/>
              <a:gd name="connsiteX64" fmla="*/ 6068640 w 6115796"/>
              <a:gd name="connsiteY64" fmla="*/ 5474503 h 6858000"/>
              <a:gd name="connsiteX65" fmla="*/ 6080922 w 6115796"/>
              <a:gd name="connsiteY65" fmla="*/ 5561070 h 6858000"/>
              <a:gd name="connsiteX66" fmla="*/ 6096949 w 6115796"/>
              <a:gd name="connsiteY66" fmla="*/ 5648179 h 6858000"/>
              <a:gd name="connsiteX67" fmla="*/ 6115796 w 6115796"/>
              <a:gd name="connsiteY67" fmla="*/ 5862844 h 6858000"/>
              <a:gd name="connsiteX68" fmla="*/ 6045436 w 6115796"/>
              <a:gd name="connsiteY68" fmla="*/ 6124480 h 6858000"/>
              <a:gd name="connsiteX69" fmla="*/ 6030489 w 6115796"/>
              <a:gd name="connsiteY69" fmla="*/ 6317666 h 6858000"/>
              <a:gd name="connsiteX70" fmla="*/ 6007492 w 6115796"/>
              <a:gd name="connsiteY70" fmla="*/ 6440818 h 6858000"/>
              <a:gd name="connsiteX71" fmla="*/ 6009467 w 6115796"/>
              <a:gd name="connsiteY71" fmla="*/ 6487076 h 6858000"/>
              <a:gd name="connsiteX72" fmla="*/ 5995064 w 6115796"/>
              <a:gd name="connsiteY72" fmla="*/ 6540791 h 6858000"/>
              <a:gd name="connsiteX73" fmla="*/ 5986207 w 6115796"/>
              <a:gd name="connsiteY73" fmla="*/ 6695855 h 6858000"/>
              <a:gd name="connsiteX74" fmla="*/ 5979428 w 6115796"/>
              <a:gd name="connsiteY74" fmla="*/ 6754678 h 6858000"/>
              <a:gd name="connsiteX75" fmla="*/ 5984543 w 6115796"/>
              <a:gd name="connsiteY75" fmla="*/ 6811016 h 6858000"/>
              <a:gd name="connsiteX76" fmla="*/ 5979671 w 6115796"/>
              <a:gd name="connsiteY76" fmla="*/ 6858000 h 6858000"/>
              <a:gd name="connsiteX77" fmla="*/ 0 w 6115796"/>
              <a:gd name="connsiteY77" fmla="*/ 6858000 h 6858000"/>
              <a:gd name="connsiteX78" fmla="*/ 0 w 6115796"/>
              <a:gd name="connsiteY78"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91940 w 6115796"/>
              <a:gd name="connsiteY34" fmla="*/ 3015985 h 6858000"/>
              <a:gd name="connsiteX35" fmla="*/ 5503944 w 6115796"/>
              <a:gd name="connsiteY35" fmla="*/ 3123335 h 6858000"/>
              <a:gd name="connsiteX36" fmla="*/ 5525532 w 6115796"/>
              <a:gd name="connsiteY36" fmla="*/ 3258473 h 6858000"/>
              <a:gd name="connsiteX37" fmla="*/ 5589758 w 6115796"/>
              <a:gd name="connsiteY37" fmla="*/ 3453699 h 6858000"/>
              <a:gd name="connsiteX38" fmla="*/ 5596144 w 6115796"/>
              <a:gd name="connsiteY38" fmla="*/ 3534624 h 6858000"/>
              <a:gd name="connsiteX39" fmla="*/ 5597750 w 6115796"/>
              <a:gd name="connsiteY39" fmla="*/ 3534129 h 6858000"/>
              <a:gd name="connsiteX40" fmla="*/ 5618377 w 6115796"/>
              <a:gd name="connsiteY40" fmla="*/ 3588431 h 6858000"/>
              <a:gd name="connsiteX41" fmla="*/ 5655472 w 6115796"/>
              <a:gd name="connsiteY41" fmla="*/ 3678877 h 6858000"/>
              <a:gd name="connsiteX42" fmla="*/ 5683015 w 6115796"/>
              <a:gd name="connsiteY42" fmla="*/ 3762025 h 6858000"/>
              <a:gd name="connsiteX43" fmla="*/ 5696643 w 6115796"/>
              <a:gd name="connsiteY43" fmla="*/ 3773888 h 6858000"/>
              <a:gd name="connsiteX44" fmla="*/ 5768491 w 6115796"/>
              <a:gd name="connsiteY44" fmla="*/ 3914399 h 6858000"/>
              <a:gd name="connsiteX45" fmla="*/ 5793123 w 6115796"/>
              <a:gd name="connsiteY45" fmla="*/ 3969952 h 6858000"/>
              <a:gd name="connsiteX46" fmla="*/ 5808321 w 6115796"/>
              <a:gd name="connsiteY46" fmla="*/ 3988153 h 6858000"/>
              <a:gd name="connsiteX47" fmla="*/ 5825621 w 6115796"/>
              <a:gd name="connsiteY47" fmla="*/ 4015525 h 6858000"/>
              <a:gd name="connsiteX48" fmla="*/ 5860672 w 6115796"/>
              <a:gd name="connsiteY48" fmla="*/ 4061579 h 6858000"/>
              <a:gd name="connsiteX49" fmla="*/ 5894095 w 6115796"/>
              <a:gd name="connsiteY49" fmla="*/ 4128857 h 6858000"/>
              <a:gd name="connsiteX50" fmla="*/ 5903513 w 6115796"/>
              <a:gd name="connsiteY50" fmla="*/ 4187661 h 6858000"/>
              <a:gd name="connsiteX51" fmla="*/ 5949086 w 6115796"/>
              <a:gd name="connsiteY51" fmla="*/ 4366139 h 6858000"/>
              <a:gd name="connsiteX52" fmla="*/ 5949261 w 6115796"/>
              <a:gd name="connsiteY52" fmla="*/ 4449185 h 6858000"/>
              <a:gd name="connsiteX53" fmla="*/ 5961816 w 6115796"/>
              <a:gd name="connsiteY53" fmla="*/ 4494562 h 6858000"/>
              <a:gd name="connsiteX54" fmla="*/ 5998138 w 6115796"/>
              <a:gd name="connsiteY54" fmla="*/ 4697518 h 6858000"/>
              <a:gd name="connsiteX55" fmla="*/ 6007819 w 6115796"/>
              <a:gd name="connsiteY55" fmla="*/ 4858148 h 6858000"/>
              <a:gd name="connsiteX56" fmla="*/ 6007749 w 6115796"/>
              <a:gd name="connsiteY56" fmla="*/ 4964715 h 6858000"/>
              <a:gd name="connsiteX57" fmla="*/ 6005269 w 6115796"/>
              <a:gd name="connsiteY57" fmla="*/ 5150567 h 6858000"/>
              <a:gd name="connsiteX58" fmla="*/ 6001127 w 6115796"/>
              <a:gd name="connsiteY58" fmla="*/ 5164609 h 6858000"/>
              <a:gd name="connsiteX59" fmla="*/ 5998514 w 6115796"/>
              <a:gd name="connsiteY59" fmla="*/ 5189673 h 6858000"/>
              <a:gd name="connsiteX60" fmla="*/ 6018409 w 6115796"/>
              <a:gd name="connsiteY60" fmla="*/ 5227157 h 6858000"/>
              <a:gd name="connsiteX61" fmla="*/ 6036748 w 6115796"/>
              <a:gd name="connsiteY61" fmla="*/ 5322752 h 6858000"/>
              <a:gd name="connsiteX62" fmla="*/ 6037677 w 6115796"/>
              <a:gd name="connsiteY62" fmla="*/ 5354807 h 6858000"/>
              <a:gd name="connsiteX63" fmla="*/ 6053435 w 6115796"/>
              <a:gd name="connsiteY63" fmla="*/ 5387547 h 6858000"/>
              <a:gd name="connsiteX64" fmla="*/ 6068640 w 6115796"/>
              <a:gd name="connsiteY64" fmla="*/ 5474503 h 6858000"/>
              <a:gd name="connsiteX65" fmla="*/ 6080922 w 6115796"/>
              <a:gd name="connsiteY65" fmla="*/ 5561070 h 6858000"/>
              <a:gd name="connsiteX66" fmla="*/ 6096949 w 6115796"/>
              <a:gd name="connsiteY66" fmla="*/ 5648179 h 6858000"/>
              <a:gd name="connsiteX67" fmla="*/ 6115796 w 6115796"/>
              <a:gd name="connsiteY67" fmla="*/ 5862844 h 6858000"/>
              <a:gd name="connsiteX68" fmla="*/ 6045436 w 6115796"/>
              <a:gd name="connsiteY68" fmla="*/ 6124480 h 6858000"/>
              <a:gd name="connsiteX69" fmla="*/ 6030489 w 6115796"/>
              <a:gd name="connsiteY69" fmla="*/ 6317666 h 6858000"/>
              <a:gd name="connsiteX70" fmla="*/ 6007492 w 6115796"/>
              <a:gd name="connsiteY70" fmla="*/ 6440818 h 6858000"/>
              <a:gd name="connsiteX71" fmla="*/ 6009467 w 6115796"/>
              <a:gd name="connsiteY71" fmla="*/ 6487076 h 6858000"/>
              <a:gd name="connsiteX72" fmla="*/ 5995064 w 6115796"/>
              <a:gd name="connsiteY72" fmla="*/ 6540791 h 6858000"/>
              <a:gd name="connsiteX73" fmla="*/ 5986207 w 6115796"/>
              <a:gd name="connsiteY73" fmla="*/ 6695855 h 6858000"/>
              <a:gd name="connsiteX74" fmla="*/ 5979428 w 6115796"/>
              <a:gd name="connsiteY74" fmla="*/ 6754678 h 6858000"/>
              <a:gd name="connsiteX75" fmla="*/ 5984543 w 6115796"/>
              <a:gd name="connsiteY75" fmla="*/ 6811016 h 6858000"/>
              <a:gd name="connsiteX76" fmla="*/ 5979671 w 6115796"/>
              <a:gd name="connsiteY76" fmla="*/ 6858000 h 6858000"/>
              <a:gd name="connsiteX77" fmla="*/ 0 w 6115796"/>
              <a:gd name="connsiteY77" fmla="*/ 6858000 h 6858000"/>
              <a:gd name="connsiteX78" fmla="*/ 0 w 6115796"/>
              <a:gd name="connsiteY78"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76196 w 6105267"/>
              <a:gd name="connsiteY9" fmla="*/ 636822 h 6858000"/>
              <a:gd name="connsiteX10" fmla="*/ 5189051 w 6105267"/>
              <a:gd name="connsiteY10" fmla="*/ 782518 h 6858000"/>
              <a:gd name="connsiteX11" fmla="*/ 5218707 w 6105267"/>
              <a:gd name="connsiteY11" fmla="*/ 886387 h 6858000"/>
              <a:gd name="connsiteX12" fmla="*/ 5221281 w 6105267"/>
              <a:gd name="connsiteY12" fmla="*/ 920873 h 6858000"/>
              <a:gd name="connsiteX13" fmla="*/ 5201018 w 6105267"/>
              <a:gd name="connsiteY13" fmla="*/ 1095027 h 6858000"/>
              <a:gd name="connsiteX14" fmla="*/ 5189234 w 6105267"/>
              <a:gd name="connsiteY14" fmla="*/ 1217308 h 6858000"/>
              <a:gd name="connsiteX15" fmla="*/ 5202769 w 6105267"/>
              <a:gd name="connsiteY15" fmla="*/ 1269450 h 6858000"/>
              <a:gd name="connsiteX16" fmla="*/ 5225968 w 6105267"/>
              <a:gd name="connsiteY16" fmla="*/ 1357994 h 6858000"/>
              <a:gd name="connsiteX17" fmla="*/ 5226675 w 6105267"/>
              <a:gd name="connsiteY17" fmla="*/ 1385685 h 6858000"/>
              <a:gd name="connsiteX18" fmla="*/ 5237226 w 6105267"/>
              <a:gd name="connsiteY18" fmla="*/ 1441327 h 6858000"/>
              <a:gd name="connsiteX19" fmla="*/ 5255653 w 6105267"/>
              <a:gd name="connsiteY19" fmla="*/ 1524712 h 6858000"/>
              <a:gd name="connsiteX20" fmla="*/ 5263491 w 6105267"/>
              <a:gd name="connsiteY20" fmla="*/ 1642938 h 6858000"/>
              <a:gd name="connsiteX21" fmla="*/ 5256552 w 6105267"/>
              <a:gd name="connsiteY21" fmla="*/ 1672509 h 6858000"/>
              <a:gd name="connsiteX22" fmla="*/ 5264549 w 6105267"/>
              <a:gd name="connsiteY22" fmla="*/ 1837572 h 6858000"/>
              <a:gd name="connsiteX23" fmla="*/ 5255696 w 6105267"/>
              <a:gd name="connsiteY23" fmla="*/ 1953770 h 6858000"/>
              <a:gd name="connsiteX24" fmla="*/ 5252592 w 6105267"/>
              <a:gd name="connsiteY24" fmla="*/ 2092210 h 6858000"/>
              <a:gd name="connsiteX25" fmla="*/ 5257248 w 6105267"/>
              <a:gd name="connsiteY25" fmla="*/ 2203922 h 6858000"/>
              <a:gd name="connsiteX26" fmla="*/ 5262551 w 6105267"/>
              <a:gd name="connsiteY26" fmla="*/ 2288050 h 6858000"/>
              <a:gd name="connsiteX27" fmla="*/ 5293877 w 6105267"/>
              <a:gd name="connsiteY27" fmla="*/ 2368649 h 6858000"/>
              <a:gd name="connsiteX28" fmla="*/ 5311338 w 6105267"/>
              <a:gd name="connsiteY28" fmla="*/ 2404034 h 6858000"/>
              <a:gd name="connsiteX29" fmla="*/ 5338366 w 6105267"/>
              <a:gd name="connsiteY29" fmla="*/ 2465052 h 6858000"/>
              <a:gd name="connsiteX30" fmla="*/ 5371263 w 6105267"/>
              <a:gd name="connsiteY30" fmla="*/ 2586413 h 6858000"/>
              <a:gd name="connsiteX31" fmla="*/ 5407503 w 6105267"/>
              <a:gd name="connsiteY31" fmla="*/ 2786290 h 6858000"/>
              <a:gd name="connsiteX32" fmla="*/ 5407356 w 6105267"/>
              <a:gd name="connsiteY32" fmla="*/ 2787545 h 6858000"/>
              <a:gd name="connsiteX33" fmla="*/ 5457023 w 6105267"/>
              <a:gd name="connsiteY33" fmla="*/ 2858292 h 6858000"/>
              <a:gd name="connsiteX34" fmla="*/ 5491940 w 6105267"/>
              <a:gd name="connsiteY34" fmla="*/ 3015985 h 6858000"/>
              <a:gd name="connsiteX35" fmla="*/ 5503944 w 6105267"/>
              <a:gd name="connsiteY35" fmla="*/ 3123335 h 6858000"/>
              <a:gd name="connsiteX36" fmla="*/ 5525532 w 6105267"/>
              <a:gd name="connsiteY36" fmla="*/ 3258473 h 6858000"/>
              <a:gd name="connsiteX37" fmla="*/ 5589758 w 6105267"/>
              <a:gd name="connsiteY37" fmla="*/ 3453699 h 6858000"/>
              <a:gd name="connsiteX38" fmla="*/ 5596144 w 6105267"/>
              <a:gd name="connsiteY38" fmla="*/ 3534624 h 6858000"/>
              <a:gd name="connsiteX39" fmla="*/ 5597750 w 6105267"/>
              <a:gd name="connsiteY39" fmla="*/ 3534129 h 6858000"/>
              <a:gd name="connsiteX40" fmla="*/ 5618377 w 6105267"/>
              <a:gd name="connsiteY40" fmla="*/ 3588431 h 6858000"/>
              <a:gd name="connsiteX41" fmla="*/ 5655472 w 6105267"/>
              <a:gd name="connsiteY41" fmla="*/ 3678877 h 6858000"/>
              <a:gd name="connsiteX42" fmla="*/ 5683015 w 6105267"/>
              <a:gd name="connsiteY42" fmla="*/ 3762025 h 6858000"/>
              <a:gd name="connsiteX43" fmla="*/ 5696643 w 6105267"/>
              <a:gd name="connsiteY43" fmla="*/ 3773888 h 6858000"/>
              <a:gd name="connsiteX44" fmla="*/ 5768491 w 6105267"/>
              <a:gd name="connsiteY44" fmla="*/ 3914399 h 6858000"/>
              <a:gd name="connsiteX45" fmla="*/ 5793123 w 6105267"/>
              <a:gd name="connsiteY45" fmla="*/ 3969952 h 6858000"/>
              <a:gd name="connsiteX46" fmla="*/ 5808321 w 6105267"/>
              <a:gd name="connsiteY46" fmla="*/ 3988153 h 6858000"/>
              <a:gd name="connsiteX47" fmla="*/ 5825621 w 6105267"/>
              <a:gd name="connsiteY47" fmla="*/ 4015525 h 6858000"/>
              <a:gd name="connsiteX48" fmla="*/ 5860672 w 6105267"/>
              <a:gd name="connsiteY48" fmla="*/ 4061579 h 6858000"/>
              <a:gd name="connsiteX49" fmla="*/ 5894095 w 6105267"/>
              <a:gd name="connsiteY49" fmla="*/ 4128857 h 6858000"/>
              <a:gd name="connsiteX50" fmla="*/ 5903513 w 6105267"/>
              <a:gd name="connsiteY50" fmla="*/ 4187661 h 6858000"/>
              <a:gd name="connsiteX51" fmla="*/ 5949086 w 6105267"/>
              <a:gd name="connsiteY51" fmla="*/ 4366139 h 6858000"/>
              <a:gd name="connsiteX52" fmla="*/ 5949261 w 6105267"/>
              <a:gd name="connsiteY52" fmla="*/ 4449185 h 6858000"/>
              <a:gd name="connsiteX53" fmla="*/ 5961816 w 6105267"/>
              <a:gd name="connsiteY53" fmla="*/ 4494562 h 6858000"/>
              <a:gd name="connsiteX54" fmla="*/ 5998138 w 6105267"/>
              <a:gd name="connsiteY54" fmla="*/ 4697518 h 6858000"/>
              <a:gd name="connsiteX55" fmla="*/ 6007819 w 6105267"/>
              <a:gd name="connsiteY55" fmla="*/ 4858148 h 6858000"/>
              <a:gd name="connsiteX56" fmla="*/ 6007749 w 6105267"/>
              <a:gd name="connsiteY56" fmla="*/ 4964715 h 6858000"/>
              <a:gd name="connsiteX57" fmla="*/ 6005269 w 6105267"/>
              <a:gd name="connsiteY57" fmla="*/ 5150567 h 6858000"/>
              <a:gd name="connsiteX58" fmla="*/ 6001127 w 6105267"/>
              <a:gd name="connsiteY58" fmla="*/ 5164609 h 6858000"/>
              <a:gd name="connsiteX59" fmla="*/ 5998514 w 6105267"/>
              <a:gd name="connsiteY59" fmla="*/ 5189673 h 6858000"/>
              <a:gd name="connsiteX60" fmla="*/ 6018409 w 6105267"/>
              <a:gd name="connsiteY60" fmla="*/ 5227157 h 6858000"/>
              <a:gd name="connsiteX61" fmla="*/ 6036748 w 6105267"/>
              <a:gd name="connsiteY61" fmla="*/ 5322752 h 6858000"/>
              <a:gd name="connsiteX62" fmla="*/ 6037677 w 6105267"/>
              <a:gd name="connsiteY62" fmla="*/ 5354807 h 6858000"/>
              <a:gd name="connsiteX63" fmla="*/ 6053435 w 6105267"/>
              <a:gd name="connsiteY63" fmla="*/ 5387547 h 6858000"/>
              <a:gd name="connsiteX64" fmla="*/ 6068640 w 6105267"/>
              <a:gd name="connsiteY64" fmla="*/ 5474503 h 6858000"/>
              <a:gd name="connsiteX65" fmla="*/ 6080922 w 6105267"/>
              <a:gd name="connsiteY65" fmla="*/ 5561070 h 6858000"/>
              <a:gd name="connsiteX66" fmla="*/ 6096949 w 6105267"/>
              <a:gd name="connsiteY66" fmla="*/ 5648179 h 6858000"/>
              <a:gd name="connsiteX67" fmla="*/ 6096746 w 6105267"/>
              <a:gd name="connsiteY67" fmla="*/ 5862844 h 6858000"/>
              <a:gd name="connsiteX68" fmla="*/ 6045436 w 6105267"/>
              <a:gd name="connsiteY68" fmla="*/ 6124480 h 6858000"/>
              <a:gd name="connsiteX69" fmla="*/ 6030489 w 6105267"/>
              <a:gd name="connsiteY69" fmla="*/ 6317666 h 6858000"/>
              <a:gd name="connsiteX70" fmla="*/ 6007492 w 6105267"/>
              <a:gd name="connsiteY70" fmla="*/ 6440818 h 6858000"/>
              <a:gd name="connsiteX71" fmla="*/ 6009467 w 6105267"/>
              <a:gd name="connsiteY71" fmla="*/ 6487076 h 6858000"/>
              <a:gd name="connsiteX72" fmla="*/ 5995064 w 6105267"/>
              <a:gd name="connsiteY72" fmla="*/ 6540791 h 6858000"/>
              <a:gd name="connsiteX73" fmla="*/ 5986207 w 6105267"/>
              <a:gd name="connsiteY73" fmla="*/ 6695855 h 6858000"/>
              <a:gd name="connsiteX74" fmla="*/ 5979428 w 6105267"/>
              <a:gd name="connsiteY74" fmla="*/ 6754678 h 6858000"/>
              <a:gd name="connsiteX75" fmla="*/ 5984543 w 6105267"/>
              <a:gd name="connsiteY75" fmla="*/ 6811016 h 6858000"/>
              <a:gd name="connsiteX76" fmla="*/ 5979671 w 6105267"/>
              <a:gd name="connsiteY76" fmla="*/ 6858000 h 6858000"/>
              <a:gd name="connsiteX77" fmla="*/ 0 w 6105267"/>
              <a:gd name="connsiteY77" fmla="*/ 6858000 h 6858000"/>
              <a:gd name="connsiteX78" fmla="*/ 0 w 6105267"/>
              <a:gd name="connsiteY78"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491940 w 6105267"/>
              <a:gd name="connsiteY33" fmla="*/ 3015985 h 6858000"/>
              <a:gd name="connsiteX34" fmla="*/ 5503944 w 6105267"/>
              <a:gd name="connsiteY34" fmla="*/ 3123335 h 6858000"/>
              <a:gd name="connsiteX35" fmla="*/ 5525532 w 6105267"/>
              <a:gd name="connsiteY35" fmla="*/ 3258473 h 6858000"/>
              <a:gd name="connsiteX36" fmla="*/ 5589758 w 6105267"/>
              <a:gd name="connsiteY36" fmla="*/ 3453699 h 6858000"/>
              <a:gd name="connsiteX37" fmla="*/ 5596144 w 6105267"/>
              <a:gd name="connsiteY37" fmla="*/ 3534624 h 6858000"/>
              <a:gd name="connsiteX38" fmla="*/ 5597750 w 6105267"/>
              <a:gd name="connsiteY38" fmla="*/ 3534129 h 6858000"/>
              <a:gd name="connsiteX39" fmla="*/ 5618377 w 6105267"/>
              <a:gd name="connsiteY39" fmla="*/ 3588431 h 6858000"/>
              <a:gd name="connsiteX40" fmla="*/ 5655472 w 6105267"/>
              <a:gd name="connsiteY40" fmla="*/ 3678877 h 6858000"/>
              <a:gd name="connsiteX41" fmla="*/ 5683015 w 6105267"/>
              <a:gd name="connsiteY41" fmla="*/ 3762025 h 6858000"/>
              <a:gd name="connsiteX42" fmla="*/ 5696643 w 6105267"/>
              <a:gd name="connsiteY42" fmla="*/ 3773888 h 6858000"/>
              <a:gd name="connsiteX43" fmla="*/ 5768491 w 6105267"/>
              <a:gd name="connsiteY43" fmla="*/ 3914399 h 6858000"/>
              <a:gd name="connsiteX44" fmla="*/ 5793123 w 6105267"/>
              <a:gd name="connsiteY44" fmla="*/ 3969952 h 6858000"/>
              <a:gd name="connsiteX45" fmla="*/ 5808321 w 6105267"/>
              <a:gd name="connsiteY45" fmla="*/ 3988153 h 6858000"/>
              <a:gd name="connsiteX46" fmla="*/ 5825621 w 6105267"/>
              <a:gd name="connsiteY46" fmla="*/ 4015525 h 6858000"/>
              <a:gd name="connsiteX47" fmla="*/ 5860672 w 6105267"/>
              <a:gd name="connsiteY47" fmla="*/ 4061579 h 6858000"/>
              <a:gd name="connsiteX48" fmla="*/ 5894095 w 6105267"/>
              <a:gd name="connsiteY48" fmla="*/ 4128857 h 6858000"/>
              <a:gd name="connsiteX49" fmla="*/ 5903513 w 6105267"/>
              <a:gd name="connsiteY49" fmla="*/ 4187661 h 6858000"/>
              <a:gd name="connsiteX50" fmla="*/ 5949086 w 6105267"/>
              <a:gd name="connsiteY50" fmla="*/ 4366139 h 6858000"/>
              <a:gd name="connsiteX51" fmla="*/ 5949261 w 6105267"/>
              <a:gd name="connsiteY51" fmla="*/ 4449185 h 6858000"/>
              <a:gd name="connsiteX52" fmla="*/ 5961816 w 6105267"/>
              <a:gd name="connsiteY52" fmla="*/ 4494562 h 6858000"/>
              <a:gd name="connsiteX53" fmla="*/ 5998138 w 6105267"/>
              <a:gd name="connsiteY53" fmla="*/ 4697518 h 6858000"/>
              <a:gd name="connsiteX54" fmla="*/ 6007819 w 6105267"/>
              <a:gd name="connsiteY54" fmla="*/ 4858148 h 6858000"/>
              <a:gd name="connsiteX55" fmla="*/ 6007749 w 6105267"/>
              <a:gd name="connsiteY55" fmla="*/ 4964715 h 6858000"/>
              <a:gd name="connsiteX56" fmla="*/ 6005269 w 6105267"/>
              <a:gd name="connsiteY56" fmla="*/ 5150567 h 6858000"/>
              <a:gd name="connsiteX57" fmla="*/ 6001127 w 6105267"/>
              <a:gd name="connsiteY57" fmla="*/ 5164609 h 6858000"/>
              <a:gd name="connsiteX58" fmla="*/ 5998514 w 6105267"/>
              <a:gd name="connsiteY58" fmla="*/ 5189673 h 6858000"/>
              <a:gd name="connsiteX59" fmla="*/ 6018409 w 6105267"/>
              <a:gd name="connsiteY59" fmla="*/ 5227157 h 6858000"/>
              <a:gd name="connsiteX60" fmla="*/ 6036748 w 6105267"/>
              <a:gd name="connsiteY60" fmla="*/ 5322752 h 6858000"/>
              <a:gd name="connsiteX61" fmla="*/ 6037677 w 6105267"/>
              <a:gd name="connsiteY61" fmla="*/ 5354807 h 6858000"/>
              <a:gd name="connsiteX62" fmla="*/ 6053435 w 6105267"/>
              <a:gd name="connsiteY62" fmla="*/ 5387547 h 6858000"/>
              <a:gd name="connsiteX63" fmla="*/ 6068640 w 6105267"/>
              <a:gd name="connsiteY63" fmla="*/ 5474503 h 6858000"/>
              <a:gd name="connsiteX64" fmla="*/ 6080922 w 6105267"/>
              <a:gd name="connsiteY64" fmla="*/ 5561070 h 6858000"/>
              <a:gd name="connsiteX65" fmla="*/ 6096949 w 6105267"/>
              <a:gd name="connsiteY65" fmla="*/ 5648179 h 6858000"/>
              <a:gd name="connsiteX66" fmla="*/ 6096746 w 6105267"/>
              <a:gd name="connsiteY66" fmla="*/ 5862844 h 6858000"/>
              <a:gd name="connsiteX67" fmla="*/ 6045436 w 6105267"/>
              <a:gd name="connsiteY67" fmla="*/ 6124480 h 6858000"/>
              <a:gd name="connsiteX68" fmla="*/ 6030489 w 6105267"/>
              <a:gd name="connsiteY68" fmla="*/ 6317666 h 6858000"/>
              <a:gd name="connsiteX69" fmla="*/ 6007492 w 6105267"/>
              <a:gd name="connsiteY69" fmla="*/ 6440818 h 6858000"/>
              <a:gd name="connsiteX70" fmla="*/ 6009467 w 6105267"/>
              <a:gd name="connsiteY70" fmla="*/ 6487076 h 6858000"/>
              <a:gd name="connsiteX71" fmla="*/ 5995064 w 6105267"/>
              <a:gd name="connsiteY71" fmla="*/ 6540791 h 6858000"/>
              <a:gd name="connsiteX72" fmla="*/ 5986207 w 6105267"/>
              <a:gd name="connsiteY72" fmla="*/ 6695855 h 6858000"/>
              <a:gd name="connsiteX73" fmla="*/ 5979428 w 6105267"/>
              <a:gd name="connsiteY73" fmla="*/ 6754678 h 6858000"/>
              <a:gd name="connsiteX74" fmla="*/ 5984543 w 6105267"/>
              <a:gd name="connsiteY74" fmla="*/ 6811016 h 6858000"/>
              <a:gd name="connsiteX75" fmla="*/ 5979671 w 6105267"/>
              <a:gd name="connsiteY75" fmla="*/ 6858000 h 6858000"/>
              <a:gd name="connsiteX76" fmla="*/ 0 w 6105267"/>
              <a:gd name="connsiteY76" fmla="*/ 6858000 h 6858000"/>
              <a:gd name="connsiteX77" fmla="*/ 0 w 6105267"/>
              <a:gd name="connsiteY77"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491940 w 6105267"/>
              <a:gd name="connsiteY33" fmla="*/ 3015985 h 6858000"/>
              <a:gd name="connsiteX34" fmla="*/ 5503944 w 6105267"/>
              <a:gd name="connsiteY34" fmla="*/ 3123335 h 6858000"/>
              <a:gd name="connsiteX35" fmla="*/ 5525532 w 6105267"/>
              <a:gd name="connsiteY35" fmla="*/ 3258473 h 6858000"/>
              <a:gd name="connsiteX36" fmla="*/ 5589758 w 6105267"/>
              <a:gd name="connsiteY36" fmla="*/ 3453699 h 6858000"/>
              <a:gd name="connsiteX37" fmla="*/ 5596144 w 6105267"/>
              <a:gd name="connsiteY37" fmla="*/ 3534624 h 6858000"/>
              <a:gd name="connsiteX38" fmla="*/ 5597750 w 6105267"/>
              <a:gd name="connsiteY38" fmla="*/ 3534129 h 6858000"/>
              <a:gd name="connsiteX39" fmla="*/ 5618377 w 6105267"/>
              <a:gd name="connsiteY39" fmla="*/ 3588431 h 6858000"/>
              <a:gd name="connsiteX40" fmla="*/ 5655472 w 6105267"/>
              <a:gd name="connsiteY40" fmla="*/ 3678877 h 6858000"/>
              <a:gd name="connsiteX41" fmla="*/ 5683015 w 6105267"/>
              <a:gd name="connsiteY41" fmla="*/ 3762025 h 6858000"/>
              <a:gd name="connsiteX42" fmla="*/ 5696643 w 6105267"/>
              <a:gd name="connsiteY42" fmla="*/ 3773888 h 6858000"/>
              <a:gd name="connsiteX43" fmla="*/ 5768491 w 6105267"/>
              <a:gd name="connsiteY43" fmla="*/ 3914399 h 6858000"/>
              <a:gd name="connsiteX44" fmla="*/ 5793123 w 6105267"/>
              <a:gd name="connsiteY44" fmla="*/ 3969952 h 6858000"/>
              <a:gd name="connsiteX45" fmla="*/ 5808321 w 6105267"/>
              <a:gd name="connsiteY45" fmla="*/ 3988153 h 6858000"/>
              <a:gd name="connsiteX46" fmla="*/ 5825621 w 6105267"/>
              <a:gd name="connsiteY46" fmla="*/ 4015525 h 6858000"/>
              <a:gd name="connsiteX47" fmla="*/ 5860672 w 6105267"/>
              <a:gd name="connsiteY47" fmla="*/ 4061579 h 6858000"/>
              <a:gd name="connsiteX48" fmla="*/ 5894095 w 6105267"/>
              <a:gd name="connsiteY48" fmla="*/ 4128857 h 6858000"/>
              <a:gd name="connsiteX49" fmla="*/ 5903513 w 6105267"/>
              <a:gd name="connsiteY49" fmla="*/ 4187661 h 6858000"/>
              <a:gd name="connsiteX50" fmla="*/ 5949086 w 6105267"/>
              <a:gd name="connsiteY50" fmla="*/ 4366139 h 6858000"/>
              <a:gd name="connsiteX51" fmla="*/ 5949261 w 6105267"/>
              <a:gd name="connsiteY51" fmla="*/ 4449185 h 6858000"/>
              <a:gd name="connsiteX52" fmla="*/ 5961816 w 6105267"/>
              <a:gd name="connsiteY52" fmla="*/ 4494562 h 6858000"/>
              <a:gd name="connsiteX53" fmla="*/ 5998138 w 6105267"/>
              <a:gd name="connsiteY53" fmla="*/ 4697518 h 6858000"/>
              <a:gd name="connsiteX54" fmla="*/ 6007819 w 6105267"/>
              <a:gd name="connsiteY54" fmla="*/ 4858148 h 6858000"/>
              <a:gd name="connsiteX55" fmla="*/ 6007749 w 6105267"/>
              <a:gd name="connsiteY55" fmla="*/ 4964715 h 6858000"/>
              <a:gd name="connsiteX56" fmla="*/ 6005269 w 6105267"/>
              <a:gd name="connsiteY56" fmla="*/ 5150567 h 6858000"/>
              <a:gd name="connsiteX57" fmla="*/ 6001127 w 6105267"/>
              <a:gd name="connsiteY57" fmla="*/ 5164609 h 6858000"/>
              <a:gd name="connsiteX58" fmla="*/ 5998514 w 6105267"/>
              <a:gd name="connsiteY58" fmla="*/ 5189673 h 6858000"/>
              <a:gd name="connsiteX59" fmla="*/ 6018409 w 6105267"/>
              <a:gd name="connsiteY59" fmla="*/ 5227157 h 6858000"/>
              <a:gd name="connsiteX60" fmla="*/ 6036748 w 6105267"/>
              <a:gd name="connsiteY60" fmla="*/ 5322752 h 6858000"/>
              <a:gd name="connsiteX61" fmla="*/ 6037677 w 6105267"/>
              <a:gd name="connsiteY61" fmla="*/ 5354807 h 6858000"/>
              <a:gd name="connsiteX62" fmla="*/ 6053435 w 6105267"/>
              <a:gd name="connsiteY62" fmla="*/ 5387547 h 6858000"/>
              <a:gd name="connsiteX63" fmla="*/ 6068640 w 6105267"/>
              <a:gd name="connsiteY63" fmla="*/ 5474503 h 6858000"/>
              <a:gd name="connsiteX64" fmla="*/ 6080922 w 6105267"/>
              <a:gd name="connsiteY64" fmla="*/ 5561070 h 6858000"/>
              <a:gd name="connsiteX65" fmla="*/ 6096949 w 6105267"/>
              <a:gd name="connsiteY65" fmla="*/ 5648179 h 6858000"/>
              <a:gd name="connsiteX66" fmla="*/ 6096746 w 6105267"/>
              <a:gd name="connsiteY66" fmla="*/ 5862844 h 6858000"/>
              <a:gd name="connsiteX67" fmla="*/ 6045436 w 6105267"/>
              <a:gd name="connsiteY67" fmla="*/ 6124480 h 6858000"/>
              <a:gd name="connsiteX68" fmla="*/ 6030489 w 6105267"/>
              <a:gd name="connsiteY68" fmla="*/ 6317666 h 6858000"/>
              <a:gd name="connsiteX69" fmla="*/ 6007492 w 6105267"/>
              <a:gd name="connsiteY69" fmla="*/ 6440818 h 6858000"/>
              <a:gd name="connsiteX70" fmla="*/ 6009467 w 6105267"/>
              <a:gd name="connsiteY70" fmla="*/ 6487076 h 6858000"/>
              <a:gd name="connsiteX71" fmla="*/ 5995064 w 6105267"/>
              <a:gd name="connsiteY71" fmla="*/ 6540791 h 6858000"/>
              <a:gd name="connsiteX72" fmla="*/ 5986207 w 6105267"/>
              <a:gd name="connsiteY72" fmla="*/ 6695855 h 6858000"/>
              <a:gd name="connsiteX73" fmla="*/ 5979428 w 6105267"/>
              <a:gd name="connsiteY73" fmla="*/ 6754678 h 6858000"/>
              <a:gd name="connsiteX74" fmla="*/ 5984543 w 6105267"/>
              <a:gd name="connsiteY74" fmla="*/ 6811016 h 6858000"/>
              <a:gd name="connsiteX75" fmla="*/ 5979671 w 6105267"/>
              <a:gd name="connsiteY75" fmla="*/ 6858000 h 6858000"/>
              <a:gd name="connsiteX76" fmla="*/ 0 w 6105267"/>
              <a:gd name="connsiteY76" fmla="*/ 6858000 h 6858000"/>
              <a:gd name="connsiteX77" fmla="*/ 0 w 6105267"/>
              <a:gd name="connsiteY77"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25621 w 6105267"/>
              <a:gd name="connsiteY45" fmla="*/ 4015525 h 6858000"/>
              <a:gd name="connsiteX46" fmla="*/ 5860672 w 6105267"/>
              <a:gd name="connsiteY46" fmla="*/ 4061579 h 6858000"/>
              <a:gd name="connsiteX47" fmla="*/ 5894095 w 6105267"/>
              <a:gd name="connsiteY47" fmla="*/ 4128857 h 6858000"/>
              <a:gd name="connsiteX48" fmla="*/ 5903513 w 6105267"/>
              <a:gd name="connsiteY48" fmla="*/ 4187661 h 6858000"/>
              <a:gd name="connsiteX49" fmla="*/ 5949086 w 6105267"/>
              <a:gd name="connsiteY49" fmla="*/ 4366139 h 6858000"/>
              <a:gd name="connsiteX50" fmla="*/ 5949261 w 6105267"/>
              <a:gd name="connsiteY50" fmla="*/ 4449185 h 6858000"/>
              <a:gd name="connsiteX51" fmla="*/ 5961816 w 6105267"/>
              <a:gd name="connsiteY51" fmla="*/ 4494562 h 6858000"/>
              <a:gd name="connsiteX52" fmla="*/ 5998138 w 6105267"/>
              <a:gd name="connsiteY52" fmla="*/ 4697518 h 6858000"/>
              <a:gd name="connsiteX53" fmla="*/ 6007819 w 6105267"/>
              <a:gd name="connsiteY53" fmla="*/ 4858148 h 6858000"/>
              <a:gd name="connsiteX54" fmla="*/ 6007749 w 6105267"/>
              <a:gd name="connsiteY54" fmla="*/ 4964715 h 6858000"/>
              <a:gd name="connsiteX55" fmla="*/ 6005269 w 6105267"/>
              <a:gd name="connsiteY55" fmla="*/ 5150567 h 6858000"/>
              <a:gd name="connsiteX56" fmla="*/ 6001127 w 6105267"/>
              <a:gd name="connsiteY56" fmla="*/ 5164609 h 6858000"/>
              <a:gd name="connsiteX57" fmla="*/ 5998514 w 6105267"/>
              <a:gd name="connsiteY57" fmla="*/ 5189673 h 6858000"/>
              <a:gd name="connsiteX58" fmla="*/ 6018409 w 6105267"/>
              <a:gd name="connsiteY58" fmla="*/ 5227157 h 6858000"/>
              <a:gd name="connsiteX59" fmla="*/ 6036748 w 6105267"/>
              <a:gd name="connsiteY59" fmla="*/ 5322752 h 6858000"/>
              <a:gd name="connsiteX60" fmla="*/ 6037677 w 6105267"/>
              <a:gd name="connsiteY60" fmla="*/ 5354807 h 6858000"/>
              <a:gd name="connsiteX61" fmla="*/ 6053435 w 6105267"/>
              <a:gd name="connsiteY61" fmla="*/ 5387547 h 6858000"/>
              <a:gd name="connsiteX62" fmla="*/ 6068640 w 6105267"/>
              <a:gd name="connsiteY62" fmla="*/ 5474503 h 6858000"/>
              <a:gd name="connsiteX63" fmla="*/ 6080922 w 6105267"/>
              <a:gd name="connsiteY63" fmla="*/ 5561070 h 6858000"/>
              <a:gd name="connsiteX64" fmla="*/ 6096949 w 6105267"/>
              <a:gd name="connsiteY64" fmla="*/ 5648179 h 6858000"/>
              <a:gd name="connsiteX65" fmla="*/ 6096746 w 6105267"/>
              <a:gd name="connsiteY65" fmla="*/ 5862844 h 6858000"/>
              <a:gd name="connsiteX66" fmla="*/ 6045436 w 6105267"/>
              <a:gd name="connsiteY66" fmla="*/ 6124480 h 6858000"/>
              <a:gd name="connsiteX67" fmla="*/ 6030489 w 6105267"/>
              <a:gd name="connsiteY67" fmla="*/ 6317666 h 6858000"/>
              <a:gd name="connsiteX68" fmla="*/ 6007492 w 6105267"/>
              <a:gd name="connsiteY68" fmla="*/ 6440818 h 6858000"/>
              <a:gd name="connsiteX69" fmla="*/ 6009467 w 6105267"/>
              <a:gd name="connsiteY69" fmla="*/ 6487076 h 6858000"/>
              <a:gd name="connsiteX70" fmla="*/ 5995064 w 6105267"/>
              <a:gd name="connsiteY70" fmla="*/ 6540791 h 6858000"/>
              <a:gd name="connsiteX71" fmla="*/ 5986207 w 6105267"/>
              <a:gd name="connsiteY71" fmla="*/ 6695855 h 6858000"/>
              <a:gd name="connsiteX72" fmla="*/ 5979428 w 6105267"/>
              <a:gd name="connsiteY72" fmla="*/ 6754678 h 6858000"/>
              <a:gd name="connsiteX73" fmla="*/ 5984543 w 6105267"/>
              <a:gd name="connsiteY73" fmla="*/ 6811016 h 6858000"/>
              <a:gd name="connsiteX74" fmla="*/ 5979671 w 6105267"/>
              <a:gd name="connsiteY74" fmla="*/ 6858000 h 6858000"/>
              <a:gd name="connsiteX75" fmla="*/ 0 w 6105267"/>
              <a:gd name="connsiteY75" fmla="*/ 6858000 h 6858000"/>
              <a:gd name="connsiteX76" fmla="*/ 0 w 6105267"/>
              <a:gd name="connsiteY76"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25621 w 6105267"/>
              <a:gd name="connsiteY45" fmla="*/ 4015525 h 6858000"/>
              <a:gd name="connsiteX46" fmla="*/ 5860672 w 6105267"/>
              <a:gd name="connsiteY46" fmla="*/ 4061579 h 6858000"/>
              <a:gd name="connsiteX47" fmla="*/ 5894095 w 6105267"/>
              <a:gd name="connsiteY47" fmla="*/ 4128857 h 6858000"/>
              <a:gd name="connsiteX48" fmla="*/ 5903513 w 6105267"/>
              <a:gd name="connsiteY48" fmla="*/ 4187661 h 6858000"/>
              <a:gd name="connsiteX49" fmla="*/ 5949086 w 6105267"/>
              <a:gd name="connsiteY49" fmla="*/ 4366139 h 6858000"/>
              <a:gd name="connsiteX50" fmla="*/ 5949261 w 6105267"/>
              <a:gd name="connsiteY50" fmla="*/ 4449185 h 6858000"/>
              <a:gd name="connsiteX51" fmla="*/ 5961816 w 6105267"/>
              <a:gd name="connsiteY51" fmla="*/ 4494562 h 6858000"/>
              <a:gd name="connsiteX52" fmla="*/ 5998138 w 6105267"/>
              <a:gd name="connsiteY52" fmla="*/ 4697518 h 6858000"/>
              <a:gd name="connsiteX53" fmla="*/ 6007819 w 6105267"/>
              <a:gd name="connsiteY53" fmla="*/ 4858148 h 6858000"/>
              <a:gd name="connsiteX54" fmla="*/ 6007749 w 6105267"/>
              <a:gd name="connsiteY54" fmla="*/ 4964715 h 6858000"/>
              <a:gd name="connsiteX55" fmla="*/ 6005269 w 6105267"/>
              <a:gd name="connsiteY55" fmla="*/ 5150567 h 6858000"/>
              <a:gd name="connsiteX56" fmla="*/ 6001127 w 6105267"/>
              <a:gd name="connsiteY56" fmla="*/ 5164609 h 6858000"/>
              <a:gd name="connsiteX57" fmla="*/ 5998514 w 6105267"/>
              <a:gd name="connsiteY57" fmla="*/ 5189673 h 6858000"/>
              <a:gd name="connsiteX58" fmla="*/ 6018409 w 6105267"/>
              <a:gd name="connsiteY58" fmla="*/ 5227157 h 6858000"/>
              <a:gd name="connsiteX59" fmla="*/ 6036748 w 6105267"/>
              <a:gd name="connsiteY59" fmla="*/ 5322752 h 6858000"/>
              <a:gd name="connsiteX60" fmla="*/ 6037677 w 6105267"/>
              <a:gd name="connsiteY60" fmla="*/ 5354807 h 6858000"/>
              <a:gd name="connsiteX61" fmla="*/ 6053435 w 6105267"/>
              <a:gd name="connsiteY61" fmla="*/ 5387547 h 6858000"/>
              <a:gd name="connsiteX62" fmla="*/ 6068640 w 6105267"/>
              <a:gd name="connsiteY62" fmla="*/ 5474503 h 6858000"/>
              <a:gd name="connsiteX63" fmla="*/ 6080922 w 6105267"/>
              <a:gd name="connsiteY63" fmla="*/ 5561070 h 6858000"/>
              <a:gd name="connsiteX64" fmla="*/ 6096949 w 6105267"/>
              <a:gd name="connsiteY64" fmla="*/ 5648179 h 6858000"/>
              <a:gd name="connsiteX65" fmla="*/ 6096746 w 6105267"/>
              <a:gd name="connsiteY65" fmla="*/ 5862844 h 6858000"/>
              <a:gd name="connsiteX66" fmla="*/ 6045436 w 6105267"/>
              <a:gd name="connsiteY66" fmla="*/ 6124480 h 6858000"/>
              <a:gd name="connsiteX67" fmla="*/ 6030489 w 6105267"/>
              <a:gd name="connsiteY67" fmla="*/ 6317666 h 6858000"/>
              <a:gd name="connsiteX68" fmla="*/ 6007492 w 6105267"/>
              <a:gd name="connsiteY68" fmla="*/ 6440818 h 6858000"/>
              <a:gd name="connsiteX69" fmla="*/ 6009467 w 6105267"/>
              <a:gd name="connsiteY69" fmla="*/ 6487076 h 6858000"/>
              <a:gd name="connsiteX70" fmla="*/ 5995064 w 6105267"/>
              <a:gd name="connsiteY70" fmla="*/ 6540791 h 6858000"/>
              <a:gd name="connsiteX71" fmla="*/ 5986207 w 6105267"/>
              <a:gd name="connsiteY71" fmla="*/ 6695855 h 6858000"/>
              <a:gd name="connsiteX72" fmla="*/ 5979428 w 6105267"/>
              <a:gd name="connsiteY72" fmla="*/ 6754678 h 6858000"/>
              <a:gd name="connsiteX73" fmla="*/ 5984543 w 6105267"/>
              <a:gd name="connsiteY73" fmla="*/ 6811016 h 6858000"/>
              <a:gd name="connsiteX74" fmla="*/ 5979671 w 6105267"/>
              <a:gd name="connsiteY74" fmla="*/ 6858000 h 6858000"/>
              <a:gd name="connsiteX75" fmla="*/ 0 w 6105267"/>
              <a:gd name="connsiteY75" fmla="*/ 6858000 h 6858000"/>
              <a:gd name="connsiteX76" fmla="*/ 0 w 6105267"/>
              <a:gd name="connsiteY76"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18409 w 6105267"/>
              <a:gd name="connsiteY57" fmla="*/ 5227157 h 6858000"/>
              <a:gd name="connsiteX58" fmla="*/ 6036748 w 6105267"/>
              <a:gd name="connsiteY58" fmla="*/ 5322752 h 6858000"/>
              <a:gd name="connsiteX59" fmla="*/ 6037677 w 6105267"/>
              <a:gd name="connsiteY59" fmla="*/ 5354807 h 6858000"/>
              <a:gd name="connsiteX60" fmla="*/ 6053435 w 6105267"/>
              <a:gd name="connsiteY60" fmla="*/ 5387547 h 6858000"/>
              <a:gd name="connsiteX61" fmla="*/ 6068640 w 6105267"/>
              <a:gd name="connsiteY61" fmla="*/ 5474503 h 6858000"/>
              <a:gd name="connsiteX62" fmla="*/ 6080922 w 6105267"/>
              <a:gd name="connsiteY62" fmla="*/ 5561070 h 6858000"/>
              <a:gd name="connsiteX63" fmla="*/ 6096949 w 6105267"/>
              <a:gd name="connsiteY63" fmla="*/ 5648179 h 6858000"/>
              <a:gd name="connsiteX64" fmla="*/ 6096746 w 6105267"/>
              <a:gd name="connsiteY64" fmla="*/ 5862844 h 6858000"/>
              <a:gd name="connsiteX65" fmla="*/ 6045436 w 6105267"/>
              <a:gd name="connsiteY65" fmla="*/ 6124480 h 6858000"/>
              <a:gd name="connsiteX66" fmla="*/ 6030489 w 6105267"/>
              <a:gd name="connsiteY66" fmla="*/ 6317666 h 6858000"/>
              <a:gd name="connsiteX67" fmla="*/ 6007492 w 6105267"/>
              <a:gd name="connsiteY67" fmla="*/ 6440818 h 6858000"/>
              <a:gd name="connsiteX68" fmla="*/ 6009467 w 6105267"/>
              <a:gd name="connsiteY68" fmla="*/ 6487076 h 6858000"/>
              <a:gd name="connsiteX69" fmla="*/ 5995064 w 6105267"/>
              <a:gd name="connsiteY69" fmla="*/ 6540791 h 6858000"/>
              <a:gd name="connsiteX70" fmla="*/ 5986207 w 6105267"/>
              <a:gd name="connsiteY70" fmla="*/ 6695855 h 6858000"/>
              <a:gd name="connsiteX71" fmla="*/ 5979428 w 6105267"/>
              <a:gd name="connsiteY71" fmla="*/ 6754678 h 6858000"/>
              <a:gd name="connsiteX72" fmla="*/ 5984543 w 6105267"/>
              <a:gd name="connsiteY72" fmla="*/ 6811016 h 6858000"/>
              <a:gd name="connsiteX73" fmla="*/ 5979671 w 6105267"/>
              <a:gd name="connsiteY73" fmla="*/ 6858000 h 6858000"/>
              <a:gd name="connsiteX74" fmla="*/ 0 w 6105267"/>
              <a:gd name="connsiteY74" fmla="*/ 6858000 h 6858000"/>
              <a:gd name="connsiteX75" fmla="*/ 0 w 6105267"/>
              <a:gd name="connsiteY75"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18409 w 6105267"/>
              <a:gd name="connsiteY57" fmla="*/ 5227157 h 6858000"/>
              <a:gd name="connsiteX58" fmla="*/ 6036748 w 6105267"/>
              <a:gd name="connsiteY58" fmla="*/ 5322752 h 6858000"/>
              <a:gd name="connsiteX59" fmla="*/ 6037677 w 6105267"/>
              <a:gd name="connsiteY59" fmla="*/ 5354807 h 6858000"/>
              <a:gd name="connsiteX60" fmla="*/ 6053435 w 6105267"/>
              <a:gd name="connsiteY60" fmla="*/ 5387547 h 6858000"/>
              <a:gd name="connsiteX61" fmla="*/ 6068640 w 6105267"/>
              <a:gd name="connsiteY61" fmla="*/ 5474503 h 6858000"/>
              <a:gd name="connsiteX62" fmla="*/ 6080922 w 6105267"/>
              <a:gd name="connsiteY62" fmla="*/ 5561070 h 6858000"/>
              <a:gd name="connsiteX63" fmla="*/ 6096949 w 6105267"/>
              <a:gd name="connsiteY63" fmla="*/ 5648179 h 6858000"/>
              <a:gd name="connsiteX64" fmla="*/ 6096746 w 6105267"/>
              <a:gd name="connsiteY64" fmla="*/ 5862844 h 6858000"/>
              <a:gd name="connsiteX65" fmla="*/ 6045436 w 6105267"/>
              <a:gd name="connsiteY65" fmla="*/ 6124480 h 6858000"/>
              <a:gd name="connsiteX66" fmla="*/ 6030489 w 6105267"/>
              <a:gd name="connsiteY66" fmla="*/ 6317666 h 6858000"/>
              <a:gd name="connsiteX67" fmla="*/ 6007492 w 6105267"/>
              <a:gd name="connsiteY67" fmla="*/ 6440818 h 6858000"/>
              <a:gd name="connsiteX68" fmla="*/ 6009467 w 6105267"/>
              <a:gd name="connsiteY68" fmla="*/ 6487076 h 6858000"/>
              <a:gd name="connsiteX69" fmla="*/ 5995064 w 6105267"/>
              <a:gd name="connsiteY69" fmla="*/ 6540791 h 6858000"/>
              <a:gd name="connsiteX70" fmla="*/ 5986207 w 6105267"/>
              <a:gd name="connsiteY70" fmla="*/ 6695855 h 6858000"/>
              <a:gd name="connsiteX71" fmla="*/ 5979428 w 6105267"/>
              <a:gd name="connsiteY71" fmla="*/ 6754678 h 6858000"/>
              <a:gd name="connsiteX72" fmla="*/ 5984543 w 6105267"/>
              <a:gd name="connsiteY72" fmla="*/ 6811016 h 6858000"/>
              <a:gd name="connsiteX73" fmla="*/ 5979671 w 6105267"/>
              <a:gd name="connsiteY73" fmla="*/ 6858000 h 6858000"/>
              <a:gd name="connsiteX74" fmla="*/ 0 w 6105267"/>
              <a:gd name="connsiteY74" fmla="*/ 6858000 h 6858000"/>
              <a:gd name="connsiteX75" fmla="*/ 0 w 6105267"/>
              <a:gd name="connsiteY75"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186352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186352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706168 w 6105267"/>
              <a:gd name="connsiteY41" fmla="*/ 3797701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722836 w 6105267"/>
              <a:gd name="connsiteY41" fmla="*/ 3814370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722836 w 6105267"/>
              <a:gd name="connsiteY41" fmla="*/ 3814370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55472 w 6105267"/>
              <a:gd name="connsiteY38" fmla="*/ 3678877 h 6858000"/>
              <a:gd name="connsiteX39" fmla="*/ 5683015 w 6105267"/>
              <a:gd name="connsiteY39" fmla="*/ 3762025 h 6858000"/>
              <a:gd name="connsiteX40" fmla="*/ 5722836 w 6105267"/>
              <a:gd name="connsiteY40" fmla="*/ 3814370 h 6858000"/>
              <a:gd name="connsiteX41" fmla="*/ 5768491 w 6105267"/>
              <a:gd name="connsiteY41" fmla="*/ 3914399 h 6858000"/>
              <a:gd name="connsiteX42" fmla="*/ 5793123 w 6105267"/>
              <a:gd name="connsiteY42" fmla="*/ 3969952 h 6858000"/>
              <a:gd name="connsiteX43" fmla="*/ 5808321 w 6105267"/>
              <a:gd name="connsiteY43" fmla="*/ 3988153 h 6858000"/>
              <a:gd name="connsiteX44" fmla="*/ 5860672 w 6105267"/>
              <a:gd name="connsiteY44" fmla="*/ 4061579 h 6858000"/>
              <a:gd name="connsiteX45" fmla="*/ 5894095 w 6105267"/>
              <a:gd name="connsiteY45" fmla="*/ 4128857 h 6858000"/>
              <a:gd name="connsiteX46" fmla="*/ 5903513 w 6105267"/>
              <a:gd name="connsiteY46" fmla="*/ 4187661 h 6858000"/>
              <a:gd name="connsiteX47" fmla="*/ 5949086 w 6105267"/>
              <a:gd name="connsiteY47" fmla="*/ 4366139 h 6858000"/>
              <a:gd name="connsiteX48" fmla="*/ 5949261 w 6105267"/>
              <a:gd name="connsiteY48" fmla="*/ 4449185 h 6858000"/>
              <a:gd name="connsiteX49" fmla="*/ 5961816 w 6105267"/>
              <a:gd name="connsiteY49" fmla="*/ 4494562 h 6858000"/>
              <a:gd name="connsiteX50" fmla="*/ 5998138 w 6105267"/>
              <a:gd name="connsiteY50" fmla="*/ 4697518 h 6858000"/>
              <a:gd name="connsiteX51" fmla="*/ 6007819 w 6105267"/>
              <a:gd name="connsiteY51" fmla="*/ 4858148 h 6858000"/>
              <a:gd name="connsiteX52" fmla="*/ 6007749 w 6105267"/>
              <a:gd name="connsiteY52" fmla="*/ 4964715 h 6858000"/>
              <a:gd name="connsiteX53" fmla="*/ 6005269 w 6105267"/>
              <a:gd name="connsiteY53" fmla="*/ 5150567 h 6858000"/>
              <a:gd name="connsiteX54" fmla="*/ 6001127 w 6105267"/>
              <a:gd name="connsiteY54" fmla="*/ 5164609 h 6858000"/>
              <a:gd name="connsiteX55" fmla="*/ 5998514 w 6105267"/>
              <a:gd name="connsiteY55" fmla="*/ 5189673 h 6858000"/>
              <a:gd name="connsiteX56" fmla="*/ 6036748 w 6105267"/>
              <a:gd name="connsiteY56" fmla="*/ 5322752 h 6858000"/>
              <a:gd name="connsiteX57" fmla="*/ 6037677 w 6105267"/>
              <a:gd name="connsiteY57" fmla="*/ 5354807 h 6858000"/>
              <a:gd name="connsiteX58" fmla="*/ 6053435 w 6105267"/>
              <a:gd name="connsiteY58" fmla="*/ 5387547 h 6858000"/>
              <a:gd name="connsiteX59" fmla="*/ 6068640 w 6105267"/>
              <a:gd name="connsiteY59" fmla="*/ 5474503 h 6858000"/>
              <a:gd name="connsiteX60" fmla="*/ 6080922 w 6105267"/>
              <a:gd name="connsiteY60" fmla="*/ 5561070 h 6858000"/>
              <a:gd name="connsiteX61" fmla="*/ 6096949 w 6105267"/>
              <a:gd name="connsiteY61" fmla="*/ 5648179 h 6858000"/>
              <a:gd name="connsiteX62" fmla="*/ 6096746 w 6105267"/>
              <a:gd name="connsiteY62" fmla="*/ 5862844 h 6858000"/>
              <a:gd name="connsiteX63" fmla="*/ 6045436 w 6105267"/>
              <a:gd name="connsiteY63" fmla="*/ 6124480 h 6858000"/>
              <a:gd name="connsiteX64" fmla="*/ 6030489 w 6105267"/>
              <a:gd name="connsiteY64" fmla="*/ 6317666 h 6858000"/>
              <a:gd name="connsiteX65" fmla="*/ 6007492 w 6105267"/>
              <a:gd name="connsiteY65" fmla="*/ 6440818 h 6858000"/>
              <a:gd name="connsiteX66" fmla="*/ 6009467 w 6105267"/>
              <a:gd name="connsiteY66" fmla="*/ 6487076 h 6858000"/>
              <a:gd name="connsiteX67" fmla="*/ 5995064 w 6105267"/>
              <a:gd name="connsiteY67" fmla="*/ 6540791 h 6858000"/>
              <a:gd name="connsiteX68" fmla="*/ 5986207 w 6105267"/>
              <a:gd name="connsiteY68" fmla="*/ 6695855 h 6858000"/>
              <a:gd name="connsiteX69" fmla="*/ 5979428 w 6105267"/>
              <a:gd name="connsiteY69" fmla="*/ 6754678 h 6858000"/>
              <a:gd name="connsiteX70" fmla="*/ 5984543 w 6105267"/>
              <a:gd name="connsiteY70" fmla="*/ 6811016 h 6858000"/>
              <a:gd name="connsiteX71" fmla="*/ 5979671 w 6105267"/>
              <a:gd name="connsiteY71" fmla="*/ 6858000 h 6858000"/>
              <a:gd name="connsiteX72" fmla="*/ 0 w 6105267"/>
              <a:gd name="connsiteY72" fmla="*/ 6858000 h 6858000"/>
              <a:gd name="connsiteX73" fmla="*/ 0 w 6105267"/>
              <a:gd name="connsiteY73"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20805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30926 w 6105267"/>
              <a:gd name="connsiteY36" fmla="*/ 3564605 h 6858000"/>
              <a:gd name="connsiteX37" fmla="*/ 5597750 w 6105267"/>
              <a:gd name="connsiteY37" fmla="*/ 3520805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30926 w 6105267"/>
              <a:gd name="connsiteY36" fmla="*/ 3564605 h 6858000"/>
              <a:gd name="connsiteX37" fmla="*/ 5614055 w 6105267"/>
              <a:gd name="connsiteY37" fmla="*/ 3560779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30926 w 6105267"/>
              <a:gd name="connsiteY36" fmla="*/ 3564605 h 6858000"/>
              <a:gd name="connsiteX37" fmla="*/ 5614055 w 6105267"/>
              <a:gd name="connsiteY37" fmla="*/ 3560779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2069 w 6105267"/>
              <a:gd name="connsiteY36" fmla="*/ 3514638 h 6858000"/>
              <a:gd name="connsiteX37" fmla="*/ 5614055 w 6105267"/>
              <a:gd name="connsiteY37" fmla="*/ 3560779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05267" h="6858000">
                <a:moveTo>
                  <a:pt x="0" y="0"/>
                </a:moveTo>
                <a:lnTo>
                  <a:pt x="4965888" y="0"/>
                </a:lnTo>
                <a:lnTo>
                  <a:pt x="4967767" y="7930"/>
                </a:lnTo>
                <a:cubicBezTo>
                  <a:pt x="4971201" y="21562"/>
                  <a:pt x="4974810" y="33728"/>
                  <a:pt x="4979444" y="43921"/>
                </a:cubicBezTo>
                <a:cubicBezTo>
                  <a:pt x="5002155" y="108089"/>
                  <a:pt x="5039453" y="125421"/>
                  <a:pt x="5075458" y="264355"/>
                </a:cubicBezTo>
                <a:cubicBezTo>
                  <a:pt x="5080172" y="263373"/>
                  <a:pt x="5084375" y="273006"/>
                  <a:pt x="5081175" y="277448"/>
                </a:cubicBezTo>
                <a:cubicBezTo>
                  <a:pt x="5078869" y="356637"/>
                  <a:pt x="5109899" y="337879"/>
                  <a:pt x="5097011" y="355616"/>
                </a:cubicBezTo>
                <a:cubicBezTo>
                  <a:pt x="5108982" y="393897"/>
                  <a:pt x="5123954" y="442245"/>
                  <a:pt x="5153000" y="507134"/>
                </a:cubicBezTo>
                <a:cubicBezTo>
                  <a:pt x="5159130" y="542272"/>
                  <a:pt x="5172528" y="570912"/>
                  <a:pt x="5171282" y="602071"/>
                </a:cubicBezTo>
                <a:cubicBezTo>
                  <a:pt x="5177290" y="647968"/>
                  <a:pt x="5183528" y="639882"/>
                  <a:pt x="5189051" y="782518"/>
                </a:cubicBezTo>
                <a:cubicBezTo>
                  <a:pt x="5196533" y="819747"/>
                  <a:pt x="5211748" y="856581"/>
                  <a:pt x="5218707" y="886387"/>
                </a:cubicBezTo>
                <a:cubicBezTo>
                  <a:pt x="5222103" y="910651"/>
                  <a:pt x="5224626" y="881734"/>
                  <a:pt x="5221281" y="920873"/>
                </a:cubicBezTo>
                <a:cubicBezTo>
                  <a:pt x="5216226" y="962348"/>
                  <a:pt x="5227328" y="1047212"/>
                  <a:pt x="5201018" y="1095027"/>
                </a:cubicBezTo>
                <a:cubicBezTo>
                  <a:pt x="5195677" y="1140464"/>
                  <a:pt x="5205610" y="1173951"/>
                  <a:pt x="5205902" y="1203021"/>
                </a:cubicBezTo>
                <a:cubicBezTo>
                  <a:pt x="5207939" y="1240877"/>
                  <a:pt x="5220231" y="1264849"/>
                  <a:pt x="5207532" y="1278975"/>
                </a:cubicBezTo>
                <a:cubicBezTo>
                  <a:pt x="5213654" y="1306391"/>
                  <a:pt x="5220794" y="1339415"/>
                  <a:pt x="5225968" y="1357994"/>
                </a:cubicBezTo>
                <a:cubicBezTo>
                  <a:pt x="5235560" y="1363307"/>
                  <a:pt x="5224941" y="1377158"/>
                  <a:pt x="5226675" y="1385685"/>
                </a:cubicBezTo>
                <a:cubicBezTo>
                  <a:pt x="5235522" y="1394562"/>
                  <a:pt x="5242140" y="1429309"/>
                  <a:pt x="5237226" y="1441327"/>
                </a:cubicBezTo>
                <a:lnTo>
                  <a:pt x="5255653" y="1524712"/>
                </a:lnTo>
                <a:lnTo>
                  <a:pt x="5263491" y="1642938"/>
                </a:lnTo>
                <a:cubicBezTo>
                  <a:pt x="5233312" y="1645260"/>
                  <a:pt x="5283758" y="1680689"/>
                  <a:pt x="5256552" y="1672509"/>
                </a:cubicBezTo>
                <a:cubicBezTo>
                  <a:pt x="5263439" y="1704194"/>
                  <a:pt x="5241186" y="1762238"/>
                  <a:pt x="5264549" y="1837572"/>
                </a:cubicBezTo>
                <a:cubicBezTo>
                  <a:pt x="5255047" y="1894025"/>
                  <a:pt x="5279958" y="1903508"/>
                  <a:pt x="5255696" y="1953770"/>
                </a:cubicBezTo>
                <a:cubicBezTo>
                  <a:pt x="5254497" y="2018939"/>
                  <a:pt x="5251158" y="2034824"/>
                  <a:pt x="5252592" y="2092210"/>
                </a:cubicBezTo>
                <a:cubicBezTo>
                  <a:pt x="5251660" y="2141443"/>
                  <a:pt x="5257478" y="2177466"/>
                  <a:pt x="5257248" y="2203922"/>
                </a:cubicBezTo>
                <a:lnTo>
                  <a:pt x="5262551" y="2288050"/>
                </a:lnTo>
                <a:cubicBezTo>
                  <a:pt x="5267437" y="2336348"/>
                  <a:pt x="5279466" y="2334639"/>
                  <a:pt x="5293877" y="2368649"/>
                </a:cubicBezTo>
                <a:lnTo>
                  <a:pt x="5311338" y="2404034"/>
                </a:lnTo>
                <a:cubicBezTo>
                  <a:pt x="5310997" y="2405674"/>
                  <a:pt x="5338704" y="2463412"/>
                  <a:pt x="5338366" y="2465052"/>
                </a:cubicBezTo>
                <a:cubicBezTo>
                  <a:pt x="5342744" y="2497318"/>
                  <a:pt x="5359740" y="2532873"/>
                  <a:pt x="5371263" y="2586413"/>
                </a:cubicBezTo>
                <a:cubicBezTo>
                  <a:pt x="5361911" y="2605414"/>
                  <a:pt x="5395423" y="2719664"/>
                  <a:pt x="5407503" y="2786290"/>
                </a:cubicBezTo>
                <a:cubicBezTo>
                  <a:pt x="5407454" y="2786708"/>
                  <a:pt x="5407404" y="2787125"/>
                  <a:pt x="5407356" y="2787545"/>
                </a:cubicBezTo>
                <a:cubicBezTo>
                  <a:pt x="5433437" y="2813691"/>
                  <a:pt x="5432314" y="2814723"/>
                  <a:pt x="5448870" y="2838305"/>
                </a:cubicBezTo>
                <a:cubicBezTo>
                  <a:pt x="5464968" y="2894270"/>
                  <a:pt x="5454425" y="2918525"/>
                  <a:pt x="5503944" y="3123335"/>
                </a:cubicBezTo>
                <a:cubicBezTo>
                  <a:pt x="5512347" y="3181628"/>
                  <a:pt x="5512245" y="3208390"/>
                  <a:pt x="5525532" y="3258473"/>
                </a:cubicBezTo>
                <a:cubicBezTo>
                  <a:pt x="5539834" y="3322326"/>
                  <a:pt x="5576402" y="3407674"/>
                  <a:pt x="5589758" y="3453699"/>
                </a:cubicBezTo>
                <a:cubicBezTo>
                  <a:pt x="5570147" y="3490668"/>
                  <a:pt x="5591299" y="3454351"/>
                  <a:pt x="5592069" y="3514638"/>
                </a:cubicBezTo>
                <a:lnTo>
                  <a:pt x="5614055" y="3560779"/>
                </a:lnTo>
                <a:cubicBezTo>
                  <a:pt x="5642477" y="3636744"/>
                  <a:pt x="5634212" y="3552814"/>
                  <a:pt x="5683015" y="3762025"/>
                </a:cubicBezTo>
                <a:cubicBezTo>
                  <a:pt x="5687021" y="3766429"/>
                  <a:pt x="5717920" y="3810691"/>
                  <a:pt x="5722836" y="3814370"/>
                </a:cubicBezTo>
                <a:lnTo>
                  <a:pt x="5768491" y="3914399"/>
                </a:lnTo>
                <a:cubicBezTo>
                  <a:pt x="5768399" y="3927909"/>
                  <a:pt x="5782052" y="3965459"/>
                  <a:pt x="5793123" y="3969952"/>
                </a:cubicBezTo>
                <a:cubicBezTo>
                  <a:pt x="5797717" y="3977244"/>
                  <a:pt x="5797864" y="3987352"/>
                  <a:pt x="5808321" y="3988153"/>
                </a:cubicBezTo>
                <a:cubicBezTo>
                  <a:pt x="5819579" y="4003424"/>
                  <a:pt x="5841613" y="4014315"/>
                  <a:pt x="5860672" y="4061579"/>
                </a:cubicBezTo>
                <a:cubicBezTo>
                  <a:pt x="5872084" y="4080468"/>
                  <a:pt x="5865523" y="4095937"/>
                  <a:pt x="5894095" y="4128857"/>
                </a:cubicBezTo>
                <a:lnTo>
                  <a:pt x="5903513" y="4187661"/>
                </a:lnTo>
                <a:cubicBezTo>
                  <a:pt x="5912281" y="4237527"/>
                  <a:pt x="5929555" y="4191583"/>
                  <a:pt x="5949086" y="4366139"/>
                </a:cubicBezTo>
                <a:cubicBezTo>
                  <a:pt x="5948498" y="4373973"/>
                  <a:pt x="5947179" y="4442831"/>
                  <a:pt x="5949261" y="4449185"/>
                </a:cubicBezTo>
                <a:lnTo>
                  <a:pt x="5961816" y="4494562"/>
                </a:lnTo>
                <a:cubicBezTo>
                  <a:pt x="5969962" y="4535951"/>
                  <a:pt x="5978352" y="4666880"/>
                  <a:pt x="5998138" y="4697518"/>
                </a:cubicBezTo>
                <a:cubicBezTo>
                  <a:pt x="6005688" y="4743028"/>
                  <a:pt x="6006217" y="4813615"/>
                  <a:pt x="6007819" y="4858148"/>
                </a:cubicBezTo>
                <a:cubicBezTo>
                  <a:pt x="6006852" y="4913684"/>
                  <a:pt x="6011369" y="4918877"/>
                  <a:pt x="6007749" y="4964715"/>
                </a:cubicBezTo>
                <a:cubicBezTo>
                  <a:pt x="6006922" y="5026666"/>
                  <a:pt x="6006096" y="5088616"/>
                  <a:pt x="6005269" y="5150567"/>
                </a:cubicBezTo>
                <a:lnTo>
                  <a:pt x="6001127" y="5164609"/>
                </a:lnTo>
                <a:lnTo>
                  <a:pt x="5998514" y="5189673"/>
                </a:lnTo>
                <a:lnTo>
                  <a:pt x="6036748" y="5322752"/>
                </a:lnTo>
                <a:cubicBezTo>
                  <a:pt x="6037058" y="5333437"/>
                  <a:pt x="6037367" y="5344122"/>
                  <a:pt x="6037677" y="5354807"/>
                </a:cubicBezTo>
                <a:lnTo>
                  <a:pt x="6053435" y="5387547"/>
                </a:lnTo>
                <a:cubicBezTo>
                  <a:pt x="6058595" y="5407496"/>
                  <a:pt x="6064059" y="5445583"/>
                  <a:pt x="6068640" y="5474503"/>
                </a:cubicBezTo>
                <a:cubicBezTo>
                  <a:pt x="6065387" y="5502156"/>
                  <a:pt x="6077015" y="5529097"/>
                  <a:pt x="6080922" y="5561070"/>
                </a:cubicBezTo>
                <a:cubicBezTo>
                  <a:pt x="6069952" y="5593856"/>
                  <a:pt x="6092872" y="5614018"/>
                  <a:pt x="6096949" y="5648179"/>
                </a:cubicBezTo>
                <a:cubicBezTo>
                  <a:pt x="6121811" y="5715144"/>
                  <a:pt x="6081535" y="5799438"/>
                  <a:pt x="6096746" y="5862844"/>
                </a:cubicBezTo>
                <a:cubicBezTo>
                  <a:pt x="6088161" y="5942227"/>
                  <a:pt x="6066798" y="6084395"/>
                  <a:pt x="6045436" y="6124480"/>
                </a:cubicBezTo>
                <a:cubicBezTo>
                  <a:pt x="6035300" y="6187952"/>
                  <a:pt x="6042671" y="6255420"/>
                  <a:pt x="6030489" y="6317666"/>
                </a:cubicBezTo>
                <a:cubicBezTo>
                  <a:pt x="5997800" y="6359855"/>
                  <a:pt x="6026490" y="6389009"/>
                  <a:pt x="6007492" y="6440818"/>
                </a:cubicBezTo>
                <a:cubicBezTo>
                  <a:pt x="6032870" y="6477306"/>
                  <a:pt x="6007936" y="6454949"/>
                  <a:pt x="6009467" y="6487076"/>
                </a:cubicBezTo>
                <a:cubicBezTo>
                  <a:pt x="6007396" y="6503737"/>
                  <a:pt x="5997257" y="6531311"/>
                  <a:pt x="5995064" y="6540791"/>
                </a:cubicBezTo>
                <a:lnTo>
                  <a:pt x="5986207" y="6695855"/>
                </a:lnTo>
                <a:cubicBezTo>
                  <a:pt x="5979276" y="6706164"/>
                  <a:pt x="5972094" y="6743953"/>
                  <a:pt x="5979428" y="6754678"/>
                </a:cubicBezTo>
                <a:cubicBezTo>
                  <a:pt x="5979151" y="6773871"/>
                  <a:pt x="5984503" y="6793796"/>
                  <a:pt x="5984543" y="6811016"/>
                </a:cubicBezTo>
                <a:cubicBezTo>
                  <a:pt x="5983922" y="6824242"/>
                  <a:pt x="6007010" y="6838446"/>
                  <a:pt x="5979671" y="6858000"/>
                </a:cubicBezTo>
                <a:lnTo>
                  <a:pt x="0" y="6858000"/>
                </a:lnTo>
                <a:lnTo>
                  <a:pt x="0" y="0"/>
                </a:lnTo>
                <a:close/>
              </a:path>
            </a:pathLst>
          </a:custGeom>
          <a:blipFill>
            <a:blip r:embed="rId2"/>
            <a:tile tx="0" ty="0" sx="70000" sy="7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DF611737-3709-4A1A-AEA3-B073A8507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91795" y="271345"/>
            <a:ext cx="8898111" cy="6019503"/>
          </a:xfrm>
          <a:custGeom>
            <a:avLst/>
            <a:gdLst>
              <a:gd name="connsiteX0" fmla="*/ 533078 w 8898111"/>
              <a:gd name="connsiteY0" fmla="*/ 6019503 h 6019503"/>
              <a:gd name="connsiteX1" fmla="*/ 518522 w 8898111"/>
              <a:gd name="connsiteY1" fmla="*/ 5725400 h 6019503"/>
              <a:gd name="connsiteX2" fmla="*/ 0 w 8898111"/>
              <a:gd name="connsiteY2" fmla="*/ 5725400 h 6019503"/>
              <a:gd name="connsiteX3" fmla="*/ 0 w 8898111"/>
              <a:gd name="connsiteY3" fmla="*/ 96421 h 6019503"/>
              <a:gd name="connsiteX4" fmla="*/ 6672516 w 8898111"/>
              <a:gd name="connsiteY4" fmla="*/ 96421 h 6019503"/>
              <a:gd name="connsiteX5" fmla="*/ 8620676 w 8898111"/>
              <a:gd name="connsiteY5" fmla="*/ 0 h 6019503"/>
              <a:gd name="connsiteX6" fmla="*/ 8898111 w 8898111"/>
              <a:gd name="connsiteY6" fmla="*/ 5605489 h 6019503"/>
              <a:gd name="connsiteX7" fmla="*/ 8375272 w 8898111"/>
              <a:gd name="connsiteY7" fmla="*/ 5631366 h 6019503"/>
              <a:gd name="connsiteX8" fmla="*/ 8375272 w 8898111"/>
              <a:gd name="connsiteY8" fmla="*/ 5725400 h 6019503"/>
              <a:gd name="connsiteX9" fmla="*/ 6475352 w 8898111"/>
              <a:gd name="connsiteY9" fmla="*/ 5725400 h 60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98111" h="6019503">
                <a:moveTo>
                  <a:pt x="533078" y="6019503"/>
                </a:moveTo>
                <a:lnTo>
                  <a:pt x="518522" y="5725400"/>
                </a:lnTo>
                <a:lnTo>
                  <a:pt x="0" y="5725400"/>
                </a:lnTo>
                <a:lnTo>
                  <a:pt x="0" y="96421"/>
                </a:lnTo>
                <a:lnTo>
                  <a:pt x="6672516" y="96421"/>
                </a:lnTo>
                <a:lnTo>
                  <a:pt x="8620676" y="0"/>
                </a:lnTo>
                <a:lnTo>
                  <a:pt x="8898111" y="5605489"/>
                </a:lnTo>
                <a:lnTo>
                  <a:pt x="8375272" y="5631366"/>
                </a:lnTo>
                <a:lnTo>
                  <a:pt x="8375272" y="5725400"/>
                </a:lnTo>
                <a:lnTo>
                  <a:pt x="6475352" y="5725400"/>
                </a:lnTo>
                <a:close/>
              </a:path>
            </a:pathLst>
          </a:custGeom>
          <a:solidFill>
            <a:srgbClr val="EFEEE9"/>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Andre Kertesz, Marc Chagall in His Studio, Paris, 1933">
            <a:extLst>
              <a:ext uri="{FF2B5EF4-FFF2-40B4-BE49-F238E27FC236}">
                <a16:creationId xmlns:a16="http://schemas.microsoft.com/office/drawing/2014/main" id="{D52395DC-958E-7DA5-9BFD-A348A82635A9}"/>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2957" r="-1" b="45328"/>
          <a:stretch/>
        </p:blipFill>
        <p:spPr bwMode="auto">
          <a:xfrm>
            <a:off x="420216" y="392839"/>
            <a:ext cx="8668587" cy="5784336"/>
          </a:xfrm>
          <a:custGeom>
            <a:avLst/>
            <a:gdLst/>
            <a:ahLst/>
            <a:cxnLst/>
            <a:rect l="l" t="t" r="r" b="b"/>
            <a:pathLst>
              <a:path w="8668587" h="5784336">
                <a:moveTo>
                  <a:pt x="8113251" y="26"/>
                </a:moveTo>
                <a:cubicBezTo>
                  <a:pt x="8128744" y="-691"/>
                  <a:pt x="8142057" y="13944"/>
                  <a:pt x="8143079" y="32808"/>
                </a:cubicBezTo>
                <a:lnTo>
                  <a:pt x="8154944" y="272537"/>
                </a:lnTo>
                <a:lnTo>
                  <a:pt x="8640416" y="272537"/>
                </a:lnTo>
                <a:cubicBezTo>
                  <a:pt x="8655925" y="272587"/>
                  <a:pt x="8668499" y="287951"/>
                  <a:pt x="8668587" y="306954"/>
                </a:cubicBezTo>
                <a:lnTo>
                  <a:pt x="8668587" y="2825714"/>
                </a:lnTo>
                <a:lnTo>
                  <a:pt x="8668587" y="3133775"/>
                </a:lnTo>
                <a:lnTo>
                  <a:pt x="8668587" y="5652536"/>
                </a:lnTo>
                <a:cubicBezTo>
                  <a:pt x="8668547" y="5671576"/>
                  <a:pt x="8655958" y="5686997"/>
                  <a:pt x="8640416" y="5687050"/>
                </a:cubicBezTo>
                <a:lnTo>
                  <a:pt x="5612014" y="5687051"/>
                </a:lnTo>
                <a:lnTo>
                  <a:pt x="3774247" y="5687051"/>
                </a:lnTo>
                <a:lnTo>
                  <a:pt x="3773145" y="5687277"/>
                </a:lnTo>
                <a:cubicBezTo>
                  <a:pt x="3729449" y="5693047"/>
                  <a:pt x="3608331" y="5694216"/>
                  <a:pt x="3614133" y="5687204"/>
                </a:cubicBezTo>
                <a:lnTo>
                  <a:pt x="3587966" y="5687051"/>
                </a:lnTo>
                <a:lnTo>
                  <a:pt x="3260508" y="5687051"/>
                </a:lnTo>
                <a:lnTo>
                  <a:pt x="2763353" y="5687051"/>
                </a:lnTo>
                <a:lnTo>
                  <a:pt x="2188243" y="5687051"/>
                </a:lnTo>
                <a:lnTo>
                  <a:pt x="2174477" y="5688579"/>
                </a:lnTo>
                <a:lnTo>
                  <a:pt x="2120860" y="5698032"/>
                </a:lnTo>
                <a:lnTo>
                  <a:pt x="2109408" y="5703335"/>
                </a:lnTo>
                <a:lnTo>
                  <a:pt x="2096044" y="5698805"/>
                </a:lnTo>
                <a:cubicBezTo>
                  <a:pt x="2094402" y="5697471"/>
                  <a:pt x="2093063" y="5695973"/>
                  <a:pt x="2092071" y="5694363"/>
                </a:cubicBezTo>
                <a:lnTo>
                  <a:pt x="2049419" y="5703185"/>
                </a:lnTo>
                <a:lnTo>
                  <a:pt x="2044263" y="5703432"/>
                </a:lnTo>
                <a:lnTo>
                  <a:pt x="2008710" y="5702184"/>
                </a:lnTo>
                <a:lnTo>
                  <a:pt x="1955831" y="5695738"/>
                </a:lnTo>
                <a:lnTo>
                  <a:pt x="1953369" y="5694478"/>
                </a:lnTo>
                <a:lnTo>
                  <a:pt x="1935063" y="5695385"/>
                </a:lnTo>
                <a:lnTo>
                  <a:pt x="1921389" y="5697582"/>
                </a:lnTo>
                <a:lnTo>
                  <a:pt x="1868301" y="5709619"/>
                </a:lnTo>
                <a:lnTo>
                  <a:pt x="1857125" y="5715450"/>
                </a:lnTo>
                <a:lnTo>
                  <a:pt x="1843554" y="5711613"/>
                </a:lnTo>
                <a:cubicBezTo>
                  <a:pt x="1841849" y="5710371"/>
                  <a:pt x="1840438" y="5708949"/>
                  <a:pt x="1839367" y="5707399"/>
                </a:cubicBezTo>
                <a:lnTo>
                  <a:pt x="1797202" y="5718267"/>
                </a:lnTo>
                <a:lnTo>
                  <a:pt x="1792063" y="5718767"/>
                </a:lnTo>
                <a:lnTo>
                  <a:pt x="1756493" y="5719285"/>
                </a:lnTo>
                <a:lnTo>
                  <a:pt x="1703362" y="5715499"/>
                </a:lnTo>
                <a:lnTo>
                  <a:pt x="1685980" y="5707711"/>
                </a:lnTo>
                <a:lnTo>
                  <a:pt x="1523161" y="5715770"/>
                </a:lnTo>
                <a:lnTo>
                  <a:pt x="1486500" y="5719841"/>
                </a:lnTo>
                <a:lnTo>
                  <a:pt x="1482423" y="5720560"/>
                </a:lnTo>
                <a:lnTo>
                  <a:pt x="1479938" y="5728669"/>
                </a:lnTo>
                <a:cubicBezTo>
                  <a:pt x="1473771" y="5728507"/>
                  <a:pt x="1467648" y="5727567"/>
                  <a:pt x="1461469" y="5726440"/>
                </a:cubicBezTo>
                <a:lnTo>
                  <a:pt x="1458231" y="5725862"/>
                </a:lnTo>
                <a:lnTo>
                  <a:pt x="1446394" y="5727757"/>
                </a:lnTo>
                <a:lnTo>
                  <a:pt x="1445676" y="5727038"/>
                </a:lnTo>
                <a:lnTo>
                  <a:pt x="1432882" y="5729294"/>
                </a:lnTo>
                <a:lnTo>
                  <a:pt x="1421432" y="5734597"/>
                </a:lnTo>
                <a:lnTo>
                  <a:pt x="1408068" y="5730067"/>
                </a:lnTo>
                <a:lnTo>
                  <a:pt x="1405063" y="5726707"/>
                </a:lnTo>
                <a:lnTo>
                  <a:pt x="1401450" y="5727070"/>
                </a:lnTo>
                <a:cubicBezTo>
                  <a:pt x="1384891" y="5741374"/>
                  <a:pt x="1352000" y="5736824"/>
                  <a:pt x="1325273" y="5744107"/>
                </a:cubicBezTo>
                <a:lnTo>
                  <a:pt x="1313702" y="5750108"/>
                </a:lnTo>
                <a:lnTo>
                  <a:pt x="1235789" y="5762632"/>
                </a:lnTo>
                <a:lnTo>
                  <a:pt x="1182701" y="5774669"/>
                </a:lnTo>
                <a:lnTo>
                  <a:pt x="1171526" y="5780500"/>
                </a:lnTo>
                <a:lnTo>
                  <a:pt x="1157956" y="5776664"/>
                </a:lnTo>
                <a:cubicBezTo>
                  <a:pt x="1156249" y="5775420"/>
                  <a:pt x="1154839" y="5773999"/>
                  <a:pt x="1153767" y="5772448"/>
                </a:cubicBezTo>
                <a:lnTo>
                  <a:pt x="1111603" y="5783317"/>
                </a:lnTo>
                <a:lnTo>
                  <a:pt x="1106465" y="5783818"/>
                </a:lnTo>
                <a:lnTo>
                  <a:pt x="1070896" y="5784336"/>
                </a:lnTo>
                <a:lnTo>
                  <a:pt x="1017763" y="5780549"/>
                </a:lnTo>
                <a:cubicBezTo>
                  <a:pt x="1000049" y="5776466"/>
                  <a:pt x="983273" y="5756997"/>
                  <a:pt x="962221" y="5768420"/>
                </a:cubicBezTo>
                <a:cubicBezTo>
                  <a:pt x="966431" y="5756718"/>
                  <a:pt x="936787" y="5773333"/>
                  <a:pt x="930280" y="5763960"/>
                </a:cubicBezTo>
                <a:cubicBezTo>
                  <a:pt x="926341" y="5756089"/>
                  <a:pt x="916430" y="5759296"/>
                  <a:pt x="907924" y="5758118"/>
                </a:cubicBezTo>
                <a:cubicBezTo>
                  <a:pt x="900195" y="5750986"/>
                  <a:pt x="859420" y="5752702"/>
                  <a:pt x="846260" y="5757212"/>
                </a:cubicBezTo>
                <a:cubicBezTo>
                  <a:pt x="810487" y="5774914"/>
                  <a:pt x="770889" y="5748273"/>
                  <a:pt x="742057" y="5761548"/>
                </a:cubicBezTo>
                <a:cubicBezTo>
                  <a:pt x="730183" y="5761420"/>
                  <a:pt x="722293" y="5760438"/>
                  <a:pt x="716530" y="5759244"/>
                </a:cubicBezTo>
                <a:lnTo>
                  <a:pt x="705743" y="5756228"/>
                </a:lnTo>
                <a:lnTo>
                  <a:pt x="291004" y="5776755"/>
                </a:lnTo>
                <a:lnTo>
                  <a:pt x="290907" y="5774788"/>
                </a:lnTo>
                <a:lnTo>
                  <a:pt x="271887" y="5766274"/>
                </a:lnTo>
                <a:cubicBezTo>
                  <a:pt x="266807" y="5760654"/>
                  <a:pt x="263437" y="5752715"/>
                  <a:pt x="262974" y="5743782"/>
                </a:cubicBezTo>
                <a:lnTo>
                  <a:pt x="132152" y="3100549"/>
                </a:lnTo>
                <a:lnTo>
                  <a:pt x="135037" y="3092592"/>
                </a:lnTo>
                <a:lnTo>
                  <a:pt x="131323" y="3083218"/>
                </a:lnTo>
                <a:lnTo>
                  <a:pt x="41" y="430694"/>
                </a:lnTo>
                <a:cubicBezTo>
                  <a:pt x="-359" y="421776"/>
                  <a:pt x="2219" y="413566"/>
                  <a:pt x="6718" y="407490"/>
                </a:cubicBezTo>
                <a:lnTo>
                  <a:pt x="24751" y="397188"/>
                </a:lnTo>
                <a:lnTo>
                  <a:pt x="24533" y="392773"/>
                </a:lnTo>
                <a:lnTo>
                  <a:pt x="515835" y="368896"/>
                </a:lnTo>
                <a:lnTo>
                  <a:pt x="515836" y="301789"/>
                </a:lnTo>
                <a:cubicBezTo>
                  <a:pt x="515877" y="292810"/>
                  <a:pt x="518857" y="284691"/>
                  <a:pt x="523651" y="278809"/>
                </a:cubicBezTo>
                <a:lnTo>
                  <a:pt x="542173" y="269357"/>
                </a:lnTo>
                <a:lnTo>
                  <a:pt x="542173" y="264910"/>
                </a:lnTo>
                <a:lnTo>
                  <a:pt x="2617187" y="266774"/>
                </a:lnTo>
                <a:lnTo>
                  <a:pt x="5103305" y="145955"/>
                </a:lnTo>
                <a:lnTo>
                  <a:pt x="5160468" y="134960"/>
                </a:lnTo>
                <a:cubicBezTo>
                  <a:pt x="5161437" y="134861"/>
                  <a:pt x="5184995" y="134192"/>
                  <a:pt x="5186160" y="133540"/>
                </a:cubicBezTo>
                <a:lnTo>
                  <a:pt x="5202517" y="133412"/>
                </a:lnTo>
                <a:lnTo>
                  <a:pt x="5208460" y="140899"/>
                </a:lnTo>
                <a:cubicBezTo>
                  <a:pt x="5221568" y="143424"/>
                  <a:pt x="5260514" y="140736"/>
                  <a:pt x="5283036" y="140103"/>
                </a:cubicBezTo>
                <a:lnTo>
                  <a:pt x="5350803" y="133341"/>
                </a:lnTo>
                <a:lnTo>
                  <a:pt x="5361062" y="136241"/>
                </a:lnTo>
                <a:lnTo>
                  <a:pt x="5430426" y="130306"/>
                </a:lnTo>
                <a:lnTo>
                  <a:pt x="5451147" y="131782"/>
                </a:lnTo>
                <a:lnTo>
                  <a:pt x="5730357" y="117963"/>
                </a:lnTo>
                <a:lnTo>
                  <a:pt x="5738474" y="115323"/>
                </a:lnTo>
                <a:lnTo>
                  <a:pt x="5780784" y="105918"/>
                </a:lnTo>
                <a:lnTo>
                  <a:pt x="5842433" y="96008"/>
                </a:lnTo>
                <a:lnTo>
                  <a:pt x="5884438" y="86483"/>
                </a:lnTo>
                <a:cubicBezTo>
                  <a:pt x="5895253" y="85189"/>
                  <a:pt x="5897956" y="89381"/>
                  <a:pt x="5907332" y="88241"/>
                </a:cubicBezTo>
                <a:lnTo>
                  <a:pt x="5940695" y="79641"/>
                </a:lnTo>
                <a:lnTo>
                  <a:pt x="5972904" y="78835"/>
                </a:lnTo>
                <a:lnTo>
                  <a:pt x="6014945" y="81830"/>
                </a:lnTo>
                <a:cubicBezTo>
                  <a:pt x="6028962" y="85062"/>
                  <a:pt x="6042234" y="100468"/>
                  <a:pt x="6058892" y="91430"/>
                </a:cubicBezTo>
                <a:lnTo>
                  <a:pt x="6101815" y="99579"/>
                </a:lnTo>
                <a:lnTo>
                  <a:pt x="6177755" y="95820"/>
                </a:lnTo>
                <a:lnTo>
                  <a:pt x="6749865" y="67504"/>
                </a:lnTo>
                <a:cubicBezTo>
                  <a:pt x="6764017" y="63591"/>
                  <a:pt x="6768916" y="57346"/>
                  <a:pt x="6792321" y="55763"/>
                </a:cubicBezTo>
                <a:lnTo>
                  <a:pt x="6834534" y="63314"/>
                </a:lnTo>
                <a:close/>
              </a:path>
            </a:pathLst>
          </a:custGeom>
          <a:noFill/>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97C3C80E-3472-4B57-B2B9-0110F1E4D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6965" y="667804"/>
            <a:ext cx="4121838" cy="5414514"/>
          </a:xfrm>
          <a:custGeom>
            <a:avLst/>
            <a:gdLst>
              <a:gd name="connsiteX0" fmla="*/ 1063293 w 1618629"/>
              <a:gd name="connsiteY0" fmla="*/ 26 h 5687051"/>
              <a:gd name="connsiteX1" fmla="*/ 1093121 w 1618629"/>
              <a:gd name="connsiteY1" fmla="*/ 32808 h 5687051"/>
              <a:gd name="connsiteX2" fmla="*/ 1104986 w 1618629"/>
              <a:gd name="connsiteY2" fmla="*/ 272537 h 5687051"/>
              <a:gd name="connsiteX3" fmla="*/ 1590458 w 1618629"/>
              <a:gd name="connsiteY3" fmla="*/ 272537 h 5687051"/>
              <a:gd name="connsiteX4" fmla="*/ 1618629 w 1618629"/>
              <a:gd name="connsiteY4" fmla="*/ 306954 h 5687051"/>
              <a:gd name="connsiteX5" fmla="*/ 1618629 w 1618629"/>
              <a:gd name="connsiteY5" fmla="*/ 2825714 h 5687051"/>
              <a:gd name="connsiteX6" fmla="*/ 1618629 w 1618629"/>
              <a:gd name="connsiteY6" fmla="*/ 3133775 h 5687051"/>
              <a:gd name="connsiteX7" fmla="*/ 1618629 w 1618629"/>
              <a:gd name="connsiteY7" fmla="*/ 5652536 h 5687051"/>
              <a:gd name="connsiteX8" fmla="*/ 1590458 w 1618629"/>
              <a:gd name="connsiteY8" fmla="*/ 5687050 h 5687051"/>
              <a:gd name="connsiteX9" fmla="*/ 0 w 1618629"/>
              <a:gd name="connsiteY9" fmla="*/ 5687051 h 5687051"/>
              <a:gd name="connsiteX10" fmla="*/ 0 w 1618629"/>
              <a:gd name="connsiteY10" fmla="*/ 52652 h 5687051"/>
              <a:gd name="connsiteX0" fmla="*/ 3487517 w 4042853"/>
              <a:gd name="connsiteY0" fmla="*/ 26 h 5687051"/>
              <a:gd name="connsiteX1" fmla="*/ 3517345 w 4042853"/>
              <a:gd name="connsiteY1" fmla="*/ 32808 h 5687051"/>
              <a:gd name="connsiteX2" fmla="*/ 3529210 w 4042853"/>
              <a:gd name="connsiteY2" fmla="*/ 272537 h 5687051"/>
              <a:gd name="connsiteX3" fmla="*/ 4014682 w 4042853"/>
              <a:gd name="connsiteY3" fmla="*/ 272537 h 5687051"/>
              <a:gd name="connsiteX4" fmla="*/ 4042853 w 4042853"/>
              <a:gd name="connsiteY4" fmla="*/ 306954 h 5687051"/>
              <a:gd name="connsiteX5" fmla="*/ 4042853 w 4042853"/>
              <a:gd name="connsiteY5" fmla="*/ 2825714 h 5687051"/>
              <a:gd name="connsiteX6" fmla="*/ 4042853 w 4042853"/>
              <a:gd name="connsiteY6" fmla="*/ 3133775 h 5687051"/>
              <a:gd name="connsiteX7" fmla="*/ 4042853 w 4042853"/>
              <a:gd name="connsiteY7" fmla="*/ 5652536 h 5687051"/>
              <a:gd name="connsiteX8" fmla="*/ 4014682 w 4042853"/>
              <a:gd name="connsiteY8" fmla="*/ 5687050 h 5687051"/>
              <a:gd name="connsiteX9" fmla="*/ 0 w 4042853"/>
              <a:gd name="connsiteY9" fmla="*/ 5687051 h 5687051"/>
              <a:gd name="connsiteX10" fmla="*/ 2424224 w 4042853"/>
              <a:gd name="connsiteY10" fmla="*/ 52652 h 5687051"/>
              <a:gd name="connsiteX11" fmla="*/ 3487517 w 4042853"/>
              <a:gd name="connsiteY11" fmla="*/ 26 h 5687051"/>
              <a:gd name="connsiteX0" fmla="*/ 3487517 w 4042853"/>
              <a:gd name="connsiteY0" fmla="*/ 26 h 5687051"/>
              <a:gd name="connsiteX1" fmla="*/ 3517345 w 4042853"/>
              <a:gd name="connsiteY1" fmla="*/ 32808 h 5687051"/>
              <a:gd name="connsiteX2" fmla="*/ 3529210 w 4042853"/>
              <a:gd name="connsiteY2" fmla="*/ 272537 h 5687051"/>
              <a:gd name="connsiteX3" fmla="*/ 4014682 w 4042853"/>
              <a:gd name="connsiteY3" fmla="*/ 272537 h 5687051"/>
              <a:gd name="connsiteX4" fmla="*/ 4042853 w 4042853"/>
              <a:gd name="connsiteY4" fmla="*/ 306954 h 5687051"/>
              <a:gd name="connsiteX5" fmla="*/ 4042853 w 4042853"/>
              <a:gd name="connsiteY5" fmla="*/ 2825714 h 5687051"/>
              <a:gd name="connsiteX6" fmla="*/ 4042853 w 4042853"/>
              <a:gd name="connsiteY6" fmla="*/ 3133775 h 5687051"/>
              <a:gd name="connsiteX7" fmla="*/ 4042853 w 4042853"/>
              <a:gd name="connsiteY7" fmla="*/ 5652536 h 5687051"/>
              <a:gd name="connsiteX8" fmla="*/ 4014682 w 4042853"/>
              <a:gd name="connsiteY8" fmla="*/ 5687050 h 5687051"/>
              <a:gd name="connsiteX9" fmla="*/ 0 w 4042853"/>
              <a:gd name="connsiteY9" fmla="*/ 5687051 h 5687051"/>
              <a:gd name="connsiteX10" fmla="*/ 2838894 w 4042853"/>
              <a:gd name="connsiteY10" fmla="*/ 4507694 h 5687051"/>
              <a:gd name="connsiteX11" fmla="*/ 3487517 w 4042853"/>
              <a:gd name="connsiteY11" fmla="*/ 26 h 5687051"/>
              <a:gd name="connsiteX0" fmla="*/ 3487517 w 4042853"/>
              <a:gd name="connsiteY0" fmla="*/ 26 h 5689429"/>
              <a:gd name="connsiteX1" fmla="*/ 3517345 w 4042853"/>
              <a:gd name="connsiteY1" fmla="*/ 32808 h 5689429"/>
              <a:gd name="connsiteX2" fmla="*/ 3529210 w 4042853"/>
              <a:gd name="connsiteY2" fmla="*/ 272537 h 5689429"/>
              <a:gd name="connsiteX3" fmla="*/ 4014682 w 4042853"/>
              <a:gd name="connsiteY3" fmla="*/ 272537 h 5689429"/>
              <a:gd name="connsiteX4" fmla="*/ 4042853 w 4042853"/>
              <a:gd name="connsiteY4" fmla="*/ 306954 h 5689429"/>
              <a:gd name="connsiteX5" fmla="*/ 4042853 w 4042853"/>
              <a:gd name="connsiteY5" fmla="*/ 2825714 h 5689429"/>
              <a:gd name="connsiteX6" fmla="*/ 4042853 w 4042853"/>
              <a:gd name="connsiteY6" fmla="*/ 3133775 h 5689429"/>
              <a:gd name="connsiteX7" fmla="*/ 4042853 w 4042853"/>
              <a:gd name="connsiteY7" fmla="*/ 5652536 h 5689429"/>
              <a:gd name="connsiteX8" fmla="*/ 4014682 w 4042853"/>
              <a:gd name="connsiteY8" fmla="*/ 5687050 h 5689429"/>
              <a:gd name="connsiteX9" fmla="*/ 0 w 4042853"/>
              <a:gd name="connsiteY9" fmla="*/ 5687051 h 5689429"/>
              <a:gd name="connsiteX10" fmla="*/ 2838894 w 4042853"/>
              <a:gd name="connsiteY10" fmla="*/ 4507694 h 5689429"/>
              <a:gd name="connsiteX11" fmla="*/ 3487517 w 4042853"/>
              <a:gd name="connsiteY11" fmla="*/ 26 h 5689429"/>
              <a:gd name="connsiteX0" fmla="*/ 3487517 w 4042853"/>
              <a:gd name="connsiteY0" fmla="*/ 26 h 5687051"/>
              <a:gd name="connsiteX1" fmla="*/ 3517345 w 4042853"/>
              <a:gd name="connsiteY1" fmla="*/ 32808 h 5687051"/>
              <a:gd name="connsiteX2" fmla="*/ 3529210 w 4042853"/>
              <a:gd name="connsiteY2" fmla="*/ 272537 h 5687051"/>
              <a:gd name="connsiteX3" fmla="*/ 4014682 w 4042853"/>
              <a:gd name="connsiteY3" fmla="*/ 272537 h 5687051"/>
              <a:gd name="connsiteX4" fmla="*/ 4042853 w 4042853"/>
              <a:gd name="connsiteY4" fmla="*/ 306954 h 5687051"/>
              <a:gd name="connsiteX5" fmla="*/ 4042853 w 4042853"/>
              <a:gd name="connsiteY5" fmla="*/ 2825714 h 5687051"/>
              <a:gd name="connsiteX6" fmla="*/ 4042853 w 4042853"/>
              <a:gd name="connsiteY6" fmla="*/ 3133775 h 5687051"/>
              <a:gd name="connsiteX7" fmla="*/ 4042853 w 4042853"/>
              <a:gd name="connsiteY7" fmla="*/ 5652536 h 5687051"/>
              <a:gd name="connsiteX8" fmla="*/ 4014682 w 4042853"/>
              <a:gd name="connsiteY8" fmla="*/ 5687050 h 5687051"/>
              <a:gd name="connsiteX9" fmla="*/ 0 w 4042853"/>
              <a:gd name="connsiteY9" fmla="*/ 5687051 h 5687051"/>
              <a:gd name="connsiteX10" fmla="*/ 2838894 w 4042853"/>
              <a:gd name="connsiteY10" fmla="*/ 4507694 h 5687051"/>
              <a:gd name="connsiteX11" fmla="*/ 3487517 w 4042853"/>
              <a:gd name="connsiteY11" fmla="*/ 26 h 5687051"/>
              <a:gd name="connsiteX0" fmla="*/ 3688017 w 4042853"/>
              <a:gd name="connsiteY0" fmla="*/ 1948047 h 5654378"/>
              <a:gd name="connsiteX1" fmla="*/ 3517345 w 4042853"/>
              <a:gd name="connsiteY1" fmla="*/ 135 h 5654378"/>
              <a:gd name="connsiteX2" fmla="*/ 3529210 w 4042853"/>
              <a:gd name="connsiteY2" fmla="*/ 239864 h 5654378"/>
              <a:gd name="connsiteX3" fmla="*/ 4014682 w 4042853"/>
              <a:gd name="connsiteY3" fmla="*/ 239864 h 5654378"/>
              <a:gd name="connsiteX4" fmla="*/ 4042853 w 4042853"/>
              <a:gd name="connsiteY4" fmla="*/ 274281 h 5654378"/>
              <a:gd name="connsiteX5" fmla="*/ 4042853 w 4042853"/>
              <a:gd name="connsiteY5" fmla="*/ 2793041 h 5654378"/>
              <a:gd name="connsiteX6" fmla="*/ 4042853 w 4042853"/>
              <a:gd name="connsiteY6" fmla="*/ 3101102 h 5654378"/>
              <a:gd name="connsiteX7" fmla="*/ 4042853 w 4042853"/>
              <a:gd name="connsiteY7" fmla="*/ 5619863 h 5654378"/>
              <a:gd name="connsiteX8" fmla="*/ 4014682 w 4042853"/>
              <a:gd name="connsiteY8" fmla="*/ 5654377 h 5654378"/>
              <a:gd name="connsiteX9" fmla="*/ 0 w 4042853"/>
              <a:gd name="connsiteY9" fmla="*/ 5654378 h 5654378"/>
              <a:gd name="connsiteX10" fmla="*/ 2838894 w 4042853"/>
              <a:gd name="connsiteY10" fmla="*/ 4475021 h 5654378"/>
              <a:gd name="connsiteX11" fmla="*/ 3688017 w 4042853"/>
              <a:gd name="connsiteY11" fmla="*/ 1948047 h 5654378"/>
              <a:gd name="connsiteX0" fmla="*/ 3688017 w 4042853"/>
              <a:gd name="connsiteY0" fmla="*/ 1708183 h 5414514"/>
              <a:gd name="connsiteX1" fmla="*/ 3657087 w 4042853"/>
              <a:gd name="connsiteY1" fmla="*/ 641254 h 5414514"/>
              <a:gd name="connsiteX2" fmla="*/ 3529210 w 4042853"/>
              <a:gd name="connsiteY2" fmla="*/ 0 h 5414514"/>
              <a:gd name="connsiteX3" fmla="*/ 4014682 w 4042853"/>
              <a:gd name="connsiteY3" fmla="*/ 0 h 5414514"/>
              <a:gd name="connsiteX4" fmla="*/ 4042853 w 4042853"/>
              <a:gd name="connsiteY4" fmla="*/ 34417 h 5414514"/>
              <a:gd name="connsiteX5" fmla="*/ 4042853 w 4042853"/>
              <a:gd name="connsiteY5" fmla="*/ 2553177 h 5414514"/>
              <a:gd name="connsiteX6" fmla="*/ 4042853 w 4042853"/>
              <a:gd name="connsiteY6" fmla="*/ 2861238 h 5414514"/>
              <a:gd name="connsiteX7" fmla="*/ 4042853 w 4042853"/>
              <a:gd name="connsiteY7" fmla="*/ 5379999 h 5414514"/>
              <a:gd name="connsiteX8" fmla="*/ 4014682 w 4042853"/>
              <a:gd name="connsiteY8" fmla="*/ 5414513 h 5414514"/>
              <a:gd name="connsiteX9" fmla="*/ 0 w 4042853"/>
              <a:gd name="connsiteY9" fmla="*/ 5414514 h 5414514"/>
              <a:gd name="connsiteX10" fmla="*/ 2838894 w 4042853"/>
              <a:gd name="connsiteY10" fmla="*/ 4235157 h 5414514"/>
              <a:gd name="connsiteX11" fmla="*/ 3688017 w 4042853"/>
              <a:gd name="connsiteY11" fmla="*/ 1708183 h 5414514"/>
              <a:gd name="connsiteX0" fmla="*/ 3688017 w 4042853"/>
              <a:gd name="connsiteY0" fmla="*/ 1708183 h 5414514"/>
              <a:gd name="connsiteX1" fmla="*/ 3657087 w 4042853"/>
              <a:gd name="connsiteY1" fmla="*/ 641254 h 5414514"/>
              <a:gd name="connsiteX2" fmla="*/ 3620347 w 4042853"/>
              <a:gd name="connsiteY2" fmla="*/ 0 h 5414514"/>
              <a:gd name="connsiteX3" fmla="*/ 4014682 w 4042853"/>
              <a:gd name="connsiteY3" fmla="*/ 0 h 5414514"/>
              <a:gd name="connsiteX4" fmla="*/ 4042853 w 4042853"/>
              <a:gd name="connsiteY4" fmla="*/ 34417 h 5414514"/>
              <a:gd name="connsiteX5" fmla="*/ 4042853 w 4042853"/>
              <a:gd name="connsiteY5" fmla="*/ 2553177 h 5414514"/>
              <a:gd name="connsiteX6" fmla="*/ 4042853 w 4042853"/>
              <a:gd name="connsiteY6" fmla="*/ 2861238 h 5414514"/>
              <a:gd name="connsiteX7" fmla="*/ 4042853 w 4042853"/>
              <a:gd name="connsiteY7" fmla="*/ 5379999 h 5414514"/>
              <a:gd name="connsiteX8" fmla="*/ 4014682 w 4042853"/>
              <a:gd name="connsiteY8" fmla="*/ 5414513 h 5414514"/>
              <a:gd name="connsiteX9" fmla="*/ 0 w 4042853"/>
              <a:gd name="connsiteY9" fmla="*/ 5414514 h 5414514"/>
              <a:gd name="connsiteX10" fmla="*/ 2838894 w 4042853"/>
              <a:gd name="connsiteY10" fmla="*/ 4235157 h 5414514"/>
              <a:gd name="connsiteX11" fmla="*/ 3688017 w 4042853"/>
              <a:gd name="connsiteY11" fmla="*/ 1708183 h 5414514"/>
              <a:gd name="connsiteX0" fmla="*/ 3688017 w 4042853"/>
              <a:gd name="connsiteY0" fmla="*/ 1708183 h 5414514"/>
              <a:gd name="connsiteX1" fmla="*/ 3657087 w 4042853"/>
              <a:gd name="connsiteY1" fmla="*/ 641254 h 5414514"/>
              <a:gd name="connsiteX2" fmla="*/ 3620347 w 4042853"/>
              <a:gd name="connsiteY2" fmla="*/ 0 h 5414514"/>
              <a:gd name="connsiteX3" fmla="*/ 4014682 w 4042853"/>
              <a:gd name="connsiteY3" fmla="*/ 0 h 5414514"/>
              <a:gd name="connsiteX4" fmla="*/ 4042853 w 4042853"/>
              <a:gd name="connsiteY4" fmla="*/ 34417 h 5414514"/>
              <a:gd name="connsiteX5" fmla="*/ 4042853 w 4042853"/>
              <a:gd name="connsiteY5" fmla="*/ 2553177 h 5414514"/>
              <a:gd name="connsiteX6" fmla="*/ 4042853 w 4042853"/>
              <a:gd name="connsiteY6" fmla="*/ 2861238 h 5414514"/>
              <a:gd name="connsiteX7" fmla="*/ 4042853 w 4042853"/>
              <a:gd name="connsiteY7" fmla="*/ 5379999 h 5414514"/>
              <a:gd name="connsiteX8" fmla="*/ 4014682 w 4042853"/>
              <a:gd name="connsiteY8" fmla="*/ 5414513 h 5414514"/>
              <a:gd name="connsiteX9" fmla="*/ 0 w 4042853"/>
              <a:gd name="connsiteY9" fmla="*/ 5414514 h 5414514"/>
              <a:gd name="connsiteX10" fmla="*/ 3889999 w 4042853"/>
              <a:gd name="connsiteY10" fmla="*/ 5189050 h 5414514"/>
              <a:gd name="connsiteX11" fmla="*/ 3688017 w 4042853"/>
              <a:gd name="connsiteY11" fmla="*/ 1708183 h 5414514"/>
              <a:gd name="connsiteX0" fmla="*/ 3688017 w 4042853"/>
              <a:gd name="connsiteY0" fmla="*/ 1708183 h 5414514"/>
              <a:gd name="connsiteX1" fmla="*/ 3657087 w 4042853"/>
              <a:gd name="connsiteY1" fmla="*/ 641254 h 5414514"/>
              <a:gd name="connsiteX2" fmla="*/ 3620347 w 4042853"/>
              <a:gd name="connsiteY2" fmla="*/ 0 h 5414514"/>
              <a:gd name="connsiteX3" fmla="*/ 4014682 w 4042853"/>
              <a:gd name="connsiteY3" fmla="*/ 0 h 5414514"/>
              <a:gd name="connsiteX4" fmla="*/ 4042853 w 4042853"/>
              <a:gd name="connsiteY4" fmla="*/ 34417 h 5414514"/>
              <a:gd name="connsiteX5" fmla="*/ 4042853 w 4042853"/>
              <a:gd name="connsiteY5" fmla="*/ 2553177 h 5414514"/>
              <a:gd name="connsiteX6" fmla="*/ 4042853 w 4042853"/>
              <a:gd name="connsiteY6" fmla="*/ 2861238 h 5414514"/>
              <a:gd name="connsiteX7" fmla="*/ 4042853 w 4042853"/>
              <a:gd name="connsiteY7" fmla="*/ 5379999 h 5414514"/>
              <a:gd name="connsiteX8" fmla="*/ 4014682 w 4042853"/>
              <a:gd name="connsiteY8" fmla="*/ 5414513 h 5414514"/>
              <a:gd name="connsiteX9" fmla="*/ 0 w 4042853"/>
              <a:gd name="connsiteY9" fmla="*/ 5414514 h 5414514"/>
              <a:gd name="connsiteX10" fmla="*/ 3889999 w 4042853"/>
              <a:gd name="connsiteY10" fmla="*/ 5189050 h 5414514"/>
              <a:gd name="connsiteX11" fmla="*/ 3688017 w 4042853"/>
              <a:gd name="connsiteY11" fmla="*/ 1708183 h 5414514"/>
              <a:gd name="connsiteX0" fmla="*/ 3688017 w 4042853"/>
              <a:gd name="connsiteY0" fmla="*/ 1708183 h 5414514"/>
              <a:gd name="connsiteX1" fmla="*/ 3657087 w 4042853"/>
              <a:gd name="connsiteY1" fmla="*/ 641254 h 5414514"/>
              <a:gd name="connsiteX2" fmla="*/ 3620347 w 4042853"/>
              <a:gd name="connsiteY2" fmla="*/ 0 h 5414514"/>
              <a:gd name="connsiteX3" fmla="*/ 4014682 w 4042853"/>
              <a:gd name="connsiteY3" fmla="*/ 0 h 5414514"/>
              <a:gd name="connsiteX4" fmla="*/ 4042853 w 4042853"/>
              <a:gd name="connsiteY4" fmla="*/ 34417 h 5414514"/>
              <a:gd name="connsiteX5" fmla="*/ 4042853 w 4042853"/>
              <a:gd name="connsiteY5" fmla="*/ 2553177 h 5414514"/>
              <a:gd name="connsiteX6" fmla="*/ 4042853 w 4042853"/>
              <a:gd name="connsiteY6" fmla="*/ 2861238 h 5414514"/>
              <a:gd name="connsiteX7" fmla="*/ 4042853 w 4042853"/>
              <a:gd name="connsiteY7" fmla="*/ 5379999 h 5414514"/>
              <a:gd name="connsiteX8" fmla="*/ 4014682 w 4042853"/>
              <a:gd name="connsiteY8" fmla="*/ 5414513 h 5414514"/>
              <a:gd name="connsiteX9" fmla="*/ 0 w 4042853"/>
              <a:gd name="connsiteY9" fmla="*/ 5414514 h 5414514"/>
              <a:gd name="connsiteX10" fmla="*/ 3871772 w 4042853"/>
              <a:gd name="connsiteY10" fmla="*/ 5201201 h 5414514"/>
              <a:gd name="connsiteX11" fmla="*/ 3688017 w 4042853"/>
              <a:gd name="connsiteY11" fmla="*/ 1708183 h 5414514"/>
              <a:gd name="connsiteX0" fmla="*/ 3688017 w 4042853"/>
              <a:gd name="connsiteY0" fmla="*/ 1708183 h 5414514"/>
              <a:gd name="connsiteX1" fmla="*/ 3657087 w 4042853"/>
              <a:gd name="connsiteY1" fmla="*/ 641254 h 5414514"/>
              <a:gd name="connsiteX2" fmla="*/ 3620347 w 4042853"/>
              <a:gd name="connsiteY2" fmla="*/ 0 h 5414514"/>
              <a:gd name="connsiteX3" fmla="*/ 4014682 w 4042853"/>
              <a:gd name="connsiteY3" fmla="*/ 0 h 5414514"/>
              <a:gd name="connsiteX4" fmla="*/ 4042853 w 4042853"/>
              <a:gd name="connsiteY4" fmla="*/ 34417 h 5414514"/>
              <a:gd name="connsiteX5" fmla="*/ 4042853 w 4042853"/>
              <a:gd name="connsiteY5" fmla="*/ 2553177 h 5414514"/>
              <a:gd name="connsiteX6" fmla="*/ 4042853 w 4042853"/>
              <a:gd name="connsiteY6" fmla="*/ 2861238 h 5414514"/>
              <a:gd name="connsiteX7" fmla="*/ 4042853 w 4042853"/>
              <a:gd name="connsiteY7" fmla="*/ 5379999 h 5414514"/>
              <a:gd name="connsiteX8" fmla="*/ 4014682 w 4042853"/>
              <a:gd name="connsiteY8" fmla="*/ 5414513 h 5414514"/>
              <a:gd name="connsiteX9" fmla="*/ 0 w 4042853"/>
              <a:gd name="connsiteY9" fmla="*/ 5414514 h 5414514"/>
              <a:gd name="connsiteX10" fmla="*/ 3871772 w 4042853"/>
              <a:gd name="connsiteY10" fmla="*/ 5201201 h 5414514"/>
              <a:gd name="connsiteX11" fmla="*/ 3688017 w 4042853"/>
              <a:gd name="connsiteY11" fmla="*/ 1708183 h 5414514"/>
              <a:gd name="connsiteX0" fmla="*/ 3688017 w 4042853"/>
              <a:gd name="connsiteY0" fmla="*/ 1708183 h 5414514"/>
              <a:gd name="connsiteX1" fmla="*/ 3657087 w 4042853"/>
              <a:gd name="connsiteY1" fmla="*/ 641254 h 5414514"/>
              <a:gd name="connsiteX2" fmla="*/ 3620347 w 4042853"/>
              <a:gd name="connsiteY2" fmla="*/ 0 h 5414514"/>
              <a:gd name="connsiteX3" fmla="*/ 4014682 w 4042853"/>
              <a:gd name="connsiteY3" fmla="*/ 0 h 5414514"/>
              <a:gd name="connsiteX4" fmla="*/ 4042853 w 4042853"/>
              <a:gd name="connsiteY4" fmla="*/ 34417 h 5414514"/>
              <a:gd name="connsiteX5" fmla="*/ 4042853 w 4042853"/>
              <a:gd name="connsiteY5" fmla="*/ 2553177 h 5414514"/>
              <a:gd name="connsiteX6" fmla="*/ 4042853 w 4042853"/>
              <a:gd name="connsiteY6" fmla="*/ 2861238 h 5414514"/>
              <a:gd name="connsiteX7" fmla="*/ 4042853 w 4042853"/>
              <a:gd name="connsiteY7" fmla="*/ 5379999 h 5414514"/>
              <a:gd name="connsiteX8" fmla="*/ 4014682 w 4042853"/>
              <a:gd name="connsiteY8" fmla="*/ 5414513 h 5414514"/>
              <a:gd name="connsiteX9" fmla="*/ 0 w 4042853"/>
              <a:gd name="connsiteY9" fmla="*/ 5414514 h 5414514"/>
              <a:gd name="connsiteX10" fmla="*/ 3871772 w 4042853"/>
              <a:gd name="connsiteY10" fmla="*/ 5207277 h 5414514"/>
              <a:gd name="connsiteX11" fmla="*/ 3688017 w 4042853"/>
              <a:gd name="connsiteY11" fmla="*/ 1708183 h 5414514"/>
              <a:gd name="connsiteX0" fmla="*/ 3767002 w 4121838"/>
              <a:gd name="connsiteY0" fmla="*/ 1708183 h 5414514"/>
              <a:gd name="connsiteX1" fmla="*/ 3736072 w 4121838"/>
              <a:gd name="connsiteY1" fmla="*/ 641254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0757 w 4121838"/>
              <a:gd name="connsiteY10" fmla="*/ 5207277 h 5414514"/>
              <a:gd name="connsiteX11" fmla="*/ 3767002 w 4121838"/>
              <a:gd name="connsiteY11" fmla="*/ 1708183 h 5414514"/>
              <a:gd name="connsiteX0" fmla="*/ 3767002 w 4121838"/>
              <a:gd name="connsiteY0" fmla="*/ 1708183 h 5414514"/>
              <a:gd name="connsiteX1" fmla="*/ 3736072 w 4121838"/>
              <a:gd name="connsiteY1" fmla="*/ 641254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0757 w 4121838"/>
              <a:gd name="connsiteY10" fmla="*/ 5207277 h 5414514"/>
              <a:gd name="connsiteX11" fmla="*/ 3767002 w 4121838"/>
              <a:gd name="connsiteY11" fmla="*/ 1708183 h 5414514"/>
              <a:gd name="connsiteX0" fmla="*/ 3774362 w 4121838"/>
              <a:gd name="connsiteY0" fmla="*/ 1711863 h 5414514"/>
              <a:gd name="connsiteX1" fmla="*/ 3736072 w 4121838"/>
              <a:gd name="connsiteY1" fmla="*/ 641254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0757 w 4121838"/>
              <a:gd name="connsiteY10" fmla="*/ 5207277 h 5414514"/>
              <a:gd name="connsiteX11" fmla="*/ 3774362 w 4121838"/>
              <a:gd name="connsiteY11" fmla="*/ 1711863 h 5414514"/>
              <a:gd name="connsiteX0" fmla="*/ 3774362 w 4121838"/>
              <a:gd name="connsiteY0" fmla="*/ 1711863 h 5414514"/>
              <a:gd name="connsiteX1" fmla="*/ 3736072 w 4121838"/>
              <a:gd name="connsiteY1" fmla="*/ 641254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0757 w 4121838"/>
              <a:gd name="connsiteY10" fmla="*/ 5207277 h 5414514"/>
              <a:gd name="connsiteX11" fmla="*/ 3774362 w 4121838"/>
              <a:gd name="connsiteY11" fmla="*/ 1711863 h 5414514"/>
              <a:gd name="connsiteX0" fmla="*/ 3774362 w 4121838"/>
              <a:gd name="connsiteY0" fmla="*/ 1711863 h 5414514"/>
              <a:gd name="connsiteX1" fmla="*/ 3736072 w 4121838"/>
              <a:gd name="connsiteY1" fmla="*/ 641254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0757 w 4121838"/>
              <a:gd name="connsiteY10" fmla="*/ 5207277 h 5414514"/>
              <a:gd name="connsiteX11" fmla="*/ 3774362 w 4121838"/>
              <a:gd name="connsiteY11" fmla="*/ 1711863 h 5414514"/>
              <a:gd name="connsiteX0" fmla="*/ 3774362 w 4121838"/>
              <a:gd name="connsiteY0" fmla="*/ 1711863 h 5414514"/>
              <a:gd name="connsiteX1" fmla="*/ 3728713 w 4121838"/>
              <a:gd name="connsiteY1" fmla="*/ 644934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0757 w 4121838"/>
              <a:gd name="connsiteY10" fmla="*/ 5207277 h 5414514"/>
              <a:gd name="connsiteX11" fmla="*/ 3774362 w 4121838"/>
              <a:gd name="connsiteY11" fmla="*/ 1711863 h 5414514"/>
              <a:gd name="connsiteX0" fmla="*/ 3950757 w 4186009"/>
              <a:gd name="connsiteY0" fmla="*/ 5207277 h 5414514"/>
              <a:gd name="connsiteX1" fmla="*/ 3728713 w 4186009"/>
              <a:gd name="connsiteY1" fmla="*/ 644934 h 5414514"/>
              <a:gd name="connsiteX2" fmla="*/ 3699332 w 4186009"/>
              <a:gd name="connsiteY2" fmla="*/ 0 h 5414514"/>
              <a:gd name="connsiteX3" fmla="*/ 4093667 w 4186009"/>
              <a:gd name="connsiteY3" fmla="*/ 0 h 5414514"/>
              <a:gd name="connsiteX4" fmla="*/ 4121838 w 4186009"/>
              <a:gd name="connsiteY4" fmla="*/ 34417 h 5414514"/>
              <a:gd name="connsiteX5" fmla="*/ 4121838 w 4186009"/>
              <a:gd name="connsiteY5" fmla="*/ 2553177 h 5414514"/>
              <a:gd name="connsiteX6" fmla="*/ 4121838 w 4186009"/>
              <a:gd name="connsiteY6" fmla="*/ 2861238 h 5414514"/>
              <a:gd name="connsiteX7" fmla="*/ 4121838 w 4186009"/>
              <a:gd name="connsiteY7" fmla="*/ 5379999 h 5414514"/>
              <a:gd name="connsiteX8" fmla="*/ 4093667 w 4186009"/>
              <a:gd name="connsiteY8" fmla="*/ 5414513 h 5414514"/>
              <a:gd name="connsiteX9" fmla="*/ 0 w 4186009"/>
              <a:gd name="connsiteY9" fmla="*/ 5414514 h 5414514"/>
              <a:gd name="connsiteX10" fmla="*/ 3950757 w 4186009"/>
              <a:gd name="connsiteY10" fmla="*/ 5207277 h 5414514"/>
              <a:gd name="connsiteX0" fmla="*/ 3950757 w 4191529"/>
              <a:gd name="connsiteY0" fmla="*/ 5207277 h 5414514"/>
              <a:gd name="connsiteX1" fmla="*/ 3757401 w 4191529"/>
              <a:gd name="connsiteY1" fmla="*/ 1290393 h 5414514"/>
              <a:gd name="connsiteX2" fmla="*/ 3699332 w 4191529"/>
              <a:gd name="connsiteY2" fmla="*/ 0 h 5414514"/>
              <a:gd name="connsiteX3" fmla="*/ 4093667 w 4191529"/>
              <a:gd name="connsiteY3" fmla="*/ 0 h 5414514"/>
              <a:gd name="connsiteX4" fmla="*/ 4121838 w 4191529"/>
              <a:gd name="connsiteY4" fmla="*/ 34417 h 5414514"/>
              <a:gd name="connsiteX5" fmla="*/ 4121838 w 4191529"/>
              <a:gd name="connsiteY5" fmla="*/ 2553177 h 5414514"/>
              <a:gd name="connsiteX6" fmla="*/ 4121838 w 4191529"/>
              <a:gd name="connsiteY6" fmla="*/ 2861238 h 5414514"/>
              <a:gd name="connsiteX7" fmla="*/ 4121838 w 4191529"/>
              <a:gd name="connsiteY7" fmla="*/ 5379999 h 5414514"/>
              <a:gd name="connsiteX8" fmla="*/ 4093667 w 4191529"/>
              <a:gd name="connsiteY8" fmla="*/ 5414513 h 5414514"/>
              <a:gd name="connsiteX9" fmla="*/ 0 w 4191529"/>
              <a:gd name="connsiteY9" fmla="*/ 5414514 h 5414514"/>
              <a:gd name="connsiteX10" fmla="*/ 3950757 w 4191529"/>
              <a:gd name="connsiteY10" fmla="*/ 5207277 h 5414514"/>
              <a:gd name="connsiteX0" fmla="*/ 3950757 w 4121838"/>
              <a:gd name="connsiteY0" fmla="*/ 5207277 h 5414514"/>
              <a:gd name="connsiteX1" fmla="*/ 3757401 w 4121838"/>
              <a:gd name="connsiteY1" fmla="*/ 1290393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0757 w 4121838"/>
              <a:gd name="connsiteY10" fmla="*/ 5207277 h 5414514"/>
              <a:gd name="connsiteX0" fmla="*/ 3950757 w 4121838"/>
              <a:gd name="connsiteY0" fmla="*/ 5204046 h 5414514"/>
              <a:gd name="connsiteX1" fmla="*/ 3757401 w 4121838"/>
              <a:gd name="connsiteY1" fmla="*/ 1290393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0757 w 4121838"/>
              <a:gd name="connsiteY10" fmla="*/ 5204046 h 5414514"/>
              <a:gd name="connsiteX0" fmla="*/ 3950757 w 4121838"/>
              <a:gd name="connsiteY0" fmla="*/ 5204046 h 5414514"/>
              <a:gd name="connsiteX1" fmla="*/ 3757401 w 4121838"/>
              <a:gd name="connsiteY1" fmla="*/ 1290393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0757 w 4121838"/>
              <a:gd name="connsiteY10" fmla="*/ 5204046 h 5414514"/>
              <a:gd name="connsiteX0" fmla="*/ 3950757 w 4121838"/>
              <a:gd name="connsiteY0" fmla="*/ 5204046 h 5414514"/>
              <a:gd name="connsiteX1" fmla="*/ 3757401 w 4121838"/>
              <a:gd name="connsiteY1" fmla="*/ 1290393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0757 w 4121838"/>
              <a:gd name="connsiteY10" fmla="*/ 5204046 h 5414514"/>
              <a:gd name="connsiteX0" fmla="*/ 3953988 w 4121838"/>
              <a:gd name="connsiteY0" fmla="*/ 5204046 h 5414514"/>
              <a:gd name="connsiteX1" fmla="*/ 3757401 w 4121838"/>
              <a:gd name="connsiteY1" fmla="*/ 1290393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3988 w 4121838"/>
              <a:gd name="connsiteY10" fmla="*/ 5204046 h 541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1838" h="5414514">
                <a:moveTo>
                  <a:pt x="3953988" y="5204046"/>
                </a:moveTo>
                <a:cubicBezTo>
                  <a:pt x="3872607" y="3770829"/>
                  <a:pt x="3799305" y="2158273"/>
                  <a:pt x="3757401" y="1290393"/>
                </a:cubicBezTo>
                <a:lnTo>
                  <a:pt x="3699332" y="0"/>
                </a:lnTo>
                <a:lnTo>
                  <a:pt x="4093667" y="0"/>
                </a:lnTo>
                <a:cubicBezTo>
                  <a:pt x="4109176" y="50"/>
                  <a:pt x="4121750" y="15414"/>
                  <a:pt x="4121838" y="34417"/>
                </a:cubicBezTo>
                <a:lnTo>
                  <a:pt x="4121838" y="2553177"/>
                </a:lnTo>
                <a:lnTo>
                  <a:pt x="4121838" y="2861238"/>
                </a:lnTo>
                <a:lnTo>
                  <a:pt x="4121838" y="5379999"/>
                </a:lnTo>
                <a:cubicBezTo>
                  <a:pt x="4121798" y="5399039"/>
                  <a:pt x="4109209" y="5414460"/>
                  <a:pt x="4093667" y="5414513"/>
                </a:cubicBezTo>
                <a:lnTo>
                  <a:pt x="0" y="5414514"/>
                </a:lnTo>
                <a:cubicBezTo>
                  <a:pt x="1436914" y="5322651"/>
                  <a:pt x="3620015" y="5231367"/>
                  <a:pt x="3953988" y="5204046"/>
                </a:cubicBezTo>
                <a:close/>
              </a:path>
            </a:pathLst>
          </a:cu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3D2CA78E-71D2-435E-AE9B-73FF8CC5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629993">
            <a:off x="425393" y="474922"/>
            <a:ext cx="8375272" cy="5612351"/>
          </a:xfrm>
          <a:custGeom>
            <a:avLst/>
            <a:gdLst>
              <a:gd name="connsiteX0" fmla="*/ 132690 w 8375272"/>
              <a:gd name="connsiteY0" fmla="*/ 5496017 h 5612351"/>
              <a:gd name="connsiteX1" fmla="*/ 1412972 w 8375272"/>
              <a:gd name="connsiteY1" fmla="*/ 5496017 h 5612351"/>
              <a:gd name="connsiteX2" fmla="*/ 1454761 w 8375272"/>
              <a:gd name="connsiteY2" fmla="*/ 5505645 h 5612351"/>
              <a:gd name="connsiteX3" fmla="*/ 1497745 w 8375272"/>
              <a:gd name="connsiteY3" fmla="*/ 5496017 h 5612351"/>
              <a:gd name="connsiteX4" fmla="*/ 2070555 w 8375272"/>
              <a:gd name="connsiteY4" fmla="*/ 5496017 h 5612351"/>
              <a:gd name="connsiteX5" fmla="*/ 2146589 w 8375272"/>
              <a:gd name="connsiteY5" fmla="*/ 5496017 h 5612351"/>
              <a:gd name="connsiteX6" fmla="*/ 2189056 w 8375272"/>
              <a:gd name="connsiteY6" fmla="*/ 5506279 h 5612351"/>
              <a:gd name="connsiteX7" fmla="*/ 2232475 w 8375272"/>
              <a:gd name="connsiteY7" fmla="*/ 5518038 h 5612351"/>
              <a:gd name="connsiteX8" fmla="*/ 2274316 w 8375272"/>
              <a:gd name="connsiteY8" fmla="*/ 5523108 h 5612351"/>
              <a:gd name="connsiteX9" fmla="*/ 2306527 w 8375272"/>
              <a:gd name="connsiteY9" fmla="*/ 5523895 h 5612351"/>
              <a:gd name="connsiteX10" fmla="*/ 2340273 w 8375272"/>
              <a:gd name="connsiteY10" fmla="*/ 5516955 h 5612351"/>
              <a:gd name="connsiteX11" fmla="*/ 2363052 w 8375272"/>
              <a:gd name="connsiteY11" fmla="*/ 5519842 h 5612351"/>
              <a:gd name="connsiteX12" fmla="*/ 2405477 w 8375272"/>
              <a:gd name="connsiteY12" fmla="*/ 5512406 h 5612351"/>
              <a:gd name="connsiteX13" fmla="*/ 2467540 w 8375272"/>
              <a:gd name="connsiteY13" fmla="*/ 5505555 h 5612351"/>
              <a:gd name="connsiteX14" fmla="*/ 2510263 w 8375272"/>
              <a:gd name="connsiteY14" fmla="*/ 5498253 h 5612351"/>
              <a:gd name="connsiteX15" fmla="*/ 2518501 w 8375272"/>
              <a:gd name="connsiteY15" fmla="*/ 5496017 h 5612351"/>
              <a:gd name="connsiteX16" fmla="*/ 2798053 w 8375272"/>
              <a:gd name="connsiteY16" fmla="*/ 5496017 h 5612351"/>
              <a:gd name="connsiteX17" fmla="*/ 2818675 w 8375272"/>
              <a:gd name="connsiteY17" fmla="*/ 5498516 h 5612351"/>
              <a:gd name="connsiteX18" fmla="*/ 2888248 w 8375272"/>
              <a:gd name="connsiteY18" fmla="*/ 5496017 h 5612351"/>
              <a:gd name="connsiteX19" fmla="*/ 2898351 w 8375272"/>
              <a:gd name="connsiteY19" fmla="*/ 5499422 h 5612351"/>
              <a:gd name="connsiteX20" fmla="*/ 2966370 w 8375272"/>
              <a:gd name="connsiteY20" fmla="*/ 5496017 h 5612351"/>
              <a:gd name="connsiteX21" fmla="*/ 3040894 w 8375272"/>
              <a:gd name="connsiteY21" fmla="*/ 5498909 h 5612351"/>
              <a:gd name="connsiteX22" fmla="*/ 3046459 w 8375272"/>
              <a:gd name="connsiteY22" fmla="*/ 5506680 h 5612351"/>
              <a:gd name="connsiteX23" fmla="*/ 3062803 w 8375272"/>
              <a:gd name="connsiteY23" fmla="*/ 5507362 h 5612351"/>
              <a:gd name="connsiteX24" fmla="*/ 3088534 w 8375272"/>
              <a:gd name="connsiteY24" fmla="*/ 5507213 h 5612351"/>
              <a:gd name="connsiteX25" fmla="*/ 3146170 w 8375272"/>
              <a:gd name="connsiteY25" fmla="*/ 5499058 h 5612351"/>
              <a:gd name="connsiteX26" fmla="*/ 8230934 w 8375272"/>
              <a:gd name="connsiteY26" fmla="*/ 5503600 h 5612351"/>
              <a:gd name="connsiteX27" fmla="*/ 8230934 w 8375272"/>
              <a:gd name="connsiteY27" fmla="*/ 5499179 h 5612351"/>
              <a:gd name="connsiteX28" fmla="*/ 8249455 w 8375272"/>
              <a:gd name="connsiteY28" fmla="*/ 5489781 h 5612351"/>
              <a:gd name="connsiteX29" fmla="*/ 8257271 w 8375272"/>
              <a:gd name="connsiteY29" fmla="*/ 5466936 h 5612351"/>
              <a:gd name="connsiteX30" fmla="*/ 8257271 w 8375272"/>
              <a:gd name="connsiteY30" fmla="*/ 2811164 h 5612351"/>
              <a:gd name="connsiteX31" fmla="*/ 8254026 w 8375272"/>
              <a:gd name="connsiteY31" fmla="*/ 2801618 h 5612351"/>
              <a:gd name="connsiteX32" fmla="*/ 8257300 w 8375272"/>
              <a:gd name="connsiteY32" fmla="*/ 2793813 h 5612351"/>
              <a:gd name="connsiteX33" fmla="*/ 8257300 w 8375272"/>
              <a:gd name="connsiteY33" fmla="*/ 147346 h 5612351"/>
              <a:gd name="connsiteX34" fmla="*/ 8249510 w 8375272"/>
              <a:gd name="connsiteY34" fmla="*/ 124441 h 5612351"/>
              <a:gd name="connsiteX35" fmla="*/ 8230934 w 8375272"/>
              <a:gd name="connsiteY35" fmla="*/ 114996 h 5612351"/>
              <a:gd name="connsiteX36" fmla="*/ 8230934 w 8375272"/>
              <a:gd name="connsiteY36" fmla="*/ 113028 h 5612351"/>
              <a:gd name="connsiteX37" fmla="*/ 7815689 w 8375272"/>
              <a:gd name="connsiteY37" fmla="*/ 113028 h 5612351"/>
              <a:gd name="connsiteX38" fmla="*/ 7805063 w 8375272"/>
              <a:gd name="connsiteY38" fmla="*/ 109481 h 5612351"/>
              <a:gd name="connsiteX39" fmla="*/ 7779681 w 8375272"/>
              <a:gd name="connsiteY39" fmla="*/ 105918 h 5612351"/>
              <a:gd name="connsiteX40" fmla="*/ 7675391 w 8375272"/>
              <a:gd name="connsiteY40" fmla="*/ 105099 h 5612351"/>
              <a:gd name="connsiteX41" fmla="*/ 7613847 w 8375272"/>
              <a:gd name="connsiteY41" fmla="*/ 101145 h 5612351"/>
              <a:gd name="connsiteX42" fmla="*/ 7591807 w 8375272"/>
              <a:gd name="connsiteY42" fmla="*/ 94206 h 5612351"/>
              <a:gd name="connsiteX43" fmla="*/ 7560126 w 8375272"/>
              <a:gd name="connsiteY43" fmla="*/ 88172 h 5612351"/>
              <a:gd name="connsiteX44" fmla="*/ 7505251 w 8375272"/>
              <a:gd name="connsiteY44" fmla="*/ 73311 h 5612351"/>
              <a:gd name="connsiteX45" fmla="*/ 7452371 w 8375272"/>
              <a:gd name="connsiteY45" fmla="*/ 66903 h 5612351"/>
              <a:gd name="connsiteX46" fmla="*/ 7416820 w 8375272"/>
              <a:gd name="connsiteY46" fmla="*/ 65662 h 5612351"/>
              <a:gd name="connsiteX47" fmla="*/ 7411663 w 8375272"/>
              <a:gd name="connsiteY47" fmla="*/ 65908 h 5612351"/>
              <a:gd name="connsiteX48" fmla="*/ 7369013 w 8375272"/>
              <a:gd name="connsiteY48" fmla="*/ 74680 h 5612351"/>
              <a:gd name="connsiteX49" fmla="*/ 7365038 w 8375272"/>
              <a:gd name="connsiteY49" fmla="*/ 70262 h 5612351"/>
              <a:gd name="connsiteX50" fmla="*/ 7351674 w 8375272"/>
              <a:gd name="connsiteY50" fmla="*/ 65759 h 5612351"/>
              <a:gd name="connsiteX51" fmla="*/ 7340224 w 8375272"/>
              <a:gd name="connsiteY51" fmla="*/ 71031 h 5612351"/>
              <a:gd name="connsiteX52" fmla="*/ 7286606 w 8375272"/>
              <a:gd name="connsiteY52" fmla="*/ 80429 h 5612351"/>
              <a:gd name="connsiteX53" fmla="*/ 7208169 w 8375272"/>
              <a:gd name="connsiteY53" fmla="*/ 89087 h 5612351"/>
              <a:gd name="connsiteX54" fmla="*/ 7196316 w 8375272"/>
              <a:gd name="connsiteY54" fmla="*/ 94509 h 5612351"/>
              <a:gd name="connsiteX55" fmla="*/ 7119390 w 8375272"/>
              <a:gd name="connsiteY55" fmla="*/ 107758 h 5612351"/>
              <a:gd name="connsiteX56" fmla="*/ 7079025 w 8375272"/>
              <a:gd name="connsiteY56" fmla="*/ 109806 h 5612351"/>
              <a:gd name="connsiteX57" fmla="*/ 7074535 w 8375272"/>
              <a:gd name="connsiteY57" fmla="*/ 104851 h 5612351"/>
              <a:gd name="connsiteX58" fmla="*/ 7062619 w 8375272"/>
              <a:gd name="connsiteY58" fmla="*/ 106159 h 5612351"/>
              <a:gd name="connsiteX59" fmla="*/ 7059413 w 8375272"/>
              <a:gd name="connsiteY59" fmla="*/ 105421 h 5612351"/>
              <a:gd name="connsiteX60" fmla="*/ 7041078 w 8375272"/>
              <a:gd name="connsiteY60" fmla="*/ 102281 h 5612351"/>
              <a:gd name="connsiteX61" fmla="*/ 7037676 w 8375272"/>
              <a:gd name="connsiteY61" fmla="*/ 111692 h 5612351"/>
              <a:gd name="connsiteX62" fmla="*/ 7032270 w 8375272"/>
              <a:gd name="connsiteY62" fmla="*/ 113028 h 5612351"/>
              <a:gd name="connsiteX63" fmla="*/ 6834251 w 8375272"/>
              <a:gd name="connsiteY63" fmla="*/ 113028 h 5612351"/>
              <a:gd name="connsiteX64" fmla="*/ 6817275 w 8375272"/>
              <a:gd name="connsiteY64" fmla="*/ 104392 h 5612351"/>
              <a:gd name="connsiteX65" fmla="*/ 6764396 w 8375272"/>
              <a:gd name="connsiteY65" fmla="*/ 97983 h 5612351"/>
              <a:gd name="connsiteX66" fmla="*/ 6728844 w 8375272"/>
              <a:gd name="connsiteY66" fmla="*/ 96742 h 5612351"/>
              <a:gd name="connsiteX67" fmla="*/ 6723687 w 8375272"/>
              <a:gd name="connsiteY67" fmla="*/ 96988 h 5612351"/>
              <a:gd name="connsiteX68" fmla="*/ 6681036 w 8375272"/>
              <a:gd name="connsiteY68" fmla="*/ 105759 h 5612351"/>
              <a:gd name="connsiteX69" fmla="*/ 6677062 w 8375272"/>
              <a:gd name="connsiteY69" fmla="*/ 101342 h 5612351"/>
              <a:gd name="connsiteX70" fmla="*/ 6663698 w 8375272"/>
              <a:gd name="connsiteY70" fmla="*/ 96839 h 5612351"/>
              <a:gd name="connsiteX71" fmla="*/ 6652247 w 8375272"/>
              <a:gd name="connsiteY71" fmla="*/ 102110 h 5612351"/>
              <a:gd name="connsiteX72" fmla="*/ 6598629 w 8375272"/>
              <a:gd name="connsiteY72" fmla="*/ 111508 h 5612351"/>
              <a:gd name="connsiteX73" fmla="*/ 6584863 w 8375272"/>
              <a:gd name="connsiteY73" fmla="*/ 113028 h 5612351"/>
              <a:gd name="connsiteX74" fmla="*/ 6009754 w 8375272"/>
              <a:gd name="connsiteY74" fmla="*/ 113028 h 5612351"/>
              <a:gd name="connsiteX75" fmla="*/ 5512599 w 8375272"/>
              <a:gd name="connsiteY75" fmla="*/ 113028 h 5612351"/>
              <a:gd name="connsiteX76" fmla="*/ 5185141 w 8375272"/>
              <a:gd name="connsiteY76" fmla="*/ 113028 h 5612351"/>
              <a:gd name="connsiteX77" fmla="*/ 5158973 w 8375272"/>
              <a:gd name="connsiteY77" fmla="*/ 112876 h 5612351"/>
              <a:gd name="connsiteX78" fmla="*/ 4999961 w 8375272"/>
              <a:gd name="connsiteY78" fmla="*/ 112804 h 5612351"/>
              <a:gd name="connsiteX79" fmla="*/ 4998860 w 8375272"/>
              <a:gd name="connsiteY79" fmla="*/ 113028 h 5612351"/>
              <a:gd name="connsiteX80" fmla="*/ 3161093 w 8375272"/>
              <a:gd name="connsiteY80" fmla="*/ 113028 h 5612351"/>
              <a:gd name="connsiteX81" fmla="*/ 132690 w 8375272"/>
              <a:gd name="connsiteY81" fmla="*/ 113028 h 5612351"/>
              <a:gd name="connsiteX82" fmla="*/ 104519 w 8375272"/>
              <a:gd name="connsiteY82" fmla="*/ 147343 h 5612351"/>
              <a:gd name="connsiteX83" fmla="*/ 104519 w 8375272"/>
              <a:gd name="connsiteY83" fmla="*/ 2651438 h 5612351"/>
              <a:gd name="connsiteX84" fmla="*/ 104520 w 8375272"/>
              <a:gd name="connsiteY84" fmla="*/ 2957706 h 5612351"/>
              <a:gd name="connsiteX85" fmla="*/ 104519 w 8375272"/>
              <a:gd name="connsiteY85" fmla="*/ 5461800 h 5612351"/>
              <a:gd name="connsiteX86" fmla="*/ 132690 w 8375272"/>
              <a:gd name="connsiteY86" fmla="*/ 5496017 h 5612351"/>
              <a:gd name="connsiteX87" fmla="*/ 0 w 8375272"/>
              <a:gd name="connsiteY87" fmla="*/ 5612351 h 5612351"/>
              <a:gd name="connsiteX88" fmla="*/ 0 w 8375272"/>
              <a:gd name="connsiteY88" fmla="*/ 0 h 5612351"/>
              <a:gd name="connsiteX89" fmla="*/ 8375272 w 8375272"/>
              <a:gd name="connsiteY89" fmla="*/ 0 h 5612351"/>
              <a:gd name="connsiteX90" fmla="*/ 8375272 w 8375272"/>
              <a:gd name="connsiteY90" fmla="*/ 5612351 h 561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8375272" h="5612351">
                <a:moveTo>
                  <a:pt x="132690" y="5496017"/>
                </a:moveTo>
                <a:lnTo>
                  <a:pt x="1412972" y="5496017"/>
                </a:lnTo>
                <a:lnTo>
                  <a:pt x="1454761" y="5505645"/>
                </a:lnTo>
                <a:cubicBezTo>
                  <a:pt x="1478215" y="5505222"/>
                  <a:pt x="1483417" y="5499226"/>
                  <a:pt x="1497745" y="5496017"/>
                </a:cubicBezTo>
                <a:lnTo>
                  <a:pt x="2070555" y="5496017"/>
                </a:lnTo>
                <a:lnTo>
                  <a:pt x="2146589" y="5496017"/>
                </a:lnTo>
                <a:lnTo>
                  <a:pt x="2189056" y="5506279"/>
                </a:lnTo>
                <a:cubicBezTo>
                  <a:pt x="2206140" y="5498074"/>
                  <a:pt x="2218635" y="5514117"/>
                  <a:pt x="2232475" y="5518038"/>
                </a:cubicBezTo>
                <a:lnTo>
                  <a:pt x="2274316" y="5523108"/>
                </a:lnTo>
                <a:lnTo>
                  <a:pt x="2306527" y="5523895"/>
                </a:lnTo>
                <a:lnTo>
                  <a:pt x="2340273" y="5516955"/>
                </a:lnTo>
                <a:cubicBezTo>
                  <a:pt x="2349694" y="5516280"/>
                  <a:pt x="2352186" y="5520600"/>
                  <a:pt x="2363052" y="5519842"/>
                </a:cubicBezTo>
                <a:lnTo>
                  <a:pt x="2405477" y="5512406"/>
                </a:lnTo>
                <a:lnTo>
                  <a:pt x="2467540" y="5505555"/>
                </a:lnTo>
                <a:lnTo>
                  <a:pt x="2510263" y="5498253"/>
                </a:lnTo>
                <a:lnTo>
                  <a:pt x="2518501" y="5496017"/>
                </a:lnTo>
                <a:lnTo>
                  <a:pt x="2798053" y="5496017"/>
                </a:lnTo>
                <a:lnTo>
                  <a:pt x="2818675" y="5498516"/>
                </a:lnTo>
                <a:lnTo>
                  <a:pt x="2888248" y="5496017"/>
                </a:lnTo>
                <a:lnTo>
                  <a:pt x="2898351" y="5499422"/>
                </a:lnTo>
                <a:lnTo>
                  <a:pt x="2966370" y="5496017"/>
                </a:lnTo>
                <a:cubicBezTo>
                  <a:pt x="2988895" y="5496499"/>
                  <a:pt x="3027927" y="5495739"/>
                  <a:pt x="3040894" y="5498909"/>
                </a:cubicBezTo>
                <a:lnTo>
                  <a:pt x="3046459" y="5506680"/>
                </a:lnTo>
                <a:lnTo>
                  <a:pt x="3062803" y="5507362"/>
                </a:lnTo>
                <a:cubicBezTo>
                  <a:pt x="3063999" y="5506767"/>
                  <a:pt x="3087562" y="5507263"/>
                  <a:pt x="3088534" y="5507213"/>
                </a:cubicBezTo>
                <a:lnTo>
                  <a:pt x="3146170" y="5499058"/>
                </a:lnTo>
                <a:lnTo>
                  <a:pt x="8230934" y="5503600"/>
                </a:lnTo>
                <a:lnTo>
                  <a:pt x="8230934" y="5499179"/>
                </a:lnTo>
                <a:lnTo>
                  <a:pt x="8249455" y="5489781"/>
                </a:lnTo>
                <a:cubicBezTo>
                  <a:pt x="8254249" y="5483935"/>
                  <a:pt x="8257229" y="5475863"/>
                  <a:pt x="8257271" y="5466936"/>
                </a:cubicBezTo>
                <a:lnTo>
                  <a:pt x="8257271" y="2811164"/>
                </a:lnTo>
                <a:lnTo>
                  <a:pt x="8254026" y="2801618"/>
                </a:lnTo>
                <a:lnTo>
                  <a:pt x="8257300" y="2793813"/>
                </a:lnTo>
                <a:lnTo>
                  <a:pt x="8257300" y="147346"/>
                </a:lnTo>
                <a:cubicBezTo>
                  <a:pt x="8257279" y="138401"/>
                  <a:pt x="8254306" y="130305"/>
                  <a:pt x="8249510" y="124441"/>
                </a:cubicBezTo>
                <a:lnTo>
                  <a:pt x="8230934" y="114996"/>
                </a:lnTo>
                <a:lnTo>
                  <a:pt x="8230934" y="113028"/>
                </a:lnTo>
                <a:lnTo>
                  <a:pt x="7815689" y="113028"/>
                </a:lnTo>
                <a:lnTo>
                  <a:pt x="7805063" y="109481"/>
                </a:lnTo>
                <a:cubicBezTo>
                  <a:pt x="7799367" y="108005"/>
                  <a:pt x="7791534" y="106633"/>
                  <a:pt x="7779681" y="105918"/>
                </a:cubicBezTo>
                <a:cubicBezTo>
                  <a:pt x="7750228" y="117752"/>
                  <a:pt x="7711995" y="89187"/>
                  <a:pt x="7675391" y="105099"/>
                </a:cubicBezTo>
                <a:cubicBezTo>
                  <a:pt x="7662024" y="108953"/>
                  <a:pt x="7621214" y="108651"/>
                  <a:pt x="7613847" y="101145"/>
                </a:cubicBezTo>
                <a:cubicBezTo>
                  <a:pt x="7605410" y="99548"/>
                  <a:pt x="7595353" y="102262"/>
                  <a:pt x="7591807" y="94206"/>
                </a:cubicBezTo>
                <a:cubicBezTo>
                  <a:pt x="7585772" y="84521"/>
                  <a:pt x="7555343" y="99651"/>
                  <a:pt x="7560126" y="88172"/>
                </a:cubicBezTo>
                <a:cubicBezTo>
                  <a:pt x="7538535" y="98541"/>
                  <a:pt x="7522743" y="78265"/>
                  <a:pt x="7505251" y="73311"/>
                </a:cubicBezTo>
                <a:lnTo>
                  <a:pt x="7452371" y="66903"/>
                </a:lnTo>
                <a:lnTo>
                  <a:pt x="7416820" y="65662"/>
                </a:lnTo>
                <a:lnTo>
                  <a:pt x="7411663" y="65908"/>
                </a:lnTo>
                <a:lnTo>
                  <a:pt x="7369013" y="74680"/>
                </a:lnTo>
                <a:cubicBezTo>
                  <a:pt x="7368019" y="73078"/>
                  <a:pt x="7366681" y="71589"/>
                  <a:pt x="7365038" y="70262"/>
                </a:cubicBezTo>
                <a:lnTo>
                  <a:pt x="7351674" y="65759"/>
                </a:lnTo>
                <a:lnTo>
                  <a:pt x="7340224" y="71031"/>
                </a:lnTo>
                <a:lnTo>
                  <a:pt x="7286606" y="80429"/>
                </a:lnTo>
                <a:lnTo>
                  <a:pt x="7208169" y="89087"/>
                </a:lnTo>
                <a:lnTo>
                  <a:pt x="7196316" y="94509"/>
                </a:lnTo>
                <a:cubicBezTo>
                  <a:pt x="7169262" y="100461"/>
                  <a:pt x="7136636" y="94291"/>
                  <a:pt x="7119390" y="107758"/>
                </a:cubicBezTo>
                <a:lnTo>
                  <a:pt x="7079025" y="109806"/>
                </a:lnTo>
                <a:lnTo>
                  <a:pt x="7074535" y="104851"/>
                </a:lnTo>
                <a:lnTo>
                  <a:pt x="7062619" y="106159"/>
                </a:lnTo>
                <a:lnTo>
                  <a:pt x="7059413" y="105421"/>
                </a:lnTo>
                <a:cubicBezTo>
                  <a:pt x="7053297" y="103989"/>
                  <a:pt x="7047229" y="102749"/>
                  <a:pt x="7041078" y="102281"/>
                </a:cubicBezTo>
                <a:cubicBezTo>
                  <a:pt x="7041727" y="106959"/>
                  <a:pt x="7040313" y="109888"/>
                  <a:pt x="7037676" y="111692"/>
                </a:cubicBezTo>
                <a:lnTo>
                  <a:pt x="7032270" y="113028"/>
                </a:lnTo>
                <a:lnTo>
                  <a:pt x="6834251" y="113028"/>
                </a:lnTo>
                <a:lnTo>
                  <a:pt x="6817275" y="104392"/>
                </a:lnTo>
                <a:lnTo>
                  <a:pt x="6764396" y="97983"/>
                </a:lnTo>
                <a:lnTo>
                  <a:pt x="6728844" y="96742"/>
                </a:lnTo>
                <a:lnTo>
                  <a:pt x="6723687" y="96988"/>
                </a:lnTo>
                <a:lnTo>
                  <a:pt x="6681036" y="105759"/>
                </a:lnTo>
                <a:cubicBezTo>
                  <a:pt x="6680043" y="104158"/>
                  <a:pt x="6678705" y="102668"/>
                  <a:pt x="6677062" y="101342"/>
                </a:cubicBezTo>
                <a:lnTo>
                  <a:pt x="6663698" y="96839"/>
                </a:lnTo>
                <a:lnTo>
                  <a:pt x="6652247" y="102110"/>
                </a:lnTo>
                <a:lnTo>
                  <a:pt x="6598629" y="111508"/>
                </a:lnTo>
                <a:lnTo>
                  <a:pt x="6584863" y="113028"/>
                </a:lnTo>
                <a:lnTo>
                  <a:pt x="6009754" y="113028"/>
                </a:lnTo>
                <a:lnTo>
                  <a:pt x="5512599" y="113028"/>
                </a:lnTo>
                <a:lnTo>
                  <a:pt x="5185141" y="113028"/>
                </a:lnTo>
                <a:lnTo>
                  <a:pt x="5158973" y="112876"/>
                </a:lnTo>
                <a:cubicBezTo>
                  <a:pt x="5164776" y="105905"/>
                  <a:pt x="5043657" y="107067"/>
                  <a:pt x="4999961" y="112804"/>
                </a:cubicBezTo>
                <a:lnTo>
                  <a:pt x="4998860" y="113028"/>
                </a:lnTo>
                <a:lnTo>
                  <a:pt x="3161093" y="113028"/>
                </a:lnTo>
                <a:lnTo>
                  <a:pt x="132690" y="113028"/>
                </a:lnTo>
                <a:cubicBezTo>
                  <a:pt x="117148" y="113081"/>
                  <a:pt x="104559" y="128413"/>
                  <a:pt x="104519" y="147343"/>
                </a:cubicBezTo>
                <a:lnTo>
                  <a:pt x="104519" y="2651438"/>
                </a:lnTo>
                <a:lnTo>
                  <a:pt x="104520" y="2957706"/>
                </a:lnTo>
                <a:lnTo>
                  <a:pt x="104519" y="5461800"/>
                </a:lnTo>
                <a:cubicBezTo>
                  <a:pt x="104607" y="5480693"/>
                  <a:pt x="117180" y="5495968"/>
                  <a:pt x="132690" y="5496017"/>
                </a:cubicBezTo>
                <a:close/>
                <a:moveTo>
                  <a:pt x="0" y="5612351"/>
                </a:moveTo>
                <a:lnTo>
                  <a:pt x="0" y="0"/>
                </a:lnTo>
                <a:lnTo>
                  <a:pt x="8375272" y="0"/>
                </a:lnTo>
                <a:lnTo>
                  <a:pt x="8375272" y="5612351"/>
                </a:lnTo>
                <a:close/>
              </a:path>
            </a:pathLst>
          </a:custGeom>
          <a:solidFill>
            <a:srgbClr val="EFEEE9"/>
          </a:solidFill>
          <a:ln>
            <a:noFill/>
          </a:ln>
          <a:effectLst>
            <a:outerShdw blurRad="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F831E-CA02-D115-C4D6-50D41B727AB7}"/>
              </a:ext>
            </a:extLst>
          </p:cNvPr>
          <p:cNvSpPr>
            <a:spLocks noGrp="1"/>
          </p:cNvSpPr>
          <p:nvPr>
            <p:ph type="ctrTitle"/>
          </p:nvPr>
        </p:nvSpPr>
        <p:spPr>
          <a:xfrm>
            <a:off x="6583681" y="1295400"/>
            <a:ext cx="4808219" cy="3471257"/>
          </a:xfrm>
        </p:spPr>
        <p:txBody>
          <a:bodyPr anchor="b">
            <a:normAutofit/>
          </a:bodyPr>
          <a:lstStyle/>
          <a:p>
            <a:pPr algn="r"/>
            <a:r>
              <a:rPr lang="en-US" sz="4000"/>
              <a:t>Mark Chagall</a:t>
            </a:r>
          </a:p>
        </p:txBody>
      </p:sp>
      <p:sp>
        <p:nvSpPr>
          <p:cNvPr id="3" name="Subtitle 2">
            <a:extLst>
              <a:ext uri="{FF2B5EF4-FFF2-40B4-BE49-F238E27FC236}">
                <a16:creationId xmlns:a16="http://schemas.microsoft.com/office/drawing/2014/main" id="{921F8CC8-6EC5-8163-8231-A401E77F216F}"/>
              </a:ext>
            </a:extLst>
          </p:cNvPr>
          <p:cNvSpPr>
            <a:spLocks noGrp="1"/>
          </p:cNvSpPr>
          <p:nvPr>
            <p:ph type="subTitle" idx="1"/>
          </p:nvPr>
        </p:nvSpPr>
        <p:spPr>
          <a:xfrm>
            <a:off x="9462431" y="5156718"/>
            <a:ext cx="1929470" cy="1167882"/>
          </a:xfrm>
        </p:spPr>
        <p:txBody>
          <a:bodyPr>
            <a:normAutofit/>
          </a:bodyPr>
          <a:lstStyle/>
          <a:p>
            <a:pPr algn="r"/>
            <a:r>
              <a:rPr lang="en-US" dirty="0"/>
              <a:t>July 7, 1887 – March 28, 1985</a:t>
            </a:r>
          </a:p>
        </p:txBody>
      </p:sp>
    </p:spTree>
    <p:extLst>
      <p:ext uri="{BB962C8B-B14F-4D97-AF65-F5344CB8AC3E}">
        <p14:creationId xmlns:p14="http://schemas.microsoft.com/office/powerpoint/2010/main" val="228527415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Marc Chagall!">
            <a:hlinkClick r:id="" action="ppaction://media"/>
            <a:extLst>
              <a:ext uri="{FF2B5EF4-FFF2-40B4-BE49-F238E27FC236}">
                <a16:creationId xmlns:a16="http://schemas.microsoft.com/office/drawing/2014/main" id="{9B9C7F46-D2C2-D784-4242-4E64C780732C}"/>
              </a:ext>
            </a:extLst>
          </p:cNvPr>
          <p:cNvPicPr>
            <a:picLocks noRot="1" noChangeAspect="1"/>
          </p:cNvPicPr>
          <p:nvPr>
            <a:videoFile r:link="rId1"/>
          </p:nvPr>
        </p:nvPicPr>
        <p:blipFill>
          <a:blip r:embed="rId3"/>
          <a:stretch>
            <a:fillRect/>
          </a:stretch>
        </p:blipFill>
        <p:spPr>
          <a:xfrm>
            <a:off x="348890" y="252922"/>
            <a:ext cx="11365782" cy="6421667"/>
          </a:xfrm>
          <a:prstGeom prst="rect">
            <a:avLst/>
          </a:prstGeom>
        </p:spPr>
      </p:pic>
    </p:spTree>
    <p:extLst>
      <p:ext uri="{BB962C8B-B14F-4D97-AF65-F5344CB8AC3E}">
        <p14:creationId xmlns:p14="http://schemas.microsoft.com/office/powerpoint/2010/main" val="42222685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88000">
        <p15:prstTrans prst="fallOver"/>
      </p:transition>
    </mc:Choice>
    <mc:Fallback>
      <p:transition spd="slow" advClick="0" advTm="18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636B1093-F166-4134-8A16-6427E87F3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Freeform: Shape 2058">
            <a:extLst>
              <a:ext uri="{FF2B5EF4-FFF2-40B4-BE49-F238E27FC236}">
                <a16:creationId xmlns:a16="http://schemas.microsoft.com/office/drawing/2014/main" id="{F9823747-7944-4F43-90FA-AAD54C345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616" y="0"/>
            <a:ext cx="4854166" cy="6858000"/>
          </a:xfrm>
          <a:custGeom>
            <a:avLst/>
            <a:gdLst>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9468 w 6128435"/>
              <a:gd name="connsiteY113" fmla="*/ 4200916 h 6858000"/>
              <a:gd name="connsiteX114" fmla="*/ 5917114 w 6128435"/>
              <a:gd name="connsiteY114" fmla="*/ 4213096 h 6858000"/>
              <a:gd name="connsiteX115" fmla="*/ 5921153 w 6128435"/>
              <a:gd name="connsiteY115" fmla="*/ 4236222 h 6858000"/>
              <a:gd name="connsiteX116" fmla="*/ 5924233 w 6128435"/>
              <a:gd name="connsiteY116" fmla="*/ 4242060 h 6858000"/>
              <a:gd name="connsiteX117" fmla="*/ 5923742 w 6128435"/>
              <a:gd name="connsiteY117" fmla="*/ 4265435 h 6858000"/>
              <a:gd name="connsiteX118" fmla="*/ 5928910 w 6128435"/>
              <a:gd name="connsiteY118" fmla="*/ 4300973 h 6858000"/>
              <a:gd name="connsiteX119" fmla="*/ 5939320 w 6128435"/>
              <a:gd name="connsiteY119" fmla="*/ 4340435 h 6858000"/>
              <a:gd name="connsiteX120" fmla="*/ 5936924 w 6128435"/>
              <a:gd name="connsiteY120" fmla="*/ 4353034 h 6858000"/>
              <a:gd name="connsiteX121" fmla="*/ 5946705 w 6128435"/>
              <a:gd name="connsiteY121" fmla="*/ 4428051 h 6858000"/>
              <a:gd name="connsiteX122" fmla="*/ 5949261 w 6128435"/>
              <a:gd name="connsiteY122" fmla="*/ 4449185 h 6858000"/>
              <a:gd name="connsiteX123" fmla="*/ 5957504 w 6128435"/>
              <a:gd name="connsiteY123" fmla="*/ 4465911 h 6858000"/>
              <a:gd name="connsiteX124" fmla="*/ 5964689 w 6128435"/>
              <a:gd name="connsiteY124" fmla="*/ 4468532 h 6858000"/>
              <a:gd name="connsiteX125" fmla="*/ 5967062 w 6128435"/>
              <a:gd name="connsiteY125" fmla="*/ 4479923 h 6858000"/>
              <a:gd name="connsiteX126" fmla="*/ 5968960 w 6128435"/>
              <a:gd name="connsiteY126" fmla="*/ 4482655 h 6858000"/>
              <a:gd name="connsiteX127" fmla="*/ 5978567 w 6128435"/>
              <a:gd name="connsiteY127" fmla="*/ 4498605 h 6858000"/>
              <a:gd name="connsiteX128" fmla="*/ 5967676 w 6128435"/>
              <a:gd name="connsiteY128" fmla="*/ 4540140 h 6858000"/>
              <a:gd name="connsiteX129" fmla="*/ 5980106 w 6128435"/>
              <a:gd name="connsiteY129" fmla="*/ 4585087 h 6858000"/>
              <a:gd name="connsiteX130" fmla="*/ 5986918 w 6128435"/>
              <a:gd name="connsiteY130" fmla="*/ 4764836 h 6858000"/>
              <a:gd name="connsiteX131" fmla="*/ 6013516 w 6128435"/>
              <a:gd name="connsiteY131" fmla="*/ 4786619 h 6858000"/>
              <a:gd name="connsiteX132" fmla="*/ 6025404 w 6128435"/>
              <a:gd name="connsiteY132" fmla="*/ 4858148 h 6858000"/>
              <a:gd name="connsiteX133" fmla="*/ 6007749 w 6128435"/>
              <a:gd name="connsiteY133" fmla="*/ 4964715 h 6858000"/>
              <a:gd name="connsiteX134" fmla="*/ 6005269 w 6128435"/>
              <a:gd name="connsiteY134" fmla="*/ 5150567 h 6858000"/>
              <a:gd name="connsiteX135" fmla="*/ 6001127 w 6128435"/>
              <a:gd name="connsiteY135" fmla="*/ 5164609 h 6858000"/>
              <a:gd name="connsiteX136" fmla="*/ 5996647 w 6128435"/>
              <a:gd name="connsiteY136" fmla="*/ 5185640 h 6858000"/>
              <a:gd name="connsiteX137" fmla="*/ 5998514 w 6128435"/>
              <a:gd name="connsiteY137" fmla="*/ 5189673 h 6858000"/>
              <a:gd name="connsiteX138" fmla="*/ 5995970 w 6128435"/>
              <a:gd name="connsiteY138" fmla="*/ 5221547 h 6858000"/>
              <a:gd name="connsiteX139" fmla="*/ 5997218 w 6128435"/>
              <a:gd name="connsiteY139" fmla="*/ 5222031 h 6858000"/>
              <a:gd name="connsiteX140" fmla="*/ 6002116 w 6128435"/>
              <a:gd name="connsiteY140" fmla="*/ 5231223 h 6858000"/>
              <a:gd name="connsiteX141" fmla="*/ 6008541 w 6128435"/>
              <a:gd name="connsiteY141" fmla="*/ 5248680 h 6858000"/>
              <a:gd name="connsiteX142" fmla="*/ 6039260 w 6128435"/>
              <a:gd name="connsiteY142" fmla="*/ 5289518 h 6858000"/>
              <a:gd name="connsiteX143" fmla="*/ 6036748 w 6128435"/>
              <a:gd name="connsiteY143" fmla="*/ 5322752 h 6858000"/>
              <a:gd name="connsiteX144" fmla="*/ 6036943 w 6128435"/>
              <a:gd name="connsiteY144" fmla="*/ 5329480 h 6858000"/>
              <a:gd name="connsiteX145" fmla="*/ 6037236 w 6128435"/>
              <a:gd name="connsiteY145" fmla="*/ 5329634 h 6858000"/>
              <a:gd name="connsiteX146" fmla="*/ 6038019 w 6128435"/>
              <a:gd name="connsiteY146" fmla="*/ 5336764 h 6858000"/>
              <a:gd name="connsiteX147" fmla="*/ 6037298 w 6128435"/>
              <a:gd name="connsiteY147" fmla="*/ 5341753 h 6858000"/>
              <a:gd name="connsiteX148" fmla="*/ 6037677 w 6128435"/>
              <a:gd name="connsiteY148" fmla="*/ 5354807 h 6858000"/>
              <a:gd name="connsiteX149" fmla="*/ 6039728 w 6128435"/>
              <a:gd name="connsiteY149" fmla="*/ 5359416 h 6858000"/>
              <a:gd name="connsiteX150" fmla="*/ 6043311 w 6128435"/>
              <a:gd name="connsiteY150" fmla="*/ 5361407 h 6858000"/>
              <a:gd name="connsiteX151" fmla="*/ 6042954 w 6128435"/>
              <a:gd name="connsiteY151" fmla="*/ 5362576 h 6858000"/>
              <a:gd name="connsiteX152" fmla="*/ 6053435 w 6128435"/>
              <a:gd name="connsiteY152" fmla="*/ 5387547 h 6858000"/>
              <a:gd name="connsiteX153" fmla="*/ 6065933 w 6128435"/>
              <a:gd name="connsiteY153" fmla="*/ 5443002 h 6858000"/>
              <a:gd name="connsiteX154" fmla="*/ 6068640 w 6128435"/>
              <a:gd name="connsiteY154" fmla="*/ 5474503 h 6858000"/>
              <a:gd name="connsiteX155" fmla="*/ 6080922 w 6128435"/>
              <a:gd name="connsiteY155" fmla="*/ 5561070 h 6858000"/>
              <a:gd name="connsiteX156" fmla="*/ 6096949 w 6128435"/>
              <a:gd name="connsiteY156" fmla="*/ 5648179 h 6858000"/>
              <a:gd name="connsiteX157" fmla="*/ 6125703 w 6128435"/>
              <a:gd name="connsiteY157" fmla="*/ 5692894 h 6858000"/>
              <a:gd name="connsiteX158" fmla="*/ 6126670 w 6128435"/>
              <a:gd name="connsiteY158" fmla="*/ 5697882 h 6858000"/>
              <a:gd name="connsiteX159" fmla="*/ 6124061 w 6128435"/>
              <a:gd name="connsiteY159" fmla="*/ 5710294 h 6858000"/>
              <a:gd name="connsiteX160" fmla="*/ 6122213 w 6128435"/>
              <a:gd name="connsiteY160" fmla="*/ 5714762 h 6858000"/>
              <a:gd name="connsiteX161" fmla="*/ 6121353 w 6128435"/>
              <a:gd name="connsiteY161" fmla="*/ 5721725 h 6858000"/>
              <a:gd name="connsiteX162" fmla="*/ 6121607 w 6128435"/>
              <a:gd name="connsiteY162" fmla="*/ 5721959 h 6858000"/>
              <a:gd name="connsiteX163" fmla="*/ 6120262 w 6128435"/>
              <a:gd name="connsiteY163" fmla="*/ 5728358 h 6858000"/>
              <a:gd name="connsiteX164" fmla="*/ 6110194 w 6128435"/>
              <a:gd name="connsiteY164" fmla="*/ 5758853 h 6858000"/>
              <a:gd name="connsiteX165" fmla="*/ 6127519 w 6128435"/>
              <a:gd name="connsiteY165" fmla="*/ 5865775 h 6858000"/>
              <a:gd name="connsiteX166" fmla="*/ 6128435 w 6128435"/>
              <a:gd name="connsiteY166" fmla="*/ 5870164 h 6858000"/>
              <a:gd name="connsiteX167" fmla="*/ 6119217 w 6128435"/>
              <a:gd name="connsiteY167" fmla="*/ 5888542 h 6858000"/>
              <a:gd name="connsiteX168" fmla="*/ 6115966 w 6128435"/>
              <a:gd name="connsiteY168" fmla="*/ 5898387 h 6858000"/>
              <a:gd name="connsiteX169" fmla="*/ 6111924 w 6128435"/>
              <a:gd name="connsiteY169" fmla="*/ 5900444 h 6858000"/>
              <a:gd name="connsiteX170" fmla="*/ 6108716 w 6128435"/>
              <a:gd name="connsiteY170" fmla="*/ 5915345 h 6858000"/>
              <a:gd name="connsiteX171" fmla="*/ 6109524 w 6128435"/>
              <a:gd name="connsiteY171" fmla="*/ 5917328 h 6858000"/>
              <a:gd name="connsiteX172" fmla="*/ 6102493 w 6128435"/>
              <a:gd name="connsiteY172" fmla="*/ 5928602 h 6858000"/>
              <a:gd name="connsiteX173" fmla="*/ 6056863 w 6128435"/>
              <a:gd name="connsiteY173" fmla="*/ 6000643 h 6858000"/>
              <a:gd name="connsiteX174" fmla="*/ 6045436 w 6128435"/>
              <a:gd name="connsiteY174" fmla="*/ 6124480 h 6858000"/>
              <a:gd name="connsiteX175" fmla="*/ 6030489 w 6128435"/>
              <a:gd name="connsiteY175" fmla="*/ 6317666 h 6858000"/>
              <a:gd name="connsiteX176" fmla="*/ 6007492 w 6128435"/>
              <a:gd name="connsiteY176" fmla="*/ 6440818 h 6858000"/>
              <a:gd name="connsiteX177" fmla="*/ 6009467 w 6128435"/>
              <a:gd name="connsiteY177" fmla="*/ 6487076 h 6858000"/>
              <a:gd name="connsiteX178" fmla="*/ 5995064 w 6128435"/>
              <a:gd name="connsiteY178" fmla="*/ 6540791 h 6858000"/>
              <a:gd name="connsiteX179" fmla="*/ 5996309 w 6128435"/>
              <a:gd name="connsiteY179" fmla="*/ 6543961 h 6858000"/>
              <a:gd name="connsiteX180" fmla="*/ 5996048 w 6128435"/>
              <a:gd name="connsiteY180" fmla="*/ 6555444 h 6858000"/>
              <a:gd name="connsiteX181" fmla="*/ 6002524 w 6128435"/>
              <a:gd name="connsiteY181" fmla="*/ 6560188 h 6858000"/>
              <a:gd name="connsiteX182" fmla="*/ 6006823 w 6128435"/>
              <a:gd name="connsiteY182" fmla="*/ 6578546 h 6858000"/>
              <a:gd name="connsiteX183" fmla="*/ 6004510 w 6128435"/>
              <a:gd name="connsiteY183" fmla="*/ 6599256 h 6858000"/>
              <a:gd name="connsiteX184" fmla="*/ 5986207 w 6128435"/>
              <a:gd name="connsiteY184" fmla="*/ 6695855 h 6858000"/>
              <a:gd name="connsiteX185" fmla="*/ 5979428 w 6128435"/>
              <a:gd name="connsiteY185" fmla="*/ 6754678 h 6858000"/>
              <a:gd name="connsiteX186" fmla="*/ 5983398 w 6128435"/>
              <a:gd name="connsiteY186" fmla="*/ 6778641 h 6858000"/>
              <a:gd name="connsiteX187" fmla="*/ 5984543 w 6128435"/>
              <a:gd name="connsiteY187" fmla="*/ 6811016 h 6858000"/>
              <a:gd name="connsiteX188" fmla="*/ 5981802 w 6128435"/>
              <a:gd name="connsiteY188" fmla="*/ 6838578 h 6858000"/>
              <a:gd name="connsiteX189" fmla="*/ 5979671 w 6128435"/>
              <a:gd name="connsiteY189" fmla="*/ 6858000 h 6858000"/>
              <a:gd name="connsiteX190" fmla="*/ 0 w 6128435"/>
              <a:gd name="connsiteY190" fmla="*/ 685800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7114 w 6128435"/>
              <a:gd name="connsiteY113" fmla="*/ 4213096 h 6858000"/>
              <a:gd name="connsiteX114" fmla="*/ 5921153 w 6128435"/>
              <a:gd name="connsiteY114" fmla="*/ 4236222 h 6858000"/>
              <a:gd name="connsiteX115" fmla="*/ 5924233 w 6128435"/>
              <a:gd name="connsiteY115" fmla="*/ 4242060 h 6858000"/>
              <a:gd name="connsiteX116" fmla="*/ 5923742 w 6128435"/>
              <a:gd name="connsiteY116" fmla="*/ 4265435 h 6858000"/>
              <a:gd name="connsiteX117" fmla="*/ 5928910 w 6128435"/>
              <a:gd name="connsiteY117" fmla="*/ 4300973 h 6858000"/>
              <a:gd name="connsiteX118" fmla="*/ 5939320 w 6128435"/>
              <a:gd name="connsiteY118" fmla="*/ 4340435 h 6858000"/>
              <a:gd name="connsiteX119" fmla="*/ 5936924 w 6128435"/>
              <a:gd name="connsiteY119" fmla="*/ 4353034 h 6858000"/>
              <a:gd name="connsiteX120" fmla="*/ 5946705 w 6128435"/>
              <a:gd name="connsiteY120" fmla="*/ 4428051 h 6858000"/>
              <a:gd name="connsiteX121" fmla="*/ 5949261 w 6128435"/>
              <a:gd name="connsiteY121" fmla="*/ 4449185 h 6858000"/>
              <a:gd name="connsiteX122" fmla="*/ 5957504 w 6128435"/>
              <a:gd name="connsiteY122" fmla="*/ 4465911 h 6858000"/>
              <a:gd name="connsiteX123" fmla="*/ 5964689 w 6128435"/>
              <a:gd name="connsiteY123" fmla="*/ 4468532 h 6858000"/>
              <a:gd name="connsiteX124" fmla="*/ 5967062 w 6128435"/>
              <a:gd name="connsiteY124" fmla="*/ 4479923 h 6858000"/>
              <a:gd name="connsiteX125" fmla="*/ 5968960 w 6128435"/>
              <a:gd name="connsiteY125" fmla="*/ 4482655 h 6858000"/>
              <a:gd name="connsiteX126" fmla="*/ 5978567 w 6128435"/>
              <a:gd name="connsiteY126" fmla="*/ 4498605 h 6858000"/>
              <a:gd name="connsiteX127" fmla="*/ 5967676 w 6128435"/>
              <a:gd name="connsiteY127" fmla="*/ 4540140 h 6858000"/>
              <a:gd name="connsiteX128" fmla="*/ 5980106 w 6128435"/>
              <a:gd name="connsiteY128" fmla="*/ 4585087 h 6858000"/>
              <a:gd name="connsiteX129" fmla="*/ 5986918 w 6128435"/>
              <a:gd name="connsiteY129" fmla="*/ 4764836 h 6858000"/>
              <a:gd name="connsiteX130" fmla="*/ 6013516 w 6128435"/>
              <a:gd name="connsiteY130" fmla="*/ 4786619 h 6858000"/>
              <a:gd name="connsiteX131" fmla="*/ 6025404 w 6128435"/>
              <a:gd name="connsiteY131" fmla="*/ 4858148 h 6858000"/>
              <a:gd name="connsiteX132" fmla="*/ 6007749 w 6128435"/>
              <a:gd name="connsiteY132" fmla="*/ 4964715 h 6858000"/>
              <a:gd name="connsiteX133" fmla="*/ 6005269 w 6128435"/>
              <a:gd name="connsiteY133" fmla="*/ 5150567 h 6858000"/>
              <a:gd name="connsiteX134" fmla="*/ 6001127 w 6128435"/>
              <a:gd name="connsiteY134" fmla="*/ 5164609 h 6858000"/>
              <a:gd name="connsiteX135" fmla="*/ 5996647 w 6128435"/>
              <a:gd name="connsiteY135" fmla="*/ 5185640 h 6858000"/>
              <a:gd name="connsiteX136" fmla="*/ 5998514 w 6128435"/>
              <a:gd name="connsiteY136" fmla="*/ 5189673 h 6858000"/>
              <a:gd name="connsiteX137" fmla="*/ 5995970 w 6128435"/>
              <a:gd name="connsiteY137" fmla="*/ 5221547 h 6858000"/>
              <a:gd name="connsiteX138" fmla="*/ 5997218 w 6128435"/>
              <a:gd name="connsiteY138" fmla="*/ 5222031 h 6858000"/>
              <a:gd name="connsiteX139" fmla="*/ 6002116 w 6128435"/>
              <a:gd name="connsiteY139" fmla="*/ 5231223 h 6858000"/>
              <a:gd name="connsiteX140" fmla="*/ 6008541 w 6128435"/>
              <a:gd name="connsiteY140" fmla="*/ 5248680 h 6858000"/>
              <a:gd name="connsiteX141" fmla="*/ 6039260 w 6128435"/>
              <a:gd name="connsiteY141" fmla="*/ 5289518 h 6858000"/>
              <a:gd name="connsiteX142" fmla="*/ 6036748 w 6128435"/>
              <a:gd name="connsiteY142" fmla="*/ 5322752 h 6858000"/>
              <a:gd name="connsiteX143" fmla="*/ 6036943 w 6128435"/>
              <a:gd name="connsiteY143" fmla="*/ 5329480 h 6858000"/>
              <a:gd name="connsiteX144" fmla="*/ 6037236 w 6128435"/>
              <a:gd name="connsiteY144" fmla="*/ 5329634 h 6858000"/>
              <a:gd name="connsiteX145" fmla="*/ 6038019 w 6128435"/>
              <a:gd name="connsiteY145" fmla="*/ 5336764 h 6858000"/>
              <a:gd name="connsiteX146" fmla="*/ 6037298 w 6128435"/>
              <a:gd name="connsiteY146" fmla="*/ 5341753 h 6858000"/>
              <a:gd name="connsiteX147" fmla="*/ 6037677 w 6128435"/>
              <a:gd name="connsiteY147" fmla="*/ 5354807 h 6858000"/>
              <a:gd name="connsiteX148" fmla="*/ 6039728 w 6128435"/>
              <a:gd name="connsiteY148" fmla="*/ 5359416 h 6858000"/>
              <a:gd name="connsiteX149" fmla="*/ 6043311 w 6128435"/>
              <a:gd name="connsiteY149" fmla="*/ 5361407 h 6858000"/>
              <a:gd name="connsiteX150" fmla="*/ 6042954 w 6128435"/>
              <a:gd name="connsiteY150" fmla="*/ 5362576 h 6858000"/>
              <a:gd name="connsiteX151" fmla="*/ 6053435 w 6128435"/>
              <a:gd name="connsiteY151" fmla="*/ 5387547 h 6858000"/>
              <a:gd name="connsiteX152" fmla="*/ 6065933 w 6128435"/>
              <a:gd name="connsiteY152" fmla="*/ 5443002 h 6858000"/>
              <a:gd name="connsiteX153" fmla="*/ 6068640 w 6128435"/>
              <a:gd name="connsiteY153" fmla="*/ 5474503 h 6858000"/>
              <a:gd name="connsiteX154" fmla="*/ 6080922 w 6128435"/>
              <a:gd name="connsiteY154" fmla="*/ 5561070 h 6858000"/>
              <a:gd name="connsiteX155" fmla="*/ 6096949 w 6128435"/>
              <a:gd name="connsiteY155" fmla="*/ 5648179 h 6858000"/>
              <a:gd name="connsiteX156" fmla="*/ 6125703 w 6128435"/>
              <a:gd name="connsiteY156" fmla="*/ 5692894 h 6858000"/>
              <a:gd name="connsiteX157" fmla="*/ 6126670 w 6128435"/>
              <a:gd name="connsiteY157" fmla="*/ 5697882 h 6858000"/>
              <a:gd name="connsiteX158" fmla="*/ 6124061 w 6128435"/>
              <a:gd name="connsiteY158" fmla="*/ 5710294 h 6858000"/>
              <a:gd name="connsiteX159" fmla="*/ 6122213 w 6128435"/>
              <a:gd name="connsiteY159" fmla="*/ 5714762 h 6858000"/>
              <a:gd name="connsiteX160" fmla="*/ 6121353 w 6128435"/>
              <a:gd name="connsiteY160" fmla="*/ 5721725 h 6858000"/>
              <a:gd name="connsiteX161" fmla="*/ 6121607 w 6128435"/>
              <a:gd name="connsiteY161" fmla="*/ 5721959 h 6858000"/>
              <a:gd name="connsiteX162" fmla="*/ 6120262 w 6128435"/>
              <a:gd name="connsiteY162" fmla="*/ 5728358 h 6858000"/>
              <a:gd name="connsiteX163" fmla="*/ 6110194 w 6128435"/>
              <a:gd name="connsiteY163" fmla="*/ 5758853 h 6858000"/>
              <a:gd name="connsiteX164" fmla="*/ 6127519 w 6128435"/>
              <a:gd name="connsiteY164" fmla="*/ 5865775 h 6858000"/>
              <a:gd name="connsiteX165" fmla="*/ 6128435 w 6128435"/>
              <a:gd name="connsiteY165" fmla="*/ 5870164 h 6858000"/>
              <a:gd name="connsiteX166" fmla="*/ 6119217 w 6128435"/>
              <a:gd name="connsiteY166" fmla="*/ 5888542 h 6858000"/>
              <a:gd name="connsiteX167" fmla="*/ 6115966 w 6128435"/>
              <a:gd name="connsiteY167" fmla="*/ 5898387 h 6858000"/>
              <a:gd name="connsiteX168" fmla="*/ 6111924 w 6128435"/>
              <a:gd name="connsiteY168" fmla="*/ 5900444 h 6858000"/>
              <a:gd name="connsiteX169" fmla="*/ 6108716 w 6128435"/>
              <a:gd name="connsiteY169" fmla="*/ 5915345 h 6858000"/>
              <a:gd name="connsiteX170" fmla="*/ 6109524 w 6128435"/>
              <a:gd name="connsiteY170" fmla="*/ 5917328 h 6858000"/>
              <a:gd name="connsiteX171" fmla="*/ 6102493 w 6128435"/>
              <a:gd name="connsiteY171" fmla="*/ 5928602 h 6858000"/>
              <a:gd name="connsiteX172" fmla="*/ 6056863 w 6128435"/>
              <a:gd name="connsiteY172" fmla="*/ 6000643 h 6858000"/>
              <a:gd name="connsiteX173" fmla="*/ 6045436 w 6128435"/>
              <a:gd name="connsiteY173" fmla="*/ 6124480 h 6858000"/>
              <a:gd name="connsiteX174" fmla="*/ 6030489 w 6128435"/>
              <a:gd name="connsiteY174" fmla="*/ 6317666 h 6858000"/>
              <a:gd name="connsiteX175" fmla="*/ 6007492 w 6128435"/>
              <a:gd name="connsiteY175" fmla="*/ 6440818 h 6858000"/>
              <a:gd name="connsiteX176" fmla="*/ 6009467 w 6128435"/>
              <a:gd name="connsiteY176" fmla="*/ 6487076 h 6858000"/>
              <a:gd name="connsiteX177" fmla="*/ 5995064 w 6128435"/>
              <a:gd name="connsiteY177" fmla="*/ 6540791 h 6858000"/>
              <a:gd name="connsiteX178" fmla="*/ 5996309 w 6128435"/>
              <a:gd name="connsiteY178" fmla="*/ 6543961 h 6858000"/>
              <a:gd name="connsiteX179" fmla="*/ 5996048 w 6128435"/>
              <a:gd name="connsiteY179" fmla="*/ 6555444 h 6858000"/>
              <a:gd name="connsiteX180" fmla="*/ 6002524 w 6128435"/>
              <a:gd name="connsiteY180" fmla="*/ 6560188 h 6858000"/>
              <a:gd name="connsiteX181" fmla="*/ 6006823 w 6128435"/>
              <a:gd name="connsiteY181" fmla="*/ 6578546 h 6858000"/>
              <a:gd name="connsiteX182" fmla="*/ 6004510 w 6128435"/>
              <a:gd name="connsiteY182" fmla="*/ 6599256 h 6858000"/>
              <a:gd name="connsiteX183" fmla="*/ 5986207 w 6128435"/>
              <a:gd name="connsiteY183" fmla="*/ 6695855 h 6858000"/>
              <a:gd name="connsiteX184" fmla="*/ 5979428 w 6128435"/>
              <a:gd name="connsiteY184" fmla="*/ 6754678 h 6858000"/>
              <a:gd name="connsiteX185" fmla="*/ 5983398 w 6128435"/>
              <a:gd name="connsiteY185" fmla="*/ 6778641 h 6858000"/>
              <a:gd name="connsiteX186" fmla="*/ 5984543 w 6128435"/>
              <a:gd name="connsiteY186" fmla="*/ 6811016 h 6858000"/>
              <a:gd name="connsiteX187" fmla="*/ 5981802 w 6128435"/>
              <a:gd name="connsiteY187" fmla="*/ 6838578 h 6858000"/>
              <a:gd name="connsiteX188" fmla="*/ 5979671 w 6128435"/>
              <a:gd name="connsiteY188" fmla="*/ 6858000 h 6858000"/>
              <a:gd name="connsiteX189" fmla="*/ 0 w 6128435"/>
              <a:gd name="connsiteY189" fmla="*/ 6858000 h 6858000"/>
              <a:gd name="connsiteX190" fmla="*/ 0 w 6128435"/>
              <a:gd name="connsiteY19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7114 w 6128435"/>
              <a:gd name="connsiteY113" fmla="*/ 4213096 h 6858000"/>
              <a:gd name="connsiteX114" fmla="*/ 5921153 w 6128435"/>
              <a:gd name="connsiteY114" fmla="*/ 4236222 h 6858000"/>
              <a:gd name="connsiteX115" fmla="*/ 5924233 w 6128435"/>
              <a:gd name="connsiteY115" fmla="*/ 4242060 h 6858000"/>
              <a:gd name="connsiteX116" fmla="*/ 5923742 w 6128435"/>
              <a:gd name="connsiteY116" fmla="*/ 4265435 h 6858000"/>
              <a:gd name="connsiteX117" fmla="*/ 5928910 w 6128435"/>
              <a:gd name="connsiteY117" fmla="*/ 4300973 h 6858000"/>
              <a:gd name="connsiteX118" fmla="*/ 5939320 w 6128435"/>
              <a:gd name="connsiteY118" fmla="*/ 4340435 h 6858000"/>
              <a:gd name="connsiteX119" fmla="*/ 5946705 w 6128435"/>
              <a:gd name="connsiteY119" fmla="*/ 4428051 h 6858000"/>
              <a:gd name="connsiteX120" fmla="*/ 5949261 w 6128435"/>
              <a:gd name="connsiteY120" fmla="*/ 4449185 h 6858000"/>
              <a:gd name="connsiteX121" fmla="*/ 5957504 w 6128435"/>
              <a:gd name="connsiteY121" fmla="*/ 4465911 h 6858000"/>
              <a:gd name="connsiteX122" fmla="*/ 5964689 w 6128435"/>
              <a:gd name="connsiteY122" fmla="*/ 4468532 h 6858000"/>
              <a:gd name="connsiteX123" fmla="*/ 5967062 w 6128435"/>
              <a:gd name="connsiteY123" fmla="*/ 4479923 h 6858000"/>
              <a:gd name="connsiteX124" fmla="*/ 5968960 w 6128435"/>
              <a:gd name="connsiteY124" fmla="*/ 4482655 h 6858000"/>
              <a:gd name="connsiteX125" fmla="*/ 5978567 w 6128435"/>
              <a:gd name="connsiteY125" fmla="*/ 4498605 h 6858000"/>
              <a:gd name="connsiteX126" fmla="*/ 5967676 w 6128435"/>
              <a:gd name="connsiteY126" fmla="*/ 4540140 h 6858000"/>
              <a:gd name="connsiteX127" fmla="*/ 5980106 w 6128435"/>
              <a:gd name="connsiteY127" fmla="*/ 4585087 h 6858000"/>
              <a:gd name="connsiteX128" fmla="*/ 5986918 w 6128435"/>
              <a:gd name="connsiteY128" fmla="*/ 4764836 h 6858000"/>
              <a:gd name="connsiteX129" fmla="*/ 6013516 w 6128435"/>
              <a:gd name="connsiteY129" fmla="*/ 4786619 h 6858000"/>
              <a:gd name="connsiteX130" fmla="*/ 6025404 w 6128435"/>
              <a:gd name="connsiteY130" fmla="*/ 4858148 h 6858000"/>
              <a:gd name="connsiteX131" fmla="*/ 6007749 w 6128435"/>
              <a:gd name="connsiteY131" fmla="*/ 4964715 h 6858000"/>
              <a:gd name="connsiteX132" fmla="*/ 6005269 w 6128435"/>
              <a:gd name="connsiteY132" fmla="*/ 5150567 h 6858000"/>
              <a:gd name="connsiteX133" fmla="*/ 6001127 w 6128435"/>
              <a:gd name="connsiteY133" fmla="*/ 5164609 h 6858000"/>
              <a:gd name="connsiteX134" fmla="*/ 5996647 w 6128435"/>
              <a:gd name="connsiteY134" fmla="*/ 5185640 h 6858000"/>
              <a:gd name="connsiteX135" fmla="*/ 5998514 w 6128435"/>
              <a:gd name="connsiteY135" fmla="*/ 5189673 h 6858000"/>
              <a:gd name="connsiteX136" fmla="*/ 5995970 w 6128435"/>
              <a:gd name="connsiteY136" fmla="*/ 5221547 h 6858000"/>
              <a:gd name="connsiteX137" fmla="*/ 5997218 w 6128435"/>
              <a:gd name="connsiteY137" fmla="*/ 5222031 h 6858000"/>
              <a:gd name="connsiteX138" fmla="*/ 6002116 w 6128435"/>
              <a:gd name="connsiteY138" fmla="*/ 5231223 h 6858000"/>
              <a:gd name="connsiteX139" fmla="*/ 6008541 w 6128435"/>
              <a:gd name="connsiteY139" fmla="*/ 5248680 h 6858000"/>
              <a:gd name="connsiteX140" fmla="*/ 6039260 w 6128435"/>
              <a:gd name="connsiteY140" fmla="*/ 5289518 h 6858000"/>
              <a:gd name="connsiteX141" fmla="*/ 6036748 w 6128435"/>
              <a:gd name="connsiteY141" fmla="*/ 5322752 h 6858000"/>
              <a:gd name="connsiteX142" fmla="*/ 6036943 w 6128435"/>
              <a:gd name="connsiteY142" fmla="*/ 5329480 h 6858000"/>
              <a:gd name="connsiteX143" fmla="*/ 6037236 w 6128435"/>
              <a:gd name="connsiteY143" fmla="*/ 5329634 h 6858000"/>
              <a:gd name="connsiteX144" fmla="*/ 6038019 w 6128435"/>
              <a:gd name="connsiteY144" fmla="*/ 5336764 h 6858000"/>
              <a:gd name="connsiteX145" fmla="*/ 6037298 w 6128435"/>
              <a:gd name="connsiteY145" fmla="*/ 5341753 h 6858000"/>
              <a:gd name="connsiteX146" fmla="*/ 6037677 w 6128435"/>
              <a:gd name="connsiteY146" fmla="*/ 5354807 h 6858000"/>
              <a:gd name="connsiteX147" fmla="*/ 6039728 w 6128435"/>
              <a:gd name="connsiteY147" fmla="*/ 5359416 h 6858000"/>
              <a:gd name="connsiteX148" fmla="*/ 6043311 w 6128435"/>
              <a:gd name="connsiteY148" fmla="*/ 5361407 h 6858000"/>
              <a:gd name="connsiteX149" fmla="*/ 6042954 w 6128435"/>
              <a:gd name="connsiteY149" fmla="*/ 5362576 h 6858000"/>
              <a:gd name="connsiteX150" fmla="*/ 6053435 w 6128435"/>
              <a:gd name="connsiteY150" fmla="*/ 5387547 h 6858000"/>
              <a:gd name="connsiteX151" fmla="*/ 6065933 w 6128435"/>
              <a:gd name="connsiteY151" fmla="*/ 5443002 h 6858000"/>
              <a:gd name="connsiteX152" fmla="*/ 6068640 w 6128435"/>
              <a:gd name="connsiteY152" fmla="*/ 5474503 h 6858000"/>
              <a:gd name="connsiteX153" fmla="*/ 6080922 w 6128435"/>
              <a:gd name="connsiteY153" fmla="*/ 5561070 h 6858000"/>
              <a:gd name="connsiteX154" fmla="*/ 6096949 w 6128435"/>
              <a:gd name="connsiteY154" fmla="*/ 5648179 h 6858000"/>
              <a:gd name="connsiteX155" fmla="*/ 6125703 w 6128435"/>
              <a:gd name="connsiteY155" fmla="*/ 5692894 h 6858000"/>
              <a:gd name="connsiteX156" fmla="*/ 6126670 w 6128435"/>
              <a:gd name="connsiteY156" fmla="*/ 5697882 h 6858000"/>
              <a:gd name="connsiteX157" fmla="*/ 6124061 w 6128435"/>
              <a:gd name="connsiteY157" fmla="*/ 5710294 h 6858000"/>
              <a:gd name="connsiteX158" fmla="*/ 6122213 w 6128435"/>
              <a:gd name="connsiteY158" fmla="*/ 5714762 h 6858000"/>
              <a:gd name="connsiteX159" fmla="*/ 6121353 w 6128435"/>
              <a:gd name="connsiteY159" fmla="*/ 5721725 h 6858000"/>
              <a:gd name="connsiteX160" fmla="*/ 6121607 w 6128435"/>
              <a:gd name="connsiteY160" fmla="*/ 5721959 h 6858000"/>
              <a:gd name="connsiteX161" fmla="*/ 6120262 w 6128435"/>
              <a:gd name="connsiteY161" fmla="*/ 5728358 h 6858000"/>
              <a:gd name="connsiteX162" fmla="*/ 6110194 w 6128435"/>
              <a:gd name="connsiteY162" fmla="*/ 5758853 h 6858000"/>
              <a:gd name="connsiteX163" fmla="*/ 6127519 w 6128435"/>
              <a:gd name="connsiteY163" fmla="*/ 5865775 h 6858000"/>
              <a:gd name="connsiteX164" fmla="*/ 6128435 w 6128435"/>
              <a:gd name="connsiteY164" fmla="*/ 5870164 h 6858000"/>
              <a:gd name="connsiteX165" fmla="*/ 6119217 w 6128435"/>
              <a:gd name="connsiteY165" fmla="*/ 5888542 h 6858000"/>
              <a:gd name="connsiteX166" fmla="*/ 6115966 w 6128435"/>
              <a:gd name="connsiteY166" fmla="*/ 5898387 h 6858000"/>
              <a:gd name="connsiteX167" fmla="*/ 6111924 w 6128435"/>
              <a:gd name="connsiteY167" fmla="*/ 5900444 h 6858000"/>
              <a:gd name="connsiteX168" fmla="*/ 6108716 w 6128435"/>
              <a:gd name="connsiteY168" fmla="*/ 5915345 h 6858000"/>
              <a:gd name="connsiteX169" fmla="*/ 6109524 w 6128435"/>
              <a:gd name="connsiteY169" fmla="*/ 5917328 h 6858000"/>
              <a:gd name="connsiteX170" fmla="*/ 6102493 w 6128435"/>
              <a:gd name="connsiteY170" fmla="*/ 5928602 h 6858000"/>
              <a:gd name="connsiteX171" fmla="*/ 6056863 w 6128435"/>
              <a:gd name="connsiteY171" fmla="*/ 6000643 h 6858000"/>
              <a:gd name="connsiteX172" fmla="*/ 6045436 w 6128435"/>
              <a:gd name="connsiteY172" fmla="*/ 6124480 h 6858000"/>
              <a:gd name="connsiteX173" fmla="*/ 6030489 w 6128435"/>
              <a:gd name="connsiteY173" fmla="*/ 6317666 h 6858000"/>
              <a:gd name="connsiteX174" fmla="*/ 6007492 w 6128435"/>
              <a:gd name="connsiteY174" fmla="*/ 6440818 h 6858000"/>
              <a:gd name="connsiteX175" fmla="*/ 6009467 w 6128435"/>
              <a:gd name="connsiteY175" fmla="*/ 6487076 h 6858000"/>
              <a:gd name="connsiteX176" fmla="*/ 5995064 w 6128435"/>
              <a:gd name="connsiteY176" fmla="*/ 6540791 h 6858000"/>
              <a:gd name="connsiteX177" fmla="*/ 5996309 w 6128435"/>
              <a:gd name="connsiteY177" fmla="*/ 6543961 h 6858000"/>
              <a:gd name="connsiteX178" fmla="*/ 5996048 w 6128435"/>
              <a:gd name="connsiteY178" fmla="*/ 6555444 h 6858000"/>
              <a:gd name="connsiteX179" fmla="*/ 6002524 w 6128435"/>
              <a:gd name="connsiteY179" fmla="*/ 6560188 h 6858000"/>
              <a:gd name="connsiteX180" fmla="*/ 6006823 w 6128435"/>
              <a:gd name="connsiteY180" fmla="*/ 6578546 h 6858000"/>
              <a:gd name="connsiteX181" fmla="*/ 6004510 w 6128435"/>
              <a:gd name="connsiteY181" fmla="*/ 6599256 h 6858000"/>
              <a:gd name="connsiteX182" fmla="*/ 5986207 w 6128435"/>
              <a:gd name="connsiteY182" fmla="*/ 6695855 h 6858000"/>
              <a:gd name="connsiteX183" fmla="*/ 5979428 w 6128435"/>
              <a:gd name="connsiteY183" fmla="*/ 6754678 h 6858000"/>
              <a:gd name="connsiteX184" fmla="*/ 5983398 w 6128435"/>
              <a:gd name="connsiteY184" fmla="*/ 6778641 h 6858000"/>
              <a:gd name="connsiteX185" fmla="*/ 5984543 w 6128435"/>
              <a:gd name="connsiteY185" fmla="*/ 6811016 h 6858000"/>
              <a:gd name="connsiteX186" fmla="*/ 5981802 w 6128435"/>
              <a:gd name="connsiteY186" fmla="*/ 6838578 h 6858000"/>
              <a:gd name="connsiteX187" fmla="*/ 5979671 w 6128435"/>
              <a:gd name="connsiteY187" fmla="*/ 6858000 h 6858000"/>
              <a:gd name="connsiteX188" fmla="*/ 0 w 6128435"/>
              <a:gd name="connsiteY188" fmla="*/ 6858000 h 6858000"/>
              <a:gd name="connsiteX189" fmla="*/ 0 w 6128435"/>
              <a:gd name="connsiteY18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17114 w 6128435"/>
              <a:gd name="connsiteY112" fmla="*/ 4213096 h 6858000"/>
              <a:gd name="connsiteX113" fmla="*/ 5921153 w 6128435"/>
              <a:gd name="connsiteY113" fmla="*/ 4236222 h 6858000"/>
              <a:gd name="connsiteX114" fmla="*/ 5924233 w 6128435"/>
              <a:gd name="connsiteY114" fmla="*/ 4242060 h 6858000"/>
              <a:gd name="connsiteX115" fmla="*/ 5923742 w 6128435"/>
              <a:gd name="connsiteY115" fmla="*/ 4265435 h 6858000"/>
              <a:gd name="connsiteX116" fmla="*/ 5928910 w 6128435"/>
              <a:gd name="connsiteY116" fmla="*/ 4300973 h 6858000"/>
              <a:gd name="connsiteX117" fmla="*/ 5939320 w 6128435"/>
              <a:gd name="connsiteY117" fmla="*/ 4340435 h 6858000"/>
              <a:gd name="connsiteX118" fmla="*/ 5946705 w 6128435"/>
              <a:gd name="connsiteY118" fmla="*/ 4428051 h 6858000"/>
              <a:gd name="connsiteX119" fmla="*/ 5949261 w 6128435"/>
              <a:gd name="connsiteY119" fmla="*/ 4449185 h 6858000"/>
              <a:gd name="connsiteX120" fmla="*/ 5957504 w 6128435"/>
              <a:gd name="connsiteY120" fmla="*/ 4465911 h 6858000"/>
              <a:gd name="connsiteX121" fmla="*/ 5964689 w 6128435"/>
              <a:gd name="connsiteY121" fmla="*/ 4468532 h 6858000"/>
              <a:gd name="connsiteX122" fmla="*/ 5967062 w 6128435"/>
              <a:gd name="connsiteY122" fmla="*/ 4479923 h 6858000"/>
              <a:gd name="connsiteX123" fmla="*/ 5968960 w 6128435"/>
              <a:gd name="connsiteY123" fmla="*/ 4482655 h 6858000"/>
              <a:gd name="connsiteX124" fmla="*/ 5978567 w 6128435"/>
              <a:gd name="connsiteY124" fmla="*/ 4498605 h 6858000"/>
              <a:gd name="connsiteX125" fmla="*/ 5967676 w 6128435"/>
              <a:gd name="connsiteY125" fmla="*/ 4540140 h 6858000"/>
              <a:gd name="connsiteX126" fmla="*/ 5980106 w 6128435"/>
              <a:gd name="connsiteY126" fmla="*/ 4585087 h 6858000"/>
              <a:gd name="connsiteX127" fmla="*/ 5986918 w 6128435"/>
              <a:gd name="connsiteY127" fmla="*/ 4764836 h 6858000"/>
              <a:gd name="connsiteX128" fmla="*/ 6013516 w 6128435"/>
              <a:gd name="connsiteY128" fmla="*/ 4786619 h 6858000"/>
              <a:gd name="connsiteX129" fmla="*/ 6025404 w 6128435"/>
              <a:gd name="connsiteY129" fmla="*/ 4858148 h 6858000"/>
              <a:gd name="connsiteX130" fmla="*/ 6007749 w 6128435"/>
              <a:gd name="connsiteY130" fmla="*/ 4964715 h 6858000"/>
              <a:gd name="connsiteX131" fmla="*/ 6005269 w 6128435"/>
              <a:gd name="connsiteY131" fmla="*/ 5150567 h 6858000"/>
              <a:gd name="connsiteX132" fmla="*/ 6001127 w 6128435"/>
              <a:gd name="connsiteY132" fmla="*/ 5164609 h 6858000"/>
              <a:gd name="connsiteX133" fmla="*/ 5996647 w 6128435"/>
              <a:gd name="connsiteY133" fmla="*/ 5185640 h 6858000"/>
              <a:gd name="connsiteX134" fmla="*/ 5998514 w 6128435"/>
              <a:gd name="connsiteY134" fmla="*/ 5189673 h 6858000"/>
              <a:gd name="connsiteX135" fmla="*/ 5995970 w 6128435"/>
              <a:gd name="connsiteY135" fmla="*/ 5221547 h 6858000"/>
              <a:gd name="connsiteX136" fmla="*/ 5997218 w 6128435"/>
              <a:gd name="connsiteY136" fmla="*/ 5222031 h 6858000"/>
              <a:gd name="connsiteX137" fmla="*/ 6002116 w 6128435"/>
              <a:gd name="connsiteY137" fmla="*/ 5231223 h 6858000"/>
              <a:gd name="connsiteX138" fmla="*/ 6008541 w 6128435"/>
              <a:gd name="connsiteY138" fmla="*/ 5248680 h 6858000"/>
              <a:gd name="connsiteX139" fmla="*/ 6039260 w 6128435"/>
              <a:gd name="connsiteY139" fmla="*/ 5289518 h 6858000"/>
              <a:gd name="connsiteX140" fmla="*/ 6036748 w 6128435"/>
              <a:gd name="connsiteY140" fmla="*/ 5322752 h 6858000"/>
              <a:gd name="connsiteX141" fmla="*/ 6036943 w 6128435"/>
              <a:gd name="connsiteY141" fmla="*/ 5329480 h 6858000"/>
              <a:gd name="connsiteX142" fmla="*/ 6037236 w 6128435"/>
              <a:gd name="connsiteY142" fmla="*/ 5329634 h 6858000"/>
              <a:gd name="connsiteX143" fmla="*/ 6038019 w 6128435"/>
              <a:gd name="connsiteY143" fmla="*/ 5336764 h 6858000"/>
              <a:gd name="connsiteX144" fmla="*/ 6037298 w 6128435"/>
              <a:gd name="connsiteY144" fmla="*/ 5341753 h 6858000"/>
              <a:gd name="connsiteX145" fmla="*/ 6037677 w 6128435"/>
              <a:gd name="connsiteY145" fmla="*/ 5354807 h 6858000"/>
              <a:gd name="connsiteX146" fmla="*/ 6039728 w 6128435"/>
              <a:gd name="connsiteY146" fmla="*/ 5359416 h 6858000"/>
              <a:gd name="connsiteX147" fmla="*/ 6043311 w 6128435"/>
              <a:gd name="connsiteY147" fmla="*/ 5361407 h 6858000"/>
              <a:gd name="connsiteX148" fmla="*/ 6042954 w 6128435"/>
              <a:gd name="connsiteY148" fmla="*/ 5362576 h 6858000"/>
              <a:gd name="connsiteX149" fmla="*/ 6053435 w 6128435"/>
              <a:gd name="connsiteY149" fmla="*/ 5387547 h 6858000"/>
              <a:gd name="connsiteX150" fmla="*/ 6065933 w 6128435"/>
              <a:gd name="connsiteY150" fmla="*/ 5443002 h 6858000"/>
              <a:gd name="connsiteX151" fmla="*/ 6068640 w 6128435"/>
              <a:gd name="connsiteY151" fmla="*/ 5474503 h 6858000"/>
              <a:gd name="connsiteX152" fmla="*/ 6080922 w 6128435"/>
              <a:gd name="connsiteY152" fmla="*/ 5561070 h 6858000"/>
              <a:gd name="connsiteX153" fmla="*/ 6096949 w 6128435"/>
              <a:gd name="connsiteY153" fmla="*/ 5648179 h 6858000"/>
              <a:gd name="connsiteX154" fmla="*/ 6125703 w 6128435"/>
              <a:gd name="connsiteY154" fmla="*/ 5692894 h 6858000"/>
              <a:gd name="connsiteX155" fmla="*/ 6126670 w 6128435"/>
              <a:gd name="connsiteY155" fmla="*/ 5697882 h 6858000"/>
              <a:gd name="connsiteX156" fmla="*/ 6124061 w 6128435"/>
              <a:gd name="connsiteY156" fmla="*/ 5710294 h 6858000"/>
              <a:gd name="connsiteX157" fmla="*/ 6122213 w 6128435"/>
              <a:gd name="connsiteY157" fmla="*/ 5714762 h 6858000"/>
              <a:gd name="connsiteX158" fmla="*/ 6121353 w 6128435"/>
              <a:gd name="connsiteY158" fmla="*/ 5721725 h 6858000"/>
              <a:gd name="connsiteX159" fmla="*/ 6121607 w 6128435"/>
              <a:gd name="connsiteY159" fmla="*/ 5721959 h 6858000"/>
              <a:gd name="connsiteX160" fmla="*/ 6120262 w 6128435"/>
              <a:gd name="connsiteY160" fmla="*/ 5728358 h 6858000"/>
              <a:gd name="connsiteX161" fmla="*/ 6110194 w 6128435"/>
              <a:gd name="connsiteY161" fmla="*/ 5758853 h 6858000"/>
              <a:gd name="connsiteX162" fmla="*/ 6127519 w 6128435"/>
              <a:gd name="connsiteY162" fmla="*/ 5865775 h 6858000"/>
              <a:gd name="connsiteX163" fmla="*/ 6128435 w 6128435"/>
              <a:gd name="connsiteY163" fmla="*/ 5870164 h 6858000"/>
              <a:gd name="connsiteX164" fmla="*/ 6119217 w 6128435"/>
              <a:gd name="connsiteY164" fmla="*/ 5888542 h 6858000"/>
              <a:gd name="connsiteX165" fmla="*/ 6115966 w 6128435"/>
              <a:gd name="connsiteY165" fmla="*/ 5898387 h 6858000"/>
              <a:gd name="connsiteX166" fmla="*/ 6111924 w 6128435"/>
              <a:gd name="connsiteY166" fmla="*/ 5900444 h 6858000"/>
              <a:gd name="connsiteX167" fmla="*/ 6108716 w 6128435"/>
              <a:gd name="connsiteY167" fmla="*/ 5915345 h 6858000"/>
              <a:gd name="connsiteX168" fmla="*/ 6109524 w 6128435"/>
              <a:gd name="connsiteY168" fmla="*/ 5917328 h 6858000"/>
              <a:gd name="connsiteX169" fmla="*/ 6102493 w 6128435"/>
              <a:gd name="connsiteY169" fmla="*/ 5928602 h 6858000"/>
              <a:gd name="connsiteX170" fmla="*/ 6056863 w 6128435"/>
              <a:gd name="connsiteY170" fmla="*/ 6000643 h 6858000"/>
              <a:gd name="connsiteX171" fmla="*/ 6045436 w 6128435"/>
              <a:gd name="connsiteY171" fmla="*/ 6124480 h 6858000"/>
              <a:gd name="connsiteX172" fmla="*/ 6030489 w 6128435"/>
              <a:gd name="connsiteY172" fmla="*/ 6317666 h 6858000"/>
              <a:gd name="connsiteX173" fmla="*/ 6007492 w 6128435"/>
              <a:gd name="connsiteY173" fmla="*/ 6440818 h 6858000"/>
              <a:gd name="connsiteX174" fmla="*/ 6009467 w 6128435"/>
              <a:gd name="connsiteY174" fmla="*/ 6487076 h 6858000"/>
              <a:gd name="connsiteX175" fmla="*/ 5995064 w 6128435"/>
              <a:gd name="connsiteY175" fmla="*/ 6540791 h 6858000"/>
              <a:gd name="connsiteX176" fmla="*/ 5996309 w 6128435"/>
              <a:gd name="connsiteY176" fmla="*/ 6543961 h 6858000"/>
              <a:gd name="connsiteX177" fmla="*/ 5996048 w 6128435"/>
              <a:gd name="connsiteY177" fmla="*/ 6555444 h 6858000"/>
              <a:gd name="connsiteX178" fmla="*/ 6002524 w 6128435"/>
              <a:gd name="connsiteY178" fmla="*/ 6560188 h 6858000"/>
              <a:gd name="connsiteX179" fmla="*/ 6006823 w 6128435"/>
              <a:gd name="connsiteY179" fmla="*/ 6578546 h 6858000"/>
              <a:gd name="connsiteX180" fmla="*/ 6004510 w 6128435"/>
              <a:gd name="connsiteY180" fmla="*/ 6599256 h 6858000"/>
              <a:gd name="connsiteX181" fmla="*/ 5986207 w 6128435"/>
              <a:gd name="connsiteY181" fmla="*/ 6695855 h 6858000"/>
              <a:gd name="connsiteX182" fmla="*/ 5979428 w 6128435"/>
              <a:gd name="connsiteY182" fmla="*/ 6754678 h 6858000"/>
              <a:gd name="connsiteX183" fmla="*/ 5983398 w 6128435"/>
              <a:gd name="connsiteY183" fmla="*/ 6778641 h 6858000"/>
              <a:gd name="connsiteX184" fmla="*/ 5984543 w 6128435"/>
              <a:gd name="connsiteY184" fmla="*/ 6811016 h 6858000"/>
              <a:gd name="connsiteX185" fmla="*/ 5981802 w 6128435"/>
              <a:gd name="connsiteY185" fmla="*/ 6838578 h 6858000"/>
              <a:gd name="connsiteX186" fmla="*/ 5979671 w 6128435"/>
              <a:gd name="connsiteY186" fmla="*/ 6858000 h 6858000"/>
              <a:gd name="connsiteX187" fmla="*/ 0 w 6128435"/>
              <a:gd name="connsiteY187" fmla="*/ 6858000 h 6858000"/>
              <a:gd name="connsiteX188" fmla="*/ 0 w 6128435"/>
              <a:gd name="connsiteY18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3742 w 6128435"/>
              <a:gd name="connsiteY114" fmla="*/ 4265435 h 6858000"/>
              <a:gd name="connsiteX115" fmla="*/ 5928910 w 6128435"/>
              <a:gd name="connsiteY115" fmla="*/ 4300973 h 6858000"/>
              <a:gd name="connsiteX116" fmla="*/ 5939320 w 6128435"/>
              <a:gd name="connsiteY116" fmla="*/ 4340435 h 6858000"/>
              <a:gd name="connsiteX117" fmla="*/ 5946705 w 6128435"/>
              <a:gd name="connsiteY117" fmla="*/ 4428051 h 6858000"/>
              <a:gd name="connsiteX118" fmla="*/ 5949261 w 6128435"/>
              <a:gd name="connsiteY118" fmla="*/ 4449185 h 6858000"/>
              <a:gd name="connsiteX119" fmla="*/ 5957504 w 6128435"/>
              <a:gd name="connsiteY119" fmla="*/ 4465911 h 6858000"/>
              <a:gd name="connsiteX120" fmla="*/ 5964689 w 6128435"/>
              <a:gd name="connsiteY120" fmla="*/ 4468532 h 6858000"/>
              <a:gd name="connsiteX121" fmla="*/ 5967062 w 6128435"/>
              <a:gd name="connsiteY121" fmla="*/ 4479923 h 6858000"/>
              <a:gd name="connsiteX122" fmla="*/ 5968960 w 6128435"/>
              <a:gd name="connsiteY122" fmla="*/ 4482655 h 6858000"/>
              <a:gd name="connsiteX123" fmla="*/ 5978567 w 6128435"/>
              <a:gd name="connsiteY123" fmla="*/ 4498605 h 6858000"/>
              <a:gd name="connsiteX124" fmla="*/ 5967676 w 6128435"/>
              <a:gd name="connsiteY124" fmla="*/ 4540140 h 6858000"/>
              <a:gd name="connsiteX125" fmla="*/ 5980106 w 6128435"/>
              <a:gd name="connsiteY125" fmla="*/ 4585087 h 6858000"/>
              <a:gd name="connsiteX126" fmla="*/ 5986918 w 6128435"/>
              <a:gd name="connsiteY126" fmla="*/ 4764836 h 6858000"/>
              <a:gd name="connsiteX127" fmla="*/ 6013516 w 6128435"/>
              <a:gd name="connsiteY127" fmla="*/ 4786619 h 6858000"/>
              <a:gd name="connsiteX128" fmla="*/ 6025404 w 6128435"/>
              <a:gd name="connsiteY128" fmla="*/ 4858148 h 6858000"/>
              <a:gd name="connsiteX129" fmla="*/ 6007749 w 6128435"/>
              <a:gd name="connsiteY129" fmla="*/ 4964715 h 6858000"/>
              <a:gd name="connsiteX130" fmla="*/ 6005269 w 6128435"/>
              <a:gd name="connsiteY130" fmla="*/ 5150567 h 6858000"/>
              <a:gd name="connsiteX131" fmla="*/ 6001127 w 6128435"/>
              <a:gd name="connsiteY131" fmla="*/ 5164609 h 6858000"/>
              <a:gd name="connsiteX132" fmla="*/ 5996647 w 6128435"/>
              <a:gd name="connsiteY132" fmla="*/ 5185640 h 6858000"/>
              <a:gd name="connsiteX133" fmla="*/ 5998514 w 6128435"/>
              <a:gd name="connsiteY133" fmla="*/ 5189673 h 6858000"/>
              <a:gd name="connsiteX134" fmla="*/ 5995970 w 6128435"/>
              <a:gd name="connsiteY134" fmla="*/ 5221547 h 6858000"/>
              <a:gd name="connsiteX135" fmla="*/ 5997218 w 6128435"/>
              <a:gd name="connsiteY135" fmla="*/ 5222031 h 6858000"/>
              <a:gd name="connsiteX136" fmla="*/ 6002116 w 6128435"/>
              <a:gd name="connsiteY136" fmla="*/ 5231223 h 6858000"/>
              <a:gd name="connsiteX137" fmla="*/ 6008541 w 6128435"/>
              <a:gd name="connsiteY137" fmla="*/ 5248680 h 6858000"/>
              <a:gd name="connsiteX138" fmla="*/ 6039260 w 6128435"/>
              <a:gd name="connsiteY138" fmla="*/ 5289518 h 6858000"/>
              <a:gd name="connsiteX139" fmla="*/ 6036748 w 6128435"/>
              <a:gd name="connsiteY139" fmla="*/ 5322752 h 6858000"/>
              <a:gd name="connsiteX140" fmla="*/ 6036943 w 6128435"/>
              <a:gd name="connsiteY140" fmla="*/ 5329480 h 6858000"/>
              <a:gd name="connsiteX141" fmla="*/ 6037236 w 6128435"/>
              <a:gd name="connsiteY141" fmla="*/ 5329634 h 6858000"/>
              <a:gd name="connsiteX142" fmla="*/ 6038019 w 6128435"/>
              <a:gd name="connsiteY142" fmla="*/ 5336764 h 6858000"/>
              <a:gd name="connsiteX143" fmla="*/ 6037298 w 6128435"/>
              <a:gd name="connsiteY143" fmla="*/ 5341753 h 6858000"/>
              <a:gd name="connsiteX144" fmla="*/ 6037677 w 6128435"/>
              <a:gd name="connsiteY144" fmla="*/ 5354807 h 6858000"/>
              <a:gd name="connsiteX145" fmla="*/ 6039728 w 6128435"/>
              <a:gd name="connsiteY145" fmla="*/ 5359416 h 6858000"/>
              <a:gd name="connsiteX146" fmla="*/ 6043311 w 6128435"/>
              <a:gd name="connsiteY146" fmla="*/ 5361407 h 6858000"/>
              <a:gd name="connsiteX147" fmla="*/ 6042954 w 6128435"/>
              <a:gd name="connsiteY147" fmla="*/ 5362576 h 6858000"/>
              <a:gd name="connsiteX148" fmla="*/ 6053435 w 6128435"/>
              <a:gd name="connsiteY148" fmla="*/ 5387547 h 6858000"/>
              <a:gd name="connsiteX149" fmla="*/ 6065933 w 6128435"/>
              <a:gd name="connsiteY149" fmla="*/ 5443002 h 6858000"/>
              <a:gd name="connsiteX150" fmla="*/ 6068640 w 6128435"/>
              <a:gd name="connsiteY150" fmla="*/ 5474503 h 6858000"/>
              <a:gd name="connsiteX151" fmla="*/ 6080922 w 6128435"/>
              <a:gd name="connsiteY151" fmla="*/ 5561070 h 6858000"/>
              <a:gd name="connsiteX152" fmla="*/ 6096949 w 6128435"/>
              <a:gd name="connsiteY152" fmla="*/ 5648179 h 6858000"/>
              <a:gd name="connsiteX153" fmla="*/ 6125703 w 6128435"/>
              <a:gd name="connsiteY153" fmla="*/ 5692894 h 6858000"/>
              <a:gd name="connsiteX154" fmla="*/ 6126670 w 6128435"/>
              <a:gd name="connsiteY154" fmla="*/ 5697882 h 6858000"/>
              <a:gd name="connsiteX155" fmla="*/ 6124061 w 6128435"/>
              <a:gd name="connsiteY155" fmla="*/ 5710294 h 6858000"/>
              <a:gd name="connsiteX156" fmla="*/ 6122213 w 6128435"/>
              <a:gd name="connsiteY156" fmla="*/ 5714762 h 6858000"/>
              <a:gd name="connsiteX157" fmla="*/ 6121353 w 6128435"/>
              <a:gd name="connsiteY157" fmla="*/ 5721725 h 6858000"/>
              <a:gd name="connsiteX158" fmla="*/ 6121607 w 6128435"/>
              <a:gd name="connsiteY158" fmla="*/ 5721959 h 6858000"/>
              <a:gd name="connsiteX159" fmla="*/ 6120262 w 6128435"/>
              <a:gd name="connsiteY159" fmla="*/ 5728358 h 6858000"/>
              <a:gd name="connsiteX160" fmla="*/ 6110194 w 6128435"/>
              <a:gd name="connsiteY160" fmla="*/ 5758853 h 6858000"/>
              <a:gd name="connsiteX161" fmla="*/ 6127519 w 6128435"/>
              <a:gd name="connsiteY161" fmla="*/ 5865775 h 6858000"/>
              <a:gd name="connsiteX162" fmla="*/ 6128435 w 6128435"/>
              <a:gd name="connsiteY162" fmla="*/ 5870164 h 6858000"/>
              <a:gd name="connsiteX163" fmla="*/ 6119217 w 6128435"/>
              <a:gd name="connsiteY163" fmla="*/ 5888542 h 6858000"/>
              <a:gd name="connsiteX164" fmla="*/ 6115966 w 6128435"/>
              <a:gd name="connsiteY164" fmla="*/ 5898387 h 6858000"/>
              <a:gd name="connsiteX165" fmla="*/ 6111924 w 6128435"/>
              <a:gd name="connsiteY165" fmla="*/ 5900444 h 6858000"/>
              <a:gd name="connsiteX166" fmla="*/ 6108716 w 6128435"/>
              <a:gd name="connsiteY166" fmla="*/ 5915345 h 6858000"/>
              <a:gd name="connsiteX167" fmla="*/ 6109524 w 6128435"/>
              <a:gd name="connsiteY167" fmla="*/ 5917328 h 6858000"/>
              <a:gd name="connsiteX168" fmla="*/ 6102493 w 6128435"/>
              <a:gd name="connsiteY168" fmla="*/ 5928602 h 6858000"/>
              <a:gd name="connsiteX169" fmla="*/ 6056863 w 6128435"/>
              <a:gd name="connsiteY169" fmla="*/ 6000643 h 6858000"/>
              <a:gd name="connsiteX170" fmla="*/ 6045436 w 6128435"/>
              <a:gd name="connsiteY170" fmla="*/ 6124480 h 6858000"/>
              <a:gd name="connsiteX171" fmla="*/ 6030489 w 6128435"/>
              <a:gd name="connsiteY171" fmla="*/ 6317666 h 6858000"/>
              <a:gd name="connsiteX172" fmla="*/ 6007492 w 6128435"/>
              <a:gd name="connsiteY172" fmla="*/ 6440818 h 6858000"/>
              <a:gd name="connsiteX173" fmla="*/ 6009467 w 6128435"/>
              <a:gd name="connsiteY173" fmla="*/ 6487076 h 6858000"/>
              <a:gd name="connsiteX174" fmla="*/ 5995064 w 6128435"/>
              <a:gd name="connsiteY174" fmla="*/ 6540791 h 6858000"/>
              <a:gd name="connsiteX175" fmla="*/ 5996309 w 6128435"/>
              <a:gd name="connsiteY175" fmla="*/ 6543961 h 6858000"/>
              <a:gd name="connsiteX176" fmla="*/ 5996048 w 6128435"/>
              <a:gd name="connsiteY176" fmla="*/ 6555444 h 6858000"/>
              <a:gd name="connsiteX177" fmla="*/ 6002524 w 6128435"/>
              <a:gd name="connsiteY177" fmla="*/ 6560188 h 6858000"/>
              <a:gd name="connsiteX178" fmla="*/ 6006823 w 6128435"/>
              <a:gd name="connsiteY178" fmla="*/ 6578546 h 6858000"/>
              <a:gd name="connsiteX179" fmla="*/ 6004510 w 6128435"/>
              <a:gd name="connsiteY179" fmla="*/ 6599256 h 6858000"/>
              <a:gd name="connsiteX180" fmla="*/ 5986207 w 6128435"/>
              <a:gd name="connsiteY180" fmla="*/ 6695855 h 6858000"/>
              <a:gd name="connsiteX181" fmla="*/ 5979428 w 6128435"/>
              <a:gd name="connsiteY181" fmla="*/ 6754678 h 6858000"/>
              <a:gd name="connsiteX182" fmla="*/ 5983398 w 6128435"/>
              <a:gd name="connsiteY182" fmla="*/ 6778641 h 6858000"/>
              <a:gd name="connsiteX183" fmla="*/ 5984543 w 6128435"/>
              <a:gd name="connsiteY183" fmla="*/ 6811016 h 6858000"/>
              <a:gd name="connsiteX184" fmla="*/ 5981802 w 6128435"/>
              <a:gd name="connsiteY184" fmla="*/ 6838578 h 6858000"/>
              <a:gd name="connsiteX185" fmla="*/ 5979671 w 6128435"/>
              <a:gd name="connsiteY185" fmla="*/ 6858000 h 6858000"/>
              <a:gd name="connsiteX186" fmla="*/ 0 w 6128435"/>
              <a:gd name="connsiteY186" fmla="*/ 6858000 h 6858000"/>
              <a:gd name="connsiteX187" fmla="*/ 0 w 6128435"/>
              <a:gd name="connsiteY18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67676 w 6128435"/>
              <a:gd name="connsiteY123" fmla="*/ 4540140 h 6858000"/>
              <a:gd name="connsiteX124" fmla="*/ 5980106 w 6128435"/>
              <a:gd name="connsiteY124" fmla="*/ 4585087 h 6858000"/>
              <a:gd name="connsiteX125" fmla="*/ 5986918 w 6128435"/>
              <a:gd name="connsiteY125" fmla="*/ 4764836 h 6858000"/>
              <a:gd name="connsiteX126" fmla="*/ 6013516 w 6128435"/>
              <a:gd name="connsiteY126" fmla="*/ 4786619 h 6858000"/>
              <a:gd name="connsiteX127" fmla="*/ 6025404 w 6128435"/>
              <a:gd name="connsiteY127" fmla="*/ 4858148 h 6858000"/>
              <a:gd name="connsiteX128" fmla="*/ 6007749 w 6128435"/>
              <a:gd name="connsiteY128" fmla="*/ 4964715 h 6858000"/>
              <a:gd name="connsiteX129" fmla="*/ 6005269 w 6128435"/>
              <a:gd name="connsiteY129" fmla="*/ 5150567 h 6858000"/>
              <a:gd name="connsiteX130" fmla="*/ 6001127 w 6128435"/>
              <a:gd name="connsiteY130" fmla="*/ 5164609 h 6858000"/>
              <a:gd name="connsiteX131" fmla="*/ 5996647 w 6128435"/>
              <a:gd name="connsiteY131" fmla="*/ 5185640 h 6858000"/>
              <a:gd name="connsiteX132" fmla="*/ 5998514 w 6128435"/>
              <a:gd name="connsiteY132" fmla="*/ 5189673 h 6858000"/>
              <a:gd name="connsiteX133" fmla="*/ 5995970 w 6128435"/>
              <a:gd name="connsiteY133" fmla="*/ 5221547 h 6858000"/>
              <a:gd name="connsiteX134" fmla="*/ 5997218 w 6128435"/>
              <a:gd name="connsiteY134" fmla="*/ 5222031 h 6858000"/>
              <a:gd name="connsiteX135" fmla="*/ 6002116 w 6128435"/>
              <a:gd name="connsiteY135" fmla="*/ 5231223 h 6858000"/>
              <a:gd name="connsiteX136" fmla="*/ 6008541 w 6128435"/>
              <a:gd name="connsiteY136" fmla="*/ 5248680 h 6858000"/>
              <a:gd name="connsiteX137" fmla="*/ 6039260 w 6128435"/>
              <a:gd name="connsiteY137" fmla="*/ 5289518 h 6858000"/>
              <a:gd name="connsiteX138" fmla="*/ 6036748 w 6128435"/>
              <a:gd name="connsiteY138" fmla="*/ 5322752 h 6858000"/>
              <a:gd name="connsiteX139" fmla="*/ 6036943 w 6128435"/>
              <a:gd name="connsiteY139" fmla="*/ 5329480 h 6858000"/>
              <a:gd name="connsiteX140" fmla="*/ 6037236 w 6128435"/>
              <a:gd name="connsiteY140" fmla="*/ 5329634 h 6858000"/>
              <a:gd name="connsiteX141" fmla="*/ 6038019 w 6128435"/>
              <a:gd name="connsiteY141" fmla="*/ 5336764 h 6858000"/>
              <a:gd name="connsiteX142" fmla="*/ 6037298 w 6128435"/>
              <a:gd name="connsiteY142" fmla="*/ 5341753 h 6858000"/>
              <a:gd name="connsiteX143" fmla="*/ 6037677 w 6128435"/>
              <a:gd name="connsiteY143" fmla="*/ 5354807 h 6858000"/>
              <a:gd name="connsiteX144" fmla="*/ 6039728 w 6128435"/>
              <a:gd name="connsiteY144" fmla="*/ 5359416 h 6858000"/>
              <a:gd name="connsiteX145" fmla="*/ 6043311 w 6128435"/>
              <a:gd name="connsiteY145" fmla="*/ 5361407 h 6858000"/>
              <a:gd name="connsiteX146" fmla="*/ 6042954 w 6128435"/>
              <a:gd name="connsiteY146" fmla="*/ 5362576 h 6858000"/>
              <a:gd name="connsiteX147" fmla="*/ 6053435 w 6128435"/>
              <a:gd name="connsiteY147" fmla="*/ 5387547 h 6858000"/>
              <a:gd name="connsiteX148" fmla="*/ 6065933 w 6128435"/>
              <a:gd name="connsiteY148" fmla="*/ 5443002 h 6858000"/>
              <a:gd name="connsiteX149" fmla="*/ 6068640 w 6128435"/>
              <a:gd name="connsiteY149" fmla="*/ 5474503 h 6858000"/>
              <a:gd name="connsiteX150" fmla="*/ 6080922 w 6128435"/>
              <a:gd name="connsiteY150" fmla="*/ 5561070 h 6858000"/>
              <a:gd name="connsiteX151" fmla="*/ 6096949 w 6128435"/>
              <a:gd name="connsiteY151" fmla="*/ 5648179 h 6858000"/>
              <a:gd name="connsiteX152" fmla="*/ 6125703 w 6128435"/>
              <a:gd name="connsiteY152" fmla="*/ 5692894 h 6858000"/>
              <a:gd name="connsiteX153" fmla="*/ 6126670 w 6128435"/>
              <a:gd name="connsiteY153" fmla="*/ 5697882 h 6858000"/>
              <a:gd name="connsiteX154" fmla="*/ 6124061 w 6128435"/>
              <a:gd name="connsiteY154" fmla="*/ 5710294 h 6858000"/>
              <a:gd name="connsiteX155" fmla="*/ 6122213 w 6128435"/>
              <a:gd name="connsiteY155" fmla="*/ 5714762 h 6858000"/>
              <a:gd name="connsiteX156" fmla="*/ 6121353 w 6128435"/>
              <a:gd name="connsiteY156" fmla="*/ 5721725 h 6858000"/>
              <a:gd name="connsiteX157" fmla="*/ 6121607 w 6128435"/>
              <a:gd name="connsiteY157" fmla="*/ 5721959 h 6858000"/>
              <a:gd name="connsiteX158" fmla="*/ 6120262 w 6128435"/>
              <a:gd name="connsiteY158" fmla="*/ 5728358 h 6858000"/>
              <a:gd name="connsiteX159" fmla="*/ 6110194 w 6128435"/>
              <a:gd name="connsiteY159" fmla="*/ 5758853 h 6858000"/>
              <a:gd name="connsiteX160" fmla="*/ 6127519 w 6128435"/>
              <a:gd name="connsiteY160" fmla="*/ 5865775 h 6858000"/>
              <a:gd name="connsiteX161" fmla="*/ 6128435 w 6128435"/>
              <a:gd name="connsiteY161" fmla="*/ 5870164 h 6858000"/>
              <a:gd name="connsiteX162" fmla="*/ 6119217 w 6128435"/>
              <a:gd name="connsiteY162" fmla="*/ 5888542 h 6858000"/>
              <a:gd name="connsiteX163" fmla="*/ 6115966 w 6128435"/>
              <a:gd name="connsiteY163" fmla="*/ 5898387 h 6858000"/>
              <a:gd name="connsiteX164" fmla="*/ 6111924 w 6128435"/>
              <a:gd name="connsiteY164" fmla="*/ 5900444 h 6858000"/>
              <a:gd name="connsiteX165" fmla="*/ 6108716 w 6128435"/>
              <a:gd name="connsiteY165" fmla="*/ 5915345 h 6858000"/>
              <a:gd name="connsiteX166" fmla="*/ 6109524 w 6128435"/>
              <a:gd name="connsiteY166" fmla="*/ 5917328 h 6858000"/>
              <a:gd name="connsiteX167" fmla="*/ 6102493 w 6128435"/>
              <a:gd name="connsiteY167" fmla="*/ 5928602 h 6858000"/>
              <a:gd name="connsiteX168" fmla="*/ 6056863 w 6128435"/>
              <a:gd name="connsiteY168" fmla="*/ 6000643 h 6858000"/>
              <a:gd name="connsiteX169" fmla="*/ 6045436 w 6128435"/>
              <a:gd name="connsiteY169" fmla="*/ 6124480 h 6858000"/>
              <a:gd name="connsiteX170" fmla="*/ 6030489 w 6128435"/>
              <a:gd name="connsiteY170" fmla="*/ 6317666 h 6858000"/>
              <a:gd name="connsiteX171" fmla="*/ 6007492 w 6128435"/>
              <a:gd name="connsiteY171" fmla="*/ 6440818 h 6858000"/>
              <a:gd name="connsiteX172" fmla="*/ 6009467 w 6128435"/>
              <a:gd name="connsiteY172" fmla="*/ 6487076 h 6858000"/>
              <a:gd name="connsiteX173" fmla="*/ 5995064 w 6128435"/>
              <a:gd name="connsiteY173" fmla="*/ 6540791 h 6858000"/>
              <a:gd name="connsiteX174" fmla="*/ 5996309 w 6128435"/>
              <a:gd name="connsiteY174" fmla="*/ 6543961 h 6858000"/>
              <a:gd name="connsiteX175" fmla="*/ 5996048 w 6128435"/>
              <a:gd name="connsiteY175" fmla="*/ 6555444 h 6858000"/>
              <a:gd name="connsiteX176" fmla="*/ 6002524 w 6128435"/>
              <a:gd name="connsiteY176" fmla="*/ 6560188 h 6858000"/>
              <a:gd name="connsiteX177" fmla="*/ 6006823 w 6128435"/>
              <a:gd name="connsiteY177" fmla="*/ 6578546 h 6858000"/>
              <a:gd name="connsiteX178" fmla="*/ 6004510 w 6128435"/>
              <a:gd name="connsiteY178" fmla="*/ 6599256 h 6858000"/>
              <a:gd name="connsiteX179" fmla="*/ 5986207 w 6128435"/>
              <a:gd name="connsiteY179" fmla="*/ 6695855 h 6858000"/>
              <a:gd name="connsiteX180" fmla="*/ 5979428 w 6128435"/>
              <a:gd name="connsiteY180" fmla="*/ 6754678 h 6858000"/>
              <a:gd name="connsiteX181" fmla="*/ 5983398 w 6128435"/>
              <a:gd name="connsiteY181" fmla="*/ 6778641 h 6858000"/>
              <a:gd name="connsiteX182" fmla="*/ 5984543 w 6128435"/>
              <a:gd name="connsiteY182" fmla="*/ 6811016 h 6858000"/>
              <a:gd name="connsiteX183" fmla="*/ 5981802 w 6128435"/>
              <a:gd name="connsiteY183" fmla="*/ 6838578 h 6858000"/>
              <a:gd name="connsiteX184" fmla="*/ 5979671 w 6128435"/>
              <a:gd name="connsiteY184" fmla="*/ 6858000 h 6858000"/>
              <a:gd name="connsiteX185" fmla="*/ 0 w 6128435"/>
              <a:gd name="connsiteY185" fmla="*/ 6858000 h 6858000"/>
              <a:gd name="connsiteX186" fmla="*/ 0 w 6128435"/>
              <a:gd name="connsiteY18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67676 w 6128435"/>
              <a:gd name="connsiteY123" fmla="*/ 4540140 h 6858000"/>
              <a:gd name="connsiteX124" fmla="*/ 5980106 w 6128435"/>
              <a:gd name="connsiteY124" fmla="*/ 4585087 h 6858000"/>
              <a:gd name="connsiteX125" fmla="*/ 5998138 w 6128435"/>
              <a:gd name="connsiteY125" fmla="*/ 4697518 h 6858000"/>
              <a:gd name="connsiteX126" fmla="*/ 6013516 w 6128435"/>
              <a:gd name="connsiteY126" fmla="*/ 4786619 h 6858000"/>
              <a:gd name="connsiteX127" fmla="*/ 6025404 w 6128435"/>
              <a:gd name="connsiteY127" fmla="*/ 4858148 h 6858000"/>
              <a:gd name="connsiteX128" fmla="*/ 6007749 w 6128435"/>
              <a:gd name="connsiteY128" fmla="*/ 4964715 h 6858000"/>
              <a:gd name="connsiteX129" fmla="*/ 6005269 w 6128435"/>
              <a:gd name="connsiteY129" fmla="*/ 5150567 h 6858000"/>
              <a:gd name="connsiteX130" fmla="*/ 6001127 w 6128435"/>
              <a:gd name="connsiteY130" fmla="*/ 5164609 h 6858000"/>
              <a:gd name="connsiteX131" fmla="*/ 5996647 w 6128435"/>
              <a:gd name="connsiteY131" fmla="*/ 5185640 h 6858000"/>
              <a:gd name="connsiteX132" fmla="*/ 5998514 w 6128435"/>
              <a:gd name="connsiteY132" fmla="*/ 5189673 h 6858000"/>
              <a:gd name="connsiteX133" fmla="*/ 5995970 w 6128435"/>
              <a:gd name="connsiteY133" fmla="*/ 5221547 h 6858000"/>
              <a:gd name="connsiteX134" fmla="*/ 5997218 w 6128435"/>
              <a:gd name="connsiteY134" fmla="*/ 5222031 h 6858000"/>
              <a:gd name="connsiteX135" fmla="*/ 6002116 w 6128435"/>
              <a:gd name="connsiteY135" fmla="*/ 5231223 h 6858000"/>
              <a:gd name="connsiteX136" fmla="*/ 6008541 w 6128435"/>
              <a:gd name="connsiteY136" fmla="*/ 5248680 h 6858000"/>
              <a:gd name="connsiteX137" fmla="*/ 6039260 w 6128435"/>
              <a:gd name="connsiteY137" fmla="*/ 5289518 h 6858000"/>
              <a:gd name="connsiteX138" fmla="*/ 6036748 w 6128435"/>
              <a:gd name="connsiteY138" fmla="*/ 5322752 h 6858000"/>
              <a:gd name="connsiteX139" fmla="*/ 6036943 w 6128435"/>
              <a:gd name="connsiteY139" fmla="*/ 5329480 h 6858000"/>
              <a:gd name="connsiteX140" fmla="*/ 6037236 w 6128435"/>
              <a:gd name="connsiteY140" fmla="*/ 5329634 h 6858000"/>
              <a:gd name="connsiteX141" fmla="*/ 6038019 w 6128435"/>
              <a:gd name="connsiteY141" fmla="*/ 5336764 h 6858000"/>
              <a:gd name="connsiteX142" fmla="*/ 6037298 w 6128435"/>
              <a:gd name="connsiteY142" fmla="*/ 5341753 h 6858000"/>
              <a:gd name="connsiteX143" fmla="*/ 6037677 w 6128435"/>
              <a:gd name="connsiteY143" fmla="*/ 5354807 h 6858000"/>
              <a:gd name="connsiteX144" fmla="*/ 6039728 w 6128435"/>
              <a:gd name="connsiteY144" fmla="*/ 5359416 h 6858000"/>
              <a:gd name="connsiteX145" fmla="*/ 6043311 w 6128435"/>
              <a:gd name="connsiteY145" fmla="*/ 5361407 h 6858000"/>
              <a:gd name="connsiteX146" fmla="*/ 6042954 w 6128435"/>
              <a:gd name="connsiteY146" fmla="*/ 5362576 h 6858000"/>
              <a:gd name="connsiteX147" fmla="*/ 6053435 w 6128435"/>
              <a:gd name="connsiteY147" fmla="*/ 5387547 h 6858000"/>
              <a:gd name="connsiteX148" fmla="*/ 6065933 w 6128435"/>
              <a:gd name="connsiteY148" fmla="*/ 5443002 h 6858000"/>
              <a:gd name="connsiteX149" fmla="*/ 6068640 w 6128435"/>
              <a:gd name="connsiteY149" fmla="*/ 5474503 h 6858000"/>
              <a:gd name="connsiteX150" fmla="*/ 6080922 w 6128435"/>
              <a:gd name="connsiteY150" fmla="*/ 5561070 h 6858000"/>
              <a:gd name="connsiteX151" fmla="*/ 6096949 w 6128435"/>
              <a:gd name="connsiteY151" fmla="*/ 5648179 h 6858000"/>
              <a:gd name="connsiteX152" fmla="*/ 6125703 w 6128435"/>
              <a:gd name="connsiteY152" fmla="*/ 5692894 h 6858000"/>
              <a:gd name="connsiteX153" fmla="*/ 6126670 w 6128435"/>
              <a:gd name="connsiteY153" fmla="*/ 5697882 h 6858000"/>
              <a:gd name="connsiteX154" fmla="*/ 6124061 w 6128435"/>
              <a:gd name="connsiteY154" fmla="*/ 5710294 h 6858000"/>
              <a:gd name="connsiteX155" fmla="*/ 6122213 w 6128435"/>
              <a:gd name="connsiteY155" fmla="*/ 5714762 h 6858000"/>
              <a:gd name="connsiteX156" fmla="*/ 6121353 w 6128435"/>
              <a:gd name="connsiteY156" fmla="*/ 5721725 h 6858000"/>
              <a:gd name="connsiteX157" fmla="*/ 6121607 w 6128435"/>
              <a:gd name="connsiteY157" fmla="*/ 5721959 h 6858000"/>
              <a:gd name="connsiteX158" fmla="*/ 6120262 w 6128435"/>
              <a:gd name="connsiteY158" fmla="*/ 5728358 h 6858000"/>
              <a:gd name="connsiteX159" fmla="*/ 6110194 w 6128435"/>
              <a:gd name="connsiteY159" fmla="*/ 5758853 h 6858000"/>
              <a:gd name="connsiteX160" fmla="*/ 6127519 w 6128435"/>
              <a:gd name="connsiteY160" fmla="*/ 5865775 h 6858000"/>
              <a:gd name="connsiteX161" fmla="*/ 6128435 w 6128435"/>
              <a:gd name="connsiteY161" fmla="*/ 5870164 h 6858000"/>
              <a:gd name="connsiteX162" fmla="*/ 6119217 w 6128435"/>
              <a:gd name="connsiteY162" fmla="*/ 5888542 h 6858000"/>
              <a:gd name="connsiteX163" fmla="*/ 6115966 w 6128435"/>
              <a:gd name="connsiteY163" fmla="*/ 5898387 h 6858000"/>
              <a:gd name="connsiteX164" fmla="*/ 6111924 w 6128435"/>
              <a:gd name="connsiteY164" fmla="*/ 5900444 h 6858000"/>
              <a:gd name="connsiteX165" fmla="*/ 6108716 w 6128435"/>
              <a:gd name="connsiteY165" fmla="*/ 5915345 h 6858000"/>
              <a:gd name="connsiteX166" fmla="*/ 6109524 w 6128435"/>
              <a:gd name="connsiteY166" fmla="*/ 5917328 h 6858000"/>
              <a:gd name="connsiteX167" fmla="*/ 6102493 w 6128435"/>
              <a:gd name="connsiteY167" fmla="*/ 5928602 h 6858000"/>
              <a:gd name="connsiteX168" fmla="*/ 6056863 w 6128435"/>
              <a:gd name="connsiteY168" fmla="*/ 6000643 h 6858000"/>
              <a:gd name="connsiteX169" fmla="*/ 6045436 w 6128435"/>
              <a:gd name="connsiteY169" fmla="*/ 6124480 h 6858000"/>
              <a:gd name="connsiteX170" fmla="*/ 6030489 w 6128435"/>
              <a:gd name="connsiteY170" fmla="*/ 6317666 h 6858000"/>
              <a:gd name="connsiteX171" fmla="*/ 6007492 w 6128435"/>
              <a:gd name="connsiteY171" fmla="*/ 6440818 h 6858000"/>
              <a:gd name="connsiteX172" fmla="*/ 6009467 w 6128435"/>
              <a:gd name="connsiteY172" fmla="*/ 6487076 h 6858000"/>
              <a:gd name="connsiteX173" fmla="*/ 5995064 w 6128435"/>
              <a:gd name="connsiteY173" fmla="*/ 6540791 h 6858000"/>
              <a:gd name="connsiteX174" fmla="*/ 5996309 w 6128435"/>
              <a:gd name="connsiteY174" fmla="*/ 6543961 h 6858000"/>
              <a:gd name="connsiteX175" fmla="*/ 5996048 w 6128435"/>
              <a:gd name="connsiteY175" fmla="*/ 6555444 h 6858000"/>
              <a:gd name="connsiteX176" fmla="*/ 6002524 w 6128435"/>
              <a:gd name="connsiteY176" fmla="*/ 6560188 h 6858000"/>
              <a:gd name="connsiteX177" fmla="*/ 6006823 w 6128435"/>
              <a:gd name="connsiteY177" fmla="*/ 6578546 h 6858000"/>
              <a:gd name="connsiteX178" fmla="*/ 6004510 w 6128435"/>
              <a:gd name="connsiteY178" fmla="*/ 6599256 h 6858000"/>
              <a:gd name="connsiteX179" fmla="*/ 5986207 w 6128435"/>
              <a:gd name="connsiteY179" fmla="*/ 6695855 h 6858000"/>
              <a:gd name="connsiteX180" fmla="*/ 5979428 w 6128435"/>
              <a:gd name="connsiteY180" fmla="*/ 6754678 h 6858000"/>
              <a:gd name="connsiteX181" fmla="*/ 5983398 w 6128435"/>
              <a:gd name="connsiteY181" fmla="*/ 6778641 h 6858000"/>
              <a:gd name="connsiteX182" fmla="*/ 5984543 w 6128435"/>
              <a:gd name="connsiteY182" fmla="*/ 6811016 h 6858000"/>
              <a:gd name="connsiteX183" fmla="*/ 5981802 w 6128435"/>
              <a:gd name="connsiteY183" fmla="*/ 6838578 h 6858000"/>
              <a:gd name="connsiteX184" fmla="*/ 5979671 w 6128435"/>
              <a:gd name="connsiteY184" fmla="*/ 6858000 h 6858000"/>
              <a:gd name="connsiteX185" fmla="*/ 0 w 6128435"/>
              <a:gd name="connsiteY185" fmla="*/ 6858000 h 6858000"/>
              <a:gd name="connsiteX186" fmla="*/ 0 w 6128435"/>
              <a:gd name="connsiteY18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80106 w 6128435"/>
              <a:gd name="connsiteY123" fmla="*/ 4585087 h 6858000"/>
              <a:gd name="connsiteX124" fmla="*/ 5998138 w 6128435"/>
              <a:gd name="connsiteY124" fmla="*/ 4697518 h 6858000"/>
              <a:gd name="connsiteX125" fmla="*/ 6013516 w 6128435"/>
              <a:gd name="connsiteY125" fmla="*/ 4786619 h 6858000"/>
              <a:gd name="connsiteX126" fmla="*/ 6025404 w 6128435"/>
              <a:gd name="connsiteY126" fmla="*/ 4858148 h 6858000"/>
              <a:gd name="connsiteX127" fmla="*/ 6007749 w 6128435"/>
              <a:gd name="connsiteY127" fmla="*/ 4964715 h 6858000"/>
              <a:gd name="connsiteX128" fmla="*/ 6005269 w 6128435"/>
              <a:gd name="connsiteY128" fmla="*/ 5150567 h 6858000"/>
              <a:gd name="connsiteX129" fmla="*/ 6001127 w 6128435"/>
              <a:gd name="connsiteY129" fmla="*/ 5164609 h 6858000"/>
              <a:gd name="connsiteX130" fmla="*/ 5996647 w 6128435"/>
              <a:gd name="connsiteY130" fmla="*/ 5185640 h 6858000"/>
              <a:gd name="connsiteX131" fmla="*/ 5998514 w 6128435"/>
              <a:gd name="connsiteY131" fmla="*/ 5189673 h 6858000"/>
              <a:gd name="connsiteX132" fmla="*/ 5995970 w 6128435"/>
              <a:gd name="connsiteY132" fmla="*/ 5221547 h 6858000"/>
              <a:gd name="connsiteX133" fmla="*/ 5997218 w 6128435"/>
              <a:gd name="connsiteY133" fmla="*/ 5222031 h 6858000"/>
              <a:gd name="connsiteX134" fmla="*/ 6002116 w 6128435"/>
              <a:gd name="connsiteY134" fmla="*/ 5231223 h 6858000"/>
              <a:gd name="connsiteX135" fmla="*/ 6008541 w 6128435"/>
              <a:gd name="connsiteY135" fmla="*/ 5248680 h 6858000"/>
              <a:gd name="connsiteX136" fmla="*/ 6039260 w 6128435"/>
              <a:gd name="connsiteY136" fmla="*/ 5289518 h 6858000"/>
              <a:gd name="connsiteX137" fmla="*/ 6036748 w 6128435"/>
              <a:gd name="connsiteY137" fmla="*/ 5322752 h 6858000"/>
              <a:gd name="connsiteX138" fmla="*/ 6036943 w 6128435"/>
              <a:gd name="connsiteY138" fmla="*/ 5329480 h 6858000"/>
              <a:gd name="connsiteX139" fmla="*/ 6037236 w 6128435"/>
              <a:gd name="connsiteY139" fmla="*/ 5329634 h 6858000"/>
              <a:gd name="connsiteX140" fmla="*/ 6038019 w 6128435"/>
              <a:gd name="connsiteY140" fmla="*/ 5336764 h 6858000"/>
              <a:gd name="connsiteX141" fmla="*/ 6037298 w 6128435"/>
              <a:gd name="connsiteY141" fmla="*/ 5341753 h 6858000"/>
              <a:gd name="connsiteX142" fmla="*/ 6037677 w 6128435"/>
              <a:gd name="connsiteY142" fmla="*/ 5354807 h 6858000"/>
              <a:gd name="connsiteX143" fmla="*/ 6039728 w 6128435"/>
              <a:gd name="connsiteY143" fmla="*/ 5359416 h 6858000"/>
              <a:gd name="connsiteX144" fmla="*/ 6043311 w 6128435"/>
              <a:gd name="connsiteY144" fmla="*/ 5361407 h 6858000"/>
              <a:gd name="connsiteX145" fmla="*/ 6042954 w 6128435"/>
              <a:gd name="connsiteY145" fmla="*/ 5362576 h 6858000"/>
              <a:gd name="connsiteX146" fmla="*/ 6053435 w 6128435"/>
              <a:gd name="connsiteY146" fmla="*/ 5387547 h 6858000"/>
              <a:gd name="connsiteX147" fmla="*/ 6065933 w 6128435"/>
              <a:gd name="connsiteY147" fmla="*/ 5443002 h 6858000"/>
              <a:gd name="connsiteX148" fmla="*/ 6068640 w 6128435"/>
              <a:gd name="connsiteY148" fmla="*/ 5474503 h 6858000"/>
              <a:gd name="connsiteX149" fmla="*/ 6080922 w 6128435"/>
              <a:gd name="connsiteY149" fmla="*/ 5561070 h 6858000"/>
              <a:gd name="connsiteX150" fmla="*/ 6096949 w 6128435"/>
              <a:gd name="connsiteY150" fmla="*/ 5648179 h 6858000"/>
              <a:gd name="connsiteX151" fmla="*/ 6125703 w 6128435"/>
              <a:gd name="connsiteY151" fmla="*/ 5692894 h 6858000"/>
              <a:gd name="connsiteX152" fmla="*/ 6126670 w 6128435"/>
              <a:gd name="connsiteY152" fmla="*/ 5697882 h 6858000"/>
              <a:gd name="connsiteX153" fmla="*/ 6124061 w 6128435"/>
              <a:gd name="connsiteY153" fmla="*/ 5710294 h 6858000"/>
              <a:gd name="connsiteX154" fmla="*/ 6122213 w 6128435"/>
              <a:gd name="connsiteY154" fmla="*/ 5714762 h 6858000"/>
              <a:gd name="connsiteX155" fmla="*/ 6121353 w 6128435"/>
              <a:gd name="connsiteY155" fmla="*/ 5721725 h 6858000"/>
              <a:gd name="connsiteX156" fmla="*/ 6121607 w 6128435"/>
              <a:gd name="connsiteY156" fmla="*/ 5721959 h 6858000"/>
              <a:gd name="connsiteX157" fmla="*/ 6120262 w 6128435"/>
              <a:gd name="connsiteY157" fmla="*/ 5728358 h 6858000"/>
              <a:gd name="connsiteX158" fmla="*/ 6110194 w 6128435"/>
              <a:gd name="connsiteY158" fmla="*/ 5758853 h 6858000"/>
              <a:gd name="connsiteX159" fmla="*/ 6127519 w 6128435"/>
              <a:gd name="connsiteY159" fmla="*/ 5865775 h 6858000"/>
              <a:gd name="connsiteX160" fmla="*/ 6128435 w 6128435"/>
              <a:gd name="connsiteY160" fmla="*/ 5870164 h 6858000"/>
              <a:gd name="connsiteX161" fmla="*/ 6119217 w 6128435"/>
              <a:gd name="connsiteY161" fmla="*/ 5888542 h 6858000"/>
              <a:gd name="connsiteX162" fmla="*/ 6115966 w 6128435"/>
              <a:gd name="connsiteY162" fmla="*/ 5898387 h 6858000"/>
              <a:gd name="connsiteX163" fmla="*/ 6111924 w 6128435"/>
              <a:gd name="connsiteY163" fmla="*/ 5900444 h 6858000"/>
              <a:gd name="connsiteX164" fmla="*/ 6108716 w 6128435"/>
              <a:gd name="connsiteY164" fmla="*/ 5915345 h 6858000"/>
              <a:gd name="connsiteX165" fmla="*/ 6109524 w 6128435"/>
              <a:gd name="connsiteY165" fmla="*/ 5917328 h 6858000"/>
              <a:gd name="connsiteX166" fmla="*/ 6102493 w 6128435"/>
              <a:gd name="connsiteY166" fmla="*/ 5928602 h 6858000"/>
              <a:gd name="connsiteX167" fmla="*/ 6056863 w 6128435"/>
              <a:gd name="connsiteY167" fmla="*/ 6000643 h 6858000"/>
              <a:gd name="connsiteX168" fmla="*/ 6045436 w 6128435"/>
              <a:gd name="connsiteY168" fmla="*/ 6124480 h 6858000"/>
              <a:gd name="connsiteX169" fmla="*/ 6030489 w 6128435"/>
              <a:gd name="connsiteY169" fmla="*/ 6317666 h 6858000"/>
              <a:gd name="connsiteX170" fmla="*/ 6007492 w 6128435"/>
              <a:gd name="connsiteY170" fmla="*/ 6440818 h 6858000"/>
              <a:gd name="connsiteX171" fmla="*/ 6009467 w 6128435"/>
              <a:gd name="connsiteY171" fmla="*/ 6487076 h 6858000"/>
              <a:gd name="connsiteX172" fmla="*/ 5995064 w 6128435"/>
              <a:gd name="connsiteY172" fmla="*/ 6540791 h 6858000"/>
              <a:gd name="connsiteX173" fmla="*/ 5996309 w 6128435"/>
              <a:gd name="connsiteY173" fmla="*/ 6543961 h 6858000"/>
              <a:gd name="connsiteX174" fmla="*/ 5996048 w 6128435"/>
              <a:gd name="connsiteY174" fmla="*/ 6555444 h 6858000"/>
              <a:gd name="connsiteX175" fmla="*/ 6002524 w 6128435"/>
              <a:gd name="connsiteY175" fmla="*/ 6560188 h 6858000"/>
              <a:gd name="connsiteX176" fmla="*/ 6006823 w 6128435"/>
              <a:gd name="connsiteY176" fmla="*/ 6578546 h 6858000"/>
              <a:gd name="connsiteX177" fmla="*/ 6004510 w 6128435"/>
              <a:gd name="connsiteY177" fmla="*/ 6599256 h 6858000"/>
              <a:gd name="connsiteX178" fmla="*/ 5986207 w 6128435"/>
              <a:gd name="connsiteY178" fmla="*/ 6695855 h 6858000"/>
              <a:gd name="connsiteX179" fmla="*/ 5979428 w 6128435"/>
              <a:gd name="connsiteY179" fmla="*/ 6754678 h 6858000"/>
              <a:gd name="connsiteX180" fmla="*/ 5983398 w 6128435"/>
              <a:gd name="connsiteY180" fmla="*/ 6778641 h 6858000"/>
              <a:gd name="connsiteX181" fmla="*/ 5984543 w 6128435"/>
              <a:gd name="connsiteY181" fmla="*/ 6811016 h 6858000"/>
              <a:gd name="connsiteX182" fmla="*/ 5981802 w 6128435"/>
              <a:gd name="connsiteY182" fmla="*/ 6838578 h 6858000"/>
              <a:gd name="connsiteX183" fmla="*/ 5979671 w 6128435"/>
              <a:gd name="connsiteY183" fmla="*/ 6858000 h 6858000"/>
              <a:gd name="connsiteX184" fmla="*/ 0 w 6128435"/>
              <a:gd name="connsiteY184" fmla="*/ 6858000 h 6858000"/>
              <a:gd name="connsiteX185" fmla="*/ 0 w 6128435"/>
              <a:gd name="connsiteY18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52592 w 6128435"/>
              <a:gd name="connsiteY36" fmla="*/ 2092210 h 6858000"/>
              <a:gd name="connsiteX37" fmla="*/ 5264303 w 6128435"/>
              <a:gd name="connsiteY37" fmla="*/ 2225157 h 6858000"/>
              <a:gd name="connsiteX38" fmla="*/ 5254949 w 6128435"/>
              <a:gd name="connsiteY38" fmla="*/ 2236160 h 6858000"/>
              <a:gd name="connsiteX39" fmla="*/ 5250104 w 6128435"/>
              <a:gd name="connsiteY39" fmla="*/ 2249166 h 6858000"/>
              <a:gd name="connsiteX40" fmla="*/ 5251214 w 6128435"/>
              <a:gd name="connsiteY40" fmla="*/ 2250944 h 6858000"/>
              <a:gd name="connsiteX41" fmla="*/ 5250644 w 6128435"/>
              <a:gd name="connsiteY41" fmla="*/ 2266619 h 6858000"/>
              <a:gd name="connsiteX42" fmla="*/ 5247111 w 6128435"/>
              <a:gd name="connsiteY42" fmla="*/ 2269679 h 6858000"/>
              <a:gd name="connsiteX43" fmla="*/ 5245653 w 6128435"/>
              <a:gd name="connsiteY43" fmla="*/ 2280317 h 6858000"/>
              <a:gd name="connsiteX44" fmla="*/ 5239901 w 6128435"/>
              <a:gd name="connsiteY44" fmla="*/ 2300961 h 6858000"/>
              <a:gd name="connsiteX45" fmla="*/ 5241522 w 6128435"/>
              <a:gd name="connsiteY45" fmla="*/ 2305114 h 6858000"/>
              <a:gd name="connsiteX46" fmla="*/ 5237050 w 6128435"/>
              <a:gd name="connsiteY46" fmla="*/ 2336703 h 6858000"/>
              <a:gd name="connsiteX47" fmla="*/ 5238267 w 6128435"/>
              <a:gd name="connsiteY47" fmla="*/ 2337277 h 6858000"/>
              <a:gd name="connsiteX48" fmla="*/ 5242602 w 6128435"/>
              <a:gd name="connsiteY48" fmla="*/ 2346782 h 6858000"/>
              <a:gd name="connsiteX49" fmla="*/ 5247963 w 6128435"/>
              <a:gd name="connsiteY49" fmla="*/ 2364638 h 6858000"/>
              <a:gd name="connsiteX50" fmla="*/ 5276175 w 6128435"/>
              <a:gd name="connsiteY50" fmla="*/ 2407515 h 6858000"/>
              <a:gd name="connsiteX51" fmla="*/ 5271650 w 6128435"/>
              <a:gd name="connsiteY51" fmla="*/ 2440467 h 6858000"/>
              <a:gd name="connsiteX52" fmla="*/ 5271438 w 6128435"/>
              <a:gd name="connsiteY52" fmla="*/ 2447186 h 6858000"/>
              <a:gd name="connsiteX53" fmla="*/ 5271722 w 6128435"/>
              <a:gd name="connsiteY53" fmla="*/ 2447359 h 6858000"/>
              <a:gd name="connsiteX54" fmla="*/ 5272069 w 6128435"/>
              <a:gd name="connsiteY54" fmla="*/ 2454523 h 6858000"/>
              <a:gd name="connsiteX55" fmla="*/ 5271049 w 6128435"/>
              <a:gd name="connsiteY55" fmla="*/ 2459442 h 6858000"/>
              <a:gd name="connsiteX56" fmla="*/ 5270636 w 6128435"/>
              <a:gd name="connsiteY56" fmla="*/ 2472481 h 6858000"/>
              <a:gd name="connsiteX57" fmla="*/ 5272406 w 6128435"/>
              <a:gd name="connsiteY57" fmla="*/ 2477221 h 6858000"/>
              <a:gd name="connsiteX58" fmla="*/ 5307538 w 6128435"/>
              <a:gd name="connsiteY58" fmla="*/ 2514685 h 6858000"/>
              <a:gd name="connsiteX59" fmla="*/ 5337604 w 6128435"/>
              <a:gd name="connsiteY59" fmla="*/ 2597632 h 6858000"/>
              <a:gd name="connsiteX60" fmla="*/ 5407503 w 6128435"/>
              <a:gd name="connsiteY60" fmla="*/ 2786290 h 6858000"/>
              <a:gd name="connsiteX61" fmla="*/ 5407356 w 6128435"/>
              <a:gd name="connsiteY61" fmla="*/ 2787545 h 6858000"/>
              <a:gd name="connsiteX62" fmla="*/ 5411130 w 6128435"/>
              <a:gd name="connsiteY62" fmla="*/ 2788640 h 6858000"/>
              <a:gd name="connsiteX63" fmla="*/ 5416439 w 6128435"/>
              <a:gd name="connsiteY63" fmla="*/ 2805666 h 6858000"/>
              <a:gd name="connsiteX64" fmla="*/ 5416589 w 6128435"/>
              <a:gd name="connsiteY64" fmla="*/ 2810822 h 6858000"/>
              <a:gd name="connsiteX65" fmla="*/ 5418542 w 6128435"/>
              <a:gd name="connsiteY65" fmla="*/ 2817745 h 6858000"/>
              <a:gd name="connsiteX66" fmla="*/ 5418847 w 6128435"/>
              <a:gd name="connsiteY66" fmla="*/ 2817825 h 6858000"/>
              <a:gd name="connsiteX67" fmla="*/ 5423364 w 6128435"/>
              <a:gd name="connsiteY67" fmla="*/ 2858292 h 6858000"/>
              <a:gd name="connsiteX68" fmla="*/ 5479298 w 6128435"/>
              <a:gd name="connsiteY68" fmla="*/ 2947791 h 6858000"/>
              <a:gd name="connsiteX69" fmla="*/ 5481770 w 6128435"/>
              <a:gd name="connsiteY69" fmla="*/ 2951352 h 6858000"/>
              <a:gd name="connsiteX70" fmla="*/ 5481013 w 6128435"/>
              <a:gd name="connsiteY70" fmla="*/ 2973461 h 6858000"/>
              <a:gd name="connsiteX71" fmla="*/ 5482045 w 6128435"/>
              <a:gd name="connsiteY71" fmla="*/ 2984371 h 6858000"/>
              <a:gd name="connsiteX72" fmla="*/ 5479405 w 6128435"/>
              <a:gd name="connsiteY72" fmla="*/ 2988507 h 6858000"/>
              <a:gd name="connsiteX73" fmla="*/ 5482415 w 6128435"/>
              <a:gd name="connsiteY73" fmla="*/ 3004079 h 6858000"/>
              <a:gd name="connsiteX74" fmla="*/ 5483865 w 6128435"/>
              <a:gd name="connsiteY74" fmla="*/ 3005467 h 6858000"/>
              <a:gd name="connsiteX75" fmla="*/ 5482236 w 6128435"/>
              <a:gd name="connsiteY75" fmla="*/ 3019791 h 6858000"/>
              <a:gd name="connsiteX76" fmla="*/ 5475895 w 6128435"/>
              <a:gd name="connsiteY76" fmla="*/ 3033578 h 6858000"/>
              <a:gd name="connsiteX77" fmla="*/ 5477595 w 6128435"/>
              <a:gd name="connsiteY77" fmla="*/ 3250534 h 6858000"/>
              <a:gd name="connsiteX78" fmla="*/ 5532836 w 6128435"/>
              <a:gd name="connsiteY78" fmla="*/ 3353840 h 6858000"/>
              <a:gd name="connsiteX79" fmla="*/ 5561229 w 6128435"/>
              <a:gd name="connsiteY79" fmla="*/ 3395784 h 6858000"/>
              <a:gd name="connsiteX80" fmla="*/ 5589758 w 6128435"/>
              <a:gd name="connsiteY80" fmla="*/ 3506453 h 6858000"/>
              <a:gd name="connsiteX81" fmla="*/ 5596144 w 6128435"/>
              <a:gd name="connsiteY81" fmla="*/ 3534624 h 6858000"/>
              <a:gd name="connsiteX82" fmla="*/ 5597750 w 6128435"/>
              <a:gd name="connsiteY82" fmla="*/ 3534129 h 6858000"/>
              <a:gd name="connsiteX83" fmla="*/ 5599700 w 6128435"/>
              <a:gd name="connsiteY83" fmla="*/ 3547221 h 6858000"/>
              <a:gd name="connsiteX84" fmla="*/ 5615031 w 6128435"/>
              <a:gd name="connsiteY84" fmla="*/ 3557482 h 6858000"/>
              <a:gd name="connsiteX85" fmla="*/ 5618377 w 6128435"/>
              <a:gd name="connsiteY85" fmla="*/ 3588431 h 6858000"/>
              <a:gd name="connsiteX86" fmla="*/ 5612155 w 6128435"/>
              <a:gd name="connsiteY86" fmla="*/ 3589869 h 6858000"/>
              <a:gd name="connsiteX87" fmla="*/ 5620843 w 6128435"/>
              <a:gd name="connsiteY87" fmla="*/ 3606745 h 6858000"/>
              <a:gd name="connsiteX88" fmla="*/ 5655472 w 6128435"/>
              <a:gd name="connsiteY88" fmla="*/ 3678877 h 6858000"/>
              <a:gd name="connsiteX89" fmla="*/ 5680448 w 6128435"/>
              <a:gd name="connsiteY89" fmla="*/ 3717760 h 6858000"/>
              <a:gd name="connsiteX90" fmla="*/ 5683015 w 6128435"/>
              <a:gd name="connsiteY90" fmla="*/ 3762025 h 6858000"/>
              <a:gd name="connsiteX91" fmla="*/ 5696643 w 6128435"/>
              <a:gd name="connsiteY91" fmla="*/ 3773888 h 6858000"/>
              <a:gd name="connsiteX92" fmla="*/ 5699203 w 6128435"/>
              <a:gd name="connsiteY92" fmla="*/ 3775823 h 6858000"/>
              <a:gd name="connsiteX93" fmla="*/ 5704824 w 6128435"/>
              <a:gd name="connsiteY93" fmla="*/ 3785966 h 6858000"/>
              <a:gd name="connsiteX94" fmla="*/ 5712204 w 6128435"/>
              <a:gd name="connsiteY94" fmla="*/ 3785830 h 6858000"/>
              <a:gd name="connsiteX95" fmla="*/ 5724816 w 6128435"/>
              <a:gd name="connsiteY95" fmla="*/ 3798949 h 6858000"/>
              <a:gd name="connsiteX96" fmla="*/ 5733539 w 6128435"/>
              <a:gd name="connsiteY96" fmla="*/ 3818457 h 6858000"/>
              <a:gd name="connsiteX97" fmla="*/ 5768491 w 6128435"/>
              <a:gd name="connsiteY97" fmla="*/ 3914399 h 6858000"/>
              <a:gd name="connsiteX98" fmla="*/ 5793123 w 6128435"/>
              <a:gd name="connsiteY98" fmla="*/ 3969952 h 6858000"/>
              <a:gd name="connsiteX99" fmla="*/ 5808321 w 6128435"/>
              <a:gd name="connsiteY99" fmla="*/ 3988153 h 6858000"/>
              <a:gd name="connsiteX100" fmla="*/ 5825621 w 6128435"/>
              <a:gd name="connsiteY100" fmla="*/ 4015525 h 6858000"/>
              <a:gd name="connsiteX101" fmla="*/ 5860672 w 6128435"/>
              <a:gd name="connsiteY101" fmla="*/ 4061579 h 6858000"/>
              <a:gd name="connsiteX102" fmla="*/ 5872173 w 6128435"/>
              <a:gd name="connsiteY102" fmla="*/ 4088497 h 6858000"/>
              <a:gd name="connsiteX103" fmla="*/ 5883705 w 6128435"/>
              <a:gd name="connsiteY103" fmla="*/ 4101899 h 6858000"/>
              <a:gd name="connsiteX104" fmla="*/ 5885314 w 6128435"/>
              <a:gd name="connsiteY104" fmla="*/ 4108387 h 6858000"/>
              <a:gd name="connsiteX105" fmla="*/ 5894095 w 6128435"/>
              <a:gd name="connsiteY105" fmla="*/ 4128857 h 6858000"/>
              <a:gd name="connsiteX106" fmla="*/ 5898339 w 6128435"/>
              <a:gd name="connsiteY106" fmla="*/ 4140800 h 6858000"/>
              <a:gd name="connsiteX107" fmla="*/ 5899734 w 6128435"/>
              <a:gd name="connsiteY107" fmla="*/ 4145632 h 6858000"/>
              <a:gd name="connsiteX108" fmla="*/ 5897098 w 6128435"/>
              <a:gd name="connsiteY108" fmla="*/ 4157819 h 6858000"/>
              <a:gd name="connsiteX109" fmla="*/ 5903513 w 6128435"/>
              <a:gd name="connsiteY109" fmla="*/ 4187661 h 6858000"/>
              <a:gd name="connsiteX110" fmla="*/ 5917114 w 6128435"/>
              <a:gd name="connsiteY110" fmla="*/ 4213096 h 6858000"/>
              <a:gd name="connsiteX111" fmla="*/ 5921153 w 6128435"/>
              <a:gd name="connsiteY111" fmla="*/ 4236222 h 6858000"/>
              <a:gd name="connsiteX112" fmla="*/ 5924233 w 6128435"/>
              <a:gd name="connsiteY112" fmla="*/ 4242060 h 6858000"/>
              <a:gd name="connsiteX113" fmla="*/ 5928910 w 6128435"/>
              <a:gd name="connsiteY113" fmla="*/ 4300973 h 6858000"/>
              <a:gd name="connsiteX114" fmla="*/ 5939320 w 6128435"/>
              <a:gd name="connsiteY114" fmla="*/ 4340435 h 6858000"/>
              <a:gd name="connsiteX115" fmla="*/ 5946705 w 6128435"/>
              <a:gd name="connsiteY115" fmla="*/ 4428051 h 6858000"/>
              <a:gd name="connsiteX116" fmla="*/ 5949261 w 6128435"/>
              <a:gd name="connsiteY116" fmla="*/ 4449185 h 6858000"/>
              <a:gd name="connsiteX117" fmla="*/ 5957504 w 6128435"/>
              <a:gd name="connsiteY117" fmla="*/ 4465911 h 6858000"/>
              <a:gd name="connsiteX118" fmla="*/ 5964689 w 6128435"/>
              <a:gd name="connsiteY118" fmla="*/ 4468532 h 6858000"/>
              <a:gd name="connsiteX119" fmla="*/ 5967062 w 6128435"/>
              <a:gd name="connsiteY119" fmla="*/ 4479923 h 6858000"/>
              <a:gd name="connsiteX120" fmla="*/ 5968960 w 6128435"/>
              <a:gd name="connsiteY120" fmla="*/ 4482655 h 6858000"/>
              <a:gd name="connsiteX121" fmla="*/ 5978567 w 6128435"/>
              <a:gd name="connsiteY121" fmla="*/ 4498605 h 6858000"/>
              <a:gd name="connsiteX122" fmla="*/ 5980106 w 6128435"/>
              <a:gd name="connsiteY122" fmla="*/ 4585087 h 6858000"/>
              <a:gd name="connsiteX123" fmla="*/ 5998138 w 6128435"/>
              <a:gd name="connsiteY123" fmla="*/ 4697518 h 6858000"/>
              <a:gd name="connsiteX124" fmla="*/ 6013516 w 6128435"/>
              <a:gd name="connsiteY124" fmla="*/ 4786619 h 6858000"/>
              <a:gd name="connsiteX125" fmla="*/ 6025404 w 6128435"/>
              <a:gd name="connsiteY125" fmla="*/ 4858148 h 6858000"/>
              <a:gd name="connsiteX126" fmla="*/ 6007749 w 6128435"/>
              <a:gd name="connsiteY126" fmla="*/ 4964715 h 6858000"/>
              <a:gd name="connsiteX127" fmla="*/ 6005269 w 6128435"/>
              <a:gd name="connsiteY127" fmla="*/ 5150567 h 6858000"/>
              <a:gd name="connsiteX128" fmla="*/ 6001127 w 6128435"/>
              <a:gd name="connsiteY128" fmla="*/ 5164609 h 6858000"/>
              <a:gd name="connsiteX129" fmla="*/ 5996647 w 6128435"/>
              <a:gd name="connsiteY129" fmla="*/ 5185640 h 6858000"/>
              <a:gd name="connsiteX130" fmla="*/ 5998514 w 6128435"/>
              <a:gd name="connsiteY130" fmla="*/ 5189673 h 6858000"/>
              <a:gd name="connsiteX131" fmla="*/ 5995970 w 6128435"/>
              <a:gd name="connsiteY131" fmla="*/ 5221547 h 6858000"/>
              <a:gd name="connsiteX132" fmla="*/ 5997218 w 6128435"/>
              <a:gd name="connsiteY132" fmla="*/ 5222031 h 6858000"/>
              <a:gd name="connsiteX133" fmla="*/ 6002116 w 6128435"/>
              <a:gd name="connsiteY133" fmla="*/ 5231223 h 6858000"/>
              <a:gd name="connsiteX134" fmla="*/ 6008541 w 6128435"/>
              <a:gd name="connsiteY134" fmla="*/ 5248680 h 6858000"/>
              <a:gd name="connsiteX135" fmla="*/ 6039260 w 6128435"/>
              <a:gd name="connsiteY135" fmla="*/ 5289518 h 6858000"/>
              <a:gd name="connsiteX136" fmla="*/ 6036748 w 6128435"/>
              <a:gd name="connsiteY136" fmla="*/ 5322752 h 6858000"/>
              <a:gd name="connsiteX137" fmla="*/ 6036943 w 6128435"/>
              <a:gd name="connsiteY137" fmla="*/ 5329480 h 6858000"/>
              <a:gd name="connsiteX138" fmla="*/ 6037236 w 6128435"/>
              <a:gd name="connsiteY138" fmla="*/ 5329634 h 6858000"/>
              <a:gd name="connsiteX139" fmla="*/ 6038019 w 6128435"/>
              <a:gd name="connsiteY139" fmla="*/ 5336764 h 6858000"/>
              <a:gd name="connsiteX140" fmla="*/ 6037298 w 6128435"/>
              <a:gd name="connsiteY140" fmla="*/ 5341753 h 6858000"/>
              <a:gd name="connsiteX141" fmla="*/ 6037677 w 6128435"/>
              <a:gd name="connsiteY141" fmla="*/ 5354807 h 6858000"/>
              <a:gd name="connsiteX142" fmla="*/ 6039728 w 6128435"/>
              <a:gd name="connsiteY142" fmla="*/ 5359416 h 6858000"/>
              <a:gd name="connsiteX143" fmla="*/ 6043311 w 6128435"/>
              <a:gd name="connsiteY143" fmla="*/ 5361407 h 6858000"/>
              <a:gd name="connsiteX144" fmla="*/ 6042954 w 6128435"/>
              <a:gd name="connsiteY144" fmla="*/ 5362576 h 6858000"/>
              <a:gd name="connsiteX145" fmla="*/ 6053435 w 6128435"/>
              <a:gd name="connsiteY145" fmla="*/ 5387547 h 6858000"/>
              <a:gd name="connsiteX146" fmla="*/ 6065933 w 6128435"/>
              <a:gd name="connsiteY146" fmla="*/ 5443002 h 6858000"/>
              <a:gd name="connsiteX147" fmla="*/ 6068640 w 6128435"/>
              <a:gd name="connsiteY147" fmla="*/ 5474503 h 6858000"/>
              <a:gd name="connsiteX148" fmla="*/ 6080922 w 6128435"/>
              <a:gd name="connsiteY148" fmla="*/ 5561070 h 6858000"/>
              <a:gd name="connsiteX149" fmla="*/ 6096949 w 6128435"/>
              <a:gd name="connsiteY149" fmla="*/ 5648179 h 6858000"/>
              <a:gd name="connsiteX150" fmla="*/ 6125703 w 6128435"/>
              <a:gd name="connsiteY150" fmla="*/ 5692894 h 6858000"/>
              <a:gd name="connsiteX151" fmla="*/ 6126670 w 6128435"/>
              <a:gd name="connsiteY151" fmla="*/ 5697882 h 6858000"/>
              <a:gd name="connsiteX152" fmla="*/ 6124061 w 6128435"/>
              <a:gd name="connsiteY152" fmla="*/ 5710294 h 6858000"/>
              <a:gd name="connsiteX153" fmla="*/ 6122213 w 6128435"/>
              <a:gd name="connsiteY153" fmla="*/ 5714762 h 6858000"/>
              <a:gd name="connsiteX154" fmla="*/ 6121353 w 6128435"/>
              <a:gd name="connsiteY154" fmla="*/ 5721725 h 6858000"/>
              <a:gd name="connsiteX155" fmla="*/ 6121607 w 6128435"/>
              <a:gd name="connsiteY155" fmla="*/ 5721959 h 6858000"/>
              <a:gd name="connsiteX156" fmla="*/ 6120262 w 6128435"/>
              <a:gd name="connsiteY156" fmla="*/ 5728358 h 6858000"/>
              <a:gd name="connsiteX157" fmla="*/ 6110194 w 6128435"/>
              <a:gd name="connsiteY157" fmla="*/ 5758853 h 6858000"/>
              <a:gd name="connsiteX158" fmla="*/ 6127519 w 6128435"/>
              <a:gd name="connsiteY158" fmla="*/ 5865775 h 6858000"/>
              <a:gd name="connsiteX159" fmla="*/ 6128435 w 6128435"/>
              <a:gd name="connsiteY159" fmla="*/ 5870164 h 6858000"/>
              <a:gd name="connsiteX160" fmla="*/ 6119217 w 6128435"/>
              <a:gd name="connsiteY160" fmla="*/ 5888542 h 6858000"/>
              <a:gd name="connsiteX161" fmla="*/ 6115966 w 6128435"/>
              <a:gd name="connsiteY161" fmla="*/ 5898387 h 6858000"/>
              <a:gd name="connsiteX162" fmla="*/ 6111924 w 6128435"/>
              <a:gd name="connsiteY162" fmla="*/ 5900444 h 6858000"/>
              <a:gd name="connsiteX163" fmla="*/ 6108716 w 6128435"/>
              <a:gd name="connsiteY163" fmla="*/ 5915345 h 6858000"/>
              <a:gd name="connsiteX164" fmla="*/ 6109524 w 6128435"/>
              <a:gd name="connsiteY164" fmla="*/ 5917328 h 6858000"/>
              <a:gd name="connsiteX165" fmla="*/ 6102493 w 6128435"/>
              <a:gd name="connsiteY165" fmla="*/ 5928602 h 6858000"/>
              <a:gd name="connsiteX166" fmla="*/ 6056863 w 6128435"/>
              <a:gd name="connsiteY166" fmla="*/ 6000643 h 6858000"/>
              <a:gd name="connsiteX167" fmla="*/ 6045436 w 6128435"/>
              <a:gd name="connsiteY167" fmla="*/ 6124480 h 6858000"/>
              <a:gd name="connsiteX168" fmla="*/ 6030489 w 6128435"/>
              <a:gd name="connsiteY168" fmla="*/ 6317666 h 6858000"/>
              <a:gd name="connsiteX169" fmla="*/ 6007492 w 6128435"/>
              <a:gd name="connsiteY169" fmla="*/ 6440818 h 6858000"/>
              <a:gd name="connsiteX170" fmla="*/ 6009467 w 6128435"/>
              <a:gd name="connsiteY170" fmla="*/ 6487076 h 6858000"/>
              <a:gd name="connsiteX171" fmla="*/ 5995064 w 6128435"/>
              <a:gd name="connsiteY171" fmla="*/ 6540791 h 6858000"/>
              <a:gd name="connsiteX172" fmla="*/ 5996309 w 6128435"/>
              <a:gd name="connsiteY172" fmla="*/ 6543961 h 6858000"/>
              <a:gd name="connsiteX173" fmla="*/ 5996048 w 6128435"/>
              <a:gd name="connsiteY173" fmla="*/ 6555444 h 6858000"/>
              <a:gd name="connsiteX174" fmla="*/ 6002524 w 6128435"/>
              <a:gd name="connsiteY174" fmla="*/ 6560188 h 6858000"/>
              <a:gd name="connsiteX175" fmla="*/ 6006823 w 6128435"/>
              <a:gd name="connsiteY175" fmla="*/ 6578546 h 6858000"/>
              <a:gd name="connsiteX176" fmla="*/ 6004510 w 6128435"/>
              <a:gd name="connsiteY176" fmla="*/ 6599256 h 6858000"/>
              <a:gd name="connsiteX177" fmla="*/ 5986207 w 6128435"/>
              <a:gd name="connsiteY177" fmla="*/ 6695855 h 6858000"/>
              <a:gd name="connsiteX178" fmla="*/ 5979428 w 6128435"/>
              <a:gd name="connsiteY178" fmla="*/ 6754678 h 6858000"/>
              <a:gd name="connsiteX179" fmla="*/ 5983398 w 6128435"/>
              <a:gd name="connsiteY179" fmla="*/ 6778641 h 6858000"/>
              <a:gd name="connsiteX180" fmla="*/ 5984543 w 6128435"/>
              <a:gd name="connsiteY180" fmla="*/ 6811016 h 6858000"/>
              <a:gd name="connsiteX181" fmla="*/ 5981802 w 6128435"/>
              <a:gd name="connsiteY181" fmla="*/ 6838578 h 6858000"/>
              <a:gd name="connsiteX182" fmla="*/ 5979671 w 6128435"/>
              <a:gd name="connsiteY182" fmla="*/ 6858000 h 6858000"/>
              <a:gd name="connsiteX183" fmla="*/ 0 w 6128435"/>
              <a:gd name="connsiteY183" fmla="*/ 6858000 h 6858000"/>
              <a:gd name="connsiteX184" fmla="*/ 0 w 6128435"/>
              <a:gd name="connsiteY18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270636 w 6128435"/>
              <a:gd name="connsiteY54" fmla="*/ 2472481 h 6858000"/>
              <a:gd name="connsiteX55" fmla="*/ 5272406 w 6128435"/>
              <a:gd name="connsiteY55" fmla="*/ 2477221 h 6858000"/>
              <a:gd name="connsiteX56" fmla="*/ 5307538 w 6128435"/>
              <a:gd name="connsiteY56" fmla="*/ 2514685 h 6858000"/>
              <a:gd name="connsiteX57" fmla="*/ 5337604 w 6128435"/>
              <a:gd name="connsiteY57" fmla="*/ 2597632 h 6858000"/>
              <a:gd name="connsiteX58" fmla="*/ 5407503 w 6128435"/>
              <a:gd name="connsiteY58" fmla="*/ 2786290 h 6858000"/>
              <a:gd name="connsiteX59" fmla="*/ 5407356 w 6128435"/>
              <a:gd name="connsiteY59" fmla="*/ 2787545 h 6858000"/>
              <a:gd name="connsiteX60" fmla="*/ 5411130 w 6128435"/>
              <a:gd name="connsiteY60" fmla="*/ 2788640 h 6858000"/>
              <a:gd name="connsiteX61" fmla="*/ 5416439 w 6128435"/>
              <a:gd name="connsiteY61" fmla="*/ 2805666 h 6858000"/>
              <a:gd name="connsiteX62" fmla="*/ 5416589 w 6128435"/>
              <a:gd name="connsiteY62" fmla="*/ 2810822 h 6858000"/>
              <a:gd name="connsiteX63" fmla="*/ 5418542 w 6128435"/>
              <a:gd name="connsiteY63" fmla="*/ 2817745 h 6858000"/>
              <a:gd name="connsiteX64" fmla="*/ 5418847 w 6128435"/>
              <a:gd name="connsiteY64" fmla="*/ 2817825 h 6858000"/>
              <a:gd name="connsiteX65" fmla="*/ 5423364 w 6128435"/>
              <a:gd name="connsiteY65" fmla="*/ 2858292 h 6858000"/>
              <a:gd name="connsiteX66" fmla="*/ 5479298 w 6128435"/>
              <a:gd name="connsiteY66" fmla="*/ 2947791 h 6858000"/>
              <a:gd name="connsiteX67" fmla="*/ 5481770 w 6128435"/>
              <a:gd name="connsiteY67" fmla="*/ 2951352 h 6858000"/>
              <a:gd name="connsiteX68" fmla="*/ 5481013 w 6128435"/>
              <a:gd name="connsiteY68" fmla="*/ 2973461 h 6858000"/>
              <a:gd name="connsiteX69" fmla="*/ 5482045 w 6128435"/>
              <a:gd name="connsiteY69" fmla="*/ 2984371 h 6858000"/>
              <a:gd name="connsiteX70" fmla="*/ 5479405 w 6128435"/>
              <a:gd name="connsiteY70" fmla="*/ 2988507 h 6858000"/>
              <a:gd name="connsiteX71" fmla="*/ 5482415 w 6128435"/>
              <a:gd name="connsiteY71" fmla="*/ 3004079 h 6858000"/>
              <a:gd name="connsiteX72" fmla="*/ 5483865 w 6128435"/>
              <a:gd name="connsiteY72" fmla="*/ 3005467 h 6858000"/>
              <a:gd name="connsiteX73" fmla="*/ 5482236 w 6128435"/>
              <a:gd name="connsiteY73" fmla="*/ 3019791 h 6858000"/>
              <a:gd name="connsiteX74" fmla="*/ 5475895 w 6128435"/>
              <a:gd name="connsiteY74" fmla="*/ 3033578 h 6858000"/>
              <a:gd name="connsiteX75" fmla="*/ 5477595 w 6128435"/>
              <a:gd name="connsiteY75" fmla="*/ 3250534 h 6858000"/>
              <a:gd name="connsiteX76" fmla="*/ 5532836 w 6128435"/>
              <a:gd name="connsiteY76" fmla="*/ 3353840 h 6858000"/>
              <a:gd name="connsiteX77" fmla="*/ 5561229 w 6128435"/>
              <a:gd name="connsiteY77" fmla="*/ 3395784 h 6858000"/>
              <a:gd name="connsiteX78" fmla="*/ 5589758 w 6128435"/>
              <a:gd name="connsiteY78" fmla="*/ 3506453 h 6858000"/>
              <a:gd name="connsiteX79" fmla="*/ 5596144 w 6128435"/>
              <a:gd name="connsiteY79" fmla="*/ 3534624 h 6858000"/>
              <a:gd name="connsiteX80" fmla="*/ 5597750 w 6128435"/>
              <a:gd name="connsiteY80" fmla="*/ 3534129 h 6858000"/>
              <a:gd name="connsiteX81" fmla="*/ 5599700 w 6128435"/>
              <a:gd name="connsiteY81" fmla="*/ 3547221 h 6858000"/>
              <a:gd name="connsiteX82" fmla="*/ 5615031 w 6128435"/>
              <a:gd name="connsiteY82" fmla="*/ 3557482 h 6858000"/>
              <a:gd name="connsiteX83" fmla="*/ 5618377 w 6128435"/>
              <a:gd name="connsiteY83" fmla="*/ 3588431 h 6858000"/>
              <a:gd name="connsiteX84" fmla="*/ 5612155 w 6128435"/>
              <a:gd name="connsiteY84" fmla="*/ 3589869 h 6858000"/>
              <a:gd name="connsiteX85" fmla="*/ 5620843 w 6128435"/>
              <a:gd name="connsiteY85" fmla="*/ 3606745 h 6858000"/>
              <a:gd name="connsiteX86" fmla="*/ 5655472 w 6128435"/>
              <a:gd name="connsiteY86" fmla="*/ 3678877 h 6858000"/>
              <a:gd name="connsiteX87" fmla="*/ 5680448 w 6128435"/>
              <a:gd name="connsiteY87" fmla="*/ 3717760 h 6858000"/>
              <a:gd name="connsiteX88" fmla="*/ 5683015 w 6128435"/>
              <a:gd name="connsiteY88" fmla="*/ 3762025 h 6858000"/>
              <a:gd name="connsiteX89" fmla="*/ 5696643 w 6128435"/>
              <a:gd name="connsiteY89" fmla="*/ 3773888 h 6858000"/>
              <a:gd name="connsiteX90" fmla="*/ 5699203 w 6128435"/>
              <a:gd name="connsiteY90" fmla="*/ 3775823 h 6858000"/>
              <a:gd name="connsiteX91" fmla="*/ 5704824 w 6128435"/>
              <a:gd name="connsiteY91" fmla="*/ 3785966 h 6858000"/>
              <a:gd name="connsiteX92" fmla="*/ 5712204 w 6128435"/>
              <a:gd name="connsiteY92" fmla="*/ 3785830 h 6858000"/>
              <a:gd name="connsiteX93" fmla="*/ 5724816 w 6128435"/>
              <a:gd name="connsiteY93" fmla="*/ 3798949 h 6858000"/>
              <a:gd name="connsiteX94" fmla="*/ 5733539 w 6128435"/>
              <a:gd name="connsiteY94" fmla="*/ 3818457 h 6858000"/>
              <a:gd name="connsiteX95" fmla="*/ 5768491 w 6128435"/>
              <a:gd name="connsiteY95" fmla="*/ 3914399 h 6858000"/>
              <a:gd name="connsiteX96" fmla="*/ 5793123 w 6128435"/>
              <a:gd name="connsiteY96" fmla="*/ 3969952 h 6858000"/>
              <a:gd name="connsiteX97" fmla="*/ 5808321 w 6128435"/>
              <a:gd name="connsiteY97" fmla="*/ 3988153 h 6858000"/>
              <a:gd name="connsiteX98" fmla="*/ 5825621 w 6128435"/>
              <a:gd name="connsiteY98" fmla="*/ 4015525 h 6858000"/>
              <a:gd name="connsiteX99" fmla="*/ 5860672 w 6128435"/>
              <a:gd name="connsiteY99" fmla="*/ 4061579 h 6858000"/>
              <a:gd name="connsiteX100" fmla="*/ 5872173 w 6128435"/>
              <a:gd name="connsiteY100" fmla="*/ 4088497 h 6858000"/>
              <a:gd name="connsiteX101" fmla="*/ 5883705 w 6128435"/>
              <a:gd name="connsiteY101" fmla="*/ 4101899 h 6858000"/>
              <a:gd name="connsiteX102" fmla="*/ 5885314 w 6128435"/>
              <a:gd name="connsiteY102" fmla="*/ 4108387 h 6858000"/>
              <a:gd name="connsiteX103" fmla="*/ 5894095 w 6128435"/>
              <a:gd name="connsiteY103" fmla="*/ 4128857 h 6858000"/>
              <a:gd name="connsiteX104" fmla="*/ 5898339 w 6128435"/>
              <a:gd name="connsiteY104" fmla="*/ 4140800 h 6858000"/>
              <a:gd name="connsiteX105" fmla="*/ 5899734 w 6128435"/>
              <a:gd name="connsiteY105" fmla="*/ 4145632 h 6858000"/>
              <a:gd name="connsiteX106" fmla="*/ 5897098 w 6128435"/>
              <a:gd name="connsiteY106" fmla="*/ 4157819 h 6858000"/>
              <a:gd name="connsiteX107" fmla="*/ 5903513 w 6128435"/>
              <a:gd name="connsiteY107" fmla="*/ 4187661 h 6858000"/>
              <a:gd name="connsiteX108" fmla="*/ 5917114 w 6128435"/>
              <a:gd name="connsiteY108" fmla="*/ 4213096 h 6858000"/>
              <a:gd name="connsiteX109" fmla="*/ 5921153 w 6128435"/>
              <a:gd name="connsiteY109" fmla="*/ 4236222 h 6858000"/>
              <a:gd name="connsiteX110" fmla="*/ 5924233 w 6128435"/>
              <a:gd name="connsiteY110" fmla="*/ 4242060 h 6858000"/>
              <a:gd name="connsiteX111" fmla="*/ 5928910 w 6128435"/>
              <a:gd name="connsiteY111" fmla="*/ 4300973 h 6858000"/>
              <a:gd name="connsiteX112" fmla="*/ 5939320 w 6128435"/>
              <a:gd name="connsiteY112" fmla="*/ 4340435 h 6858000"/>
              <a:gd name="connsiteX113" fmla="*/ 5946705 w 6128435"/>
              <a:gd name="connsiteY113" fmla="*/ 4428051 h 6858000"/>
              <a:gd name="connsiteX114" fmla="*/ 5949261 w 6128435"/>
              <a:gd name="connsiteY114" fmla="*/ 4449185 h 6858000"/>
              <a:gd name="connsiteX115" fmla="*/ 5957504 w 6128435"/>
              <a:gd name="connsiteY115" fmla="*/ 4465911 h 6858000"/>
              <a:gd name="connsiteX116" fmla="*/ 5964689 w 6128435"/>
              <a:gd name="connsiteY116" fmla="*/ 4468532 h 6858000"/>
              <a:gd name="connsiteX117" fmla="*/ 5967062 w 6128435"/>
              <a:gd name="connsiteY117" fmla="*/ 4479923 h 6858000"/>
              <a:gd name="connsiteX118" fmla="*/ 5968960 w 6128435"/>
              <a:gd name="connsiteY118" fmla="*/ 4482655 h 6858000"/>
              <a:gd name="connsiteX119" fmla="*/ 5978567 w 6128435"/>
              <a:gd name="connsiteY119" fmla="*/ 4498605 h 6858000"/>
              <a:gd name="connsiteX120" fmla="*/ 5980106 w 6128435"/>
              <a:gd name="connsiteY120" fmla="*/ 4585087 h 6858000"/>
              <a:gd name="connsiteX121" fmla="*/ 5998138 w 6128435"/>
              <a:gd name="connsiteY121" fmla="*/ 4697518 h 6858000"/>
              <a:gd name="connsiteX122" fmla="*/ 6013516 w 6128435"/>
              <a:gd name="connsiteY122" fmla="*/ 4786619 h 6858000"/>
              <a:gd name="connsiteX123" fmla="*/ 6025404 w 6128435"/>
              <a:gd name="connsiteY123" fmla="*/ 4858148 h 6858000"/>
              <a:gd name="connsiteX124" fmla="*/ 6007749 w 6128435"/>
              <a:gd name="connsiteY124" fmla="*/ 4964715 h 6858000"/>
              <a:gd name="connsiteX125" fmla="*/ 6005269 w 6128435"/>
              <a:gd name="connsiteY125" fmla="*/ 5150567 h 6858000"/>
              <a:gd name="connsiteX126" fmla="*/ 6001127 w 6128435"/>
              <a:gd name="connsiteY126" fmla="*/ 5164609 h 6858000"/>
              <a:gd name="connsiteX127" fmla="*/ 5996647 w 6128435"/>
              <a:gd name="connsiteY127" fmla="*/ 5185640 h 6858000"/>
              <a:gd name="connsiteX128" fmla="*/ 5998514 w 6128435"/>
              <a:gd name="connsiteY128" fmla="*/ 5189673 h 6858000"/>
              <a:gd name="connsiteX129" fmla="*/ 5995970 w 6128435"/>
              <a:gd name="connsiteY129" fmla="*/ 5221547 h 6858000"/>
              <a:gd name="connsiteX130" fmla="*/ 5997218 w 6128435"/>
              <a:gd name="connsiteY130" fmla="*/ 5222031 h 6858000"/>
              <a:gd name="connsiteX131" fmla="*/ 6002116 w 6128435"/>
              <a:gd name="connsiteY131" fmla="*/ 5231223 h 6858000"/>
              <a:gd name="connsiteX132" fmla="*/ 6008541 w 6128435"/>
              <a:gd name="connsiteY132" fmla="*/ 5248680 h 6858000"/>
              <a:gd name="connsiteX133" fmla="*/ 6039260 w 6128435"/>
              <a:gd name="connsiteY133" fmla="*/ 5289518 h 6858000"/>
              <a:gd name="connsiteX134" fmla="*/ 6036748 w 6128435"/>
              <a:gd name="connsiteY134" fmla="*/ 5322752 h 6858000"/>
              <a:gd name="connsiteX135" fmla="*/ 6036943 w 6128435"/>
              <a:gd name="connsiteY135" fmla="*/ 5329480 h 6858000"/>
              <a:gd name="connsiteX136" fmla="*/ 6037236 w 6128435"/>
              <a:gd name="connsiteY136" fmla="*/ 5329634 h 6858000"/>
              <a:gd name="connsiteX137" fmla="*/ 6038019 w 6128435"/>
              <a:gd name="connsiteY137" fmla="*/ 5336764 h 6858000"/>
              <a:gd name="connsiteX138" fmla="*/ 6037298 w 6128435"/>
              <a:gd name="connsiteY138" fmla="*/ 5341753 h 6858000"/>
              <a:gd name="connsiteX139" fmla="*/ 6037677 w 6128435"/>
              <a:gd name="connsiteY139" fmla="*/ 5354807 h 6858000"/>
              <a:gd name="connsiteX140" fmla="*/ 6039728 w 6128435"/>
              <a:gd name="connsiteY140" fmla="*/ 5359416 h 6858000"/>
              <a:gd name="connsiteX141" fmla="*/ 6043311 w 6128435"/>
              <a:gd name="connsiteY141" fmla="*/ 5361407 h 6858000"/>
              <a:gd name="connsiteX142" fmla="*/ 6042954 w 6128435"/>
              <a:gd name="connsiteY142" fmla="*/ 5362576 h 6858000"/>
              <a:gd name="connsiteX143" fmla="*/ 6053435 w 6128435"/>
              <a:gd name="connsiteY143" fmla="*/ 5387547 h 6858000"/>
              <a:gd name="connsiteX144" fmla="*/ 6065933 w 6128435"/>
              <a:gd name="connsiteY144" fmla="*/ 5443002 h 6858000"/>
              <a:gd name="connsiteX145" fmla="*/ 6068640 w 6128435"/>
              <a:gd name="connsiteY145" fmla="*/ 5474503 h 6858000"/>
              <a:gd name="connsiteX146" fmla="*/ 6080922 w 6128435"/>
              <a:gd name="connsiteY146" fmla="*/ 5561070 h 6858000"/>
              <a:gd name="connsiteX147" fmla="*/ 6096949 w 6128435"/>
              <a:gd name="connsiteY147" fmla="*/ 5648179 h 6858000"/>
              <a:gd name="connsiteX148" fmla="*/ 6125703 w 6128435"/>
              <a:gd name="connsiteY148" fmla="*/ 5692894 h 6858000"/>
              <a:gd name="connsiteX149" fmla="*/ 6126670 w 6128435"/>
              <a:gd name="connsiteY149" fmla="*/ 5697882 h 6858000"/>
              <a:gd name="connsiteX150" fmla="*/ 6124061 w 6128435"/>
              <a:gd name="connsiteY150" fmla="*/ 5710294 h 6858000"/>
              <a:gd name="connsiteX151" fmla="*/ 6122213 w 6128435"/>
              <a:gd name="connsiteY151" fmla="*/ 5714762 h 6858000"/>
              <a:gd name="connsiteX152" fmla="*/ 6121353 w 6128435"/>
              <a:gd name="connsiteY152" fmla="*/ 5721725 h 6858000"/>
              <a:gd name="connsiteX153" fmla="*/ 6121607 w 6128435"/>
              <a:gd name="connsiteY153" fmla="*/ 5721959 h 6858000"/>
              <a:gd name="connsiteX154" fmla="*/ 6120262 w 6128435"/>
              <a:gd name="connsiteY154" fmla="*/ 5728358 h 6858000"/>
              <a:gd name="connsiteX155" fmla="*/ 6110194 w 6128435"/>
              <a:gd name="connsiteY155" fmla="*/ 5758853 h 6858000"/>
              <a:gd name="connsiteX156" fmla="*/ 6127519 w 6128435"/>
              <a:gd name="connsiteY156" fmla="*/ 5865775 h 6858000"/>
              <a:gd name="connsiteX157" fmla="*/ 6128435 w 6128435"/>
              <a:gd name="connsiteY157" fmla="*/ 5870164 h 6858000"/>
              <a:gd name="connsiteX158" fmla="*/ 6119217 w 6128435"/>
              <a:gd name="connsiteY158" fmla="*/ 5888542 h 6858000"/>
              <a:gd name="connsiteX159" fmla="*/ 6115966 w 6128435"/>
              <a:gd name="connsiteY159" fmla="*/ 5898387 h 6858000"/>
              <a:gd name="connsiteX160" fmla="*/ 6111924 w 6128435"/>
              <a:gd name="connsiteY160" fmla="*/ 5900444 h 6858000"/>
              <a:gd name="connsiteX161" fmla="*/ 6108716 w 6128435"/>
              <a:gd name="connsiteY161" fmla="*/ 5915345 h 6858000"/>
              <a:gd name="connsiteX162" fmla="*/ 6109524 w 6128435"/>
              <a:gd name="connsiteY162" fmla="*/ 5917328 h 6858000"/>
              <a:gd name="connsiteX163" fmla="*/ 6102493 w 6128435"/>
              <a:gd name="connsiteY163" fmla="*/ 5928602 h 6858000"/>
              <a:gd name="connsiteX164" fmla="*/ 6056863 w 6128435"/>
              <a:gd name="connsiteY164" fmla="*/ 6000643 h 6858000"/>
              <a:gd name="connsiteX165" fmla="*/ 6045436 w 6128435"/>
              <a:gd name="connsiteY165" fmla="*/ 6124480 h 6858000"/>
              <a:gd name="connsiteX166" fmla="*/ 6030489 w 6128435"/>
              <a:gd name="connsiteY166" fmla="*/ 6317666 h 6858000"/>
              <a:gd name="connsiteX167" fmla="*/ 6007492 w 6128435"/>
              <a:gd name="connsiteY167" fmla="*/ 6440818 h 6858000"/>
              <a:gd name="connsiteX168" fmla="*/ 6009467 w 6128435"/>
              <a:gd name="connsiteY168" fmla="*/ 6487076 h 6858000"/>
              <a:gd name="connsiteX169" fmla="*/ 5995064 w 6128435"/>
              <a:gd name="connsiteY169" fmla="*/ 6540791 h 6858000"/>
              <a:gd name="connsiteX170" fmla="*/ 5996309 w 6128435"/>
              <a:gd name="connsiteY170" fmla="*/ 6543961 h 6858000"/>
              <a:gd name="connsiteX171" fmla="*/ 5996048 w 6128435"/>
              <a:gd name="connsiteY171" fmla="*/ 6555444 h 6858000"/>
              <a:gd name="connsiteX172" fmla="*/ 6002524 w 6128435"/>
              <a:gd name="connsiteY172" fmla="*/ 6560188 h 6858000"/>
              <a:gd name="connsiteX173" fmla="*/ 6006823 w 6128435"/>
              <a:gd name="connsiteY173" fmla="*/ 6578546 h 6858000"/>
              <a:gd name="connsiteX174" fmla="*/ 6004510 w 6128435"/>
              <a:gd name="connsiteY174" fmla="*/ 6599256 h 6858000"/>
              <a:gd name="connsiteX175" fmla="*/ 5986207 w 6128435"/>
              <a:gd name="connsiteY175" fmla="*/ 6695855 h 6858000"/>
              <a:gd name="connsiteX176" fmla="*/ 5979428 w 6128435"/>
              <a:gd name="connsiteY176" fmla="*/ 6754678 h 6858000"/>
              <a:gd name="connsiteX177" fmla="*/ 5983398 w 6128435"/>
              <a:gd name="connsiteY177" fmla="*/ 6778641 h 6858000"/>
              <a:gd name="connsiteX178" fmla="*/ 5984543 w 6128435"/>
              <a:gd name="connsiteY178" fmla="*/ 6811016 h 6858000"/>
              <a:gd name="connsiteX179" fmla="*/ 5981802 w 6128435"/>
              <a:gd name="connsiteY179" fmla="*/ 6838578 h 6858000"/>
              <a:gd name="connsiteX180" fmla="*/ 5979671 w 6128435"/>
              <a:gd name="connsiteY180" fmla="*/ 6858000 h 6858000"/>
              <a:gd name="connsiteX181" fmla="*/ 0 w 6128435"/>
              <a:gd name="connsiteY181" fmla="*/ 6858000 h 6858000"/>
              <a:gd name="connsiteX182" fmla="*/ 0 w 6128435"/>
              <a:gd name="connsiteY18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270636 w 6128435"/>
              <a:gd name="connsiteY54" fmla="*/ 2472481 h 6858000"/>
              <a:gd name="connsiteX55" fmla="*/ 5307538 w 6128435"/>
              <a:gd name="connsiteY55" fmla="*/ 2514685 h 6858000"/>
              <a:gd name="connsiteX56" fmla="*/ 5337604 w 6128435"/>
              <a:gd name="connsiteY56" fmla="*/ 2597632 h 6858000"/>
              <a:gd name="connsiteX57" fmla="*/ 5407503 w 6128435"/>
              <a:gd name="connsiteY57" fmla="*/ 2786290 h 6858000"/>
              <a:gd name="connsiteX58" fmla="*/ 5407356 w 6128435"/>
              <a:gd name="connsiteY58" fmla="*/ 2787545 h 6858000"/>
              <a:gd name="connsiteX59" fmla="*/ 5411130 w 6128435"/>
              <a:gd name="connsiteY59" fmla="*/ 2788640 h 6858000"/>
              <a:gd name="connsiteX60" fmla="*/ 5416439 w 6128435"/>
              <a:gd name="connsiteY60" fmla="*/ 2805666 h 6858000"/>
              <a:gd name="connsiteX61" fmla="*/ 5416589 w 6128435"/>
              <a:gd name="connsiteY61" fmla="*/ 2810822 h 6858000"/>
              <a:gd name="connsiteX62" fmla="*/ 5418542 w 6128435"/>
              <a:gd name="connsiteY62" fmla="*/ 2817745 h 6858000"/>
              <a:gd name="connsiteX63" fmla="*/ 5418847 w 6128435"/>
              <a:gd name="connsiteY63" fmla="*/ 2817825 h 6858000"/>
              <a:gd name="connsiteX64" fmla="*/ 5423364 w 6128435"/>
              <a:gd name="connsiteY64" fmla="*/ 2858292 h 6858000"/>
              <a:gd name="connsiteX65" fmla="*/ 5479298 w 6128435"/>
              <a:gd name="connsiteY65" fmla="*/ 2947791 h 6858000"/>
              <a:gd name="connsiteX66" fmla="*/ 5481770 w 6128435"/>
              <a:gd name="connsiteY66" fmla="*/ 2951352 h 6858000"/>
              <a:gd name="connsiteX67" fmla="*/ 5481013 w 6128435"/>
              <a:gd name="connsiteY67" fmla="*/ 2973461 h 6858000"/>
              <a:gd name="connsiteX68" fmla="*/ 5482045 w 6128435"/>
              <a:gd name="connsiteY68" fmla="*/ 2984371 h 6858000"/>
              <a:gd name="connsiteX69" fmla="*/ 5479405 w 6128435"/>
              <a:gd name="connsiteY69" fmla="*/ 2988507 h 6858000"/>
              <a:gd name="connsiteX70" fmla="*/ 5482415 w 6128435"/>
              <a:gd name="connsiteY70" fmla="*/ 3004079 h 6858000"/>
              <a:gd name="connsiteX71" fmla="*/ 5483865 w 6128435"/>
              <a:gd name="connsiteY71" fmla="*/ 3005467 h 6858000"/>
              <a:gd name="connsiteX72" fmla="*/ 5482236 w 6128435"/>
              <a:gd name="connsiteY72" fmla="*/ 3019791 h 6858000"/>
              <a:gd name="connsiteX73" fmla="*/ 5475895 w 6128435"/>
              <a:gd name="connsiteY73" fmla="*/ 3033578 h 6858000"/>
              <a:gd name="connsiteX74" fmla="*/ 5477595 w 6128435"/>
              <a:gd name="connsiteY74" fmla="*/ 3250534 h 6858000"/>
              <a:gd name="connsiteX75" fmla="*/ 5532836 w 6128435"/>
              <a:gd name="connsiteY75" fmla="*/ 3353840 h 6858000"/>
              <a:gd name="connsiteX76" fmla="*/ 5561229 w 6128435"/>
              <a:gd name="connsiteY76" fmla="*/ 3395784 h 6858000"/>
              <a:gd name="connsiteX77" fmla="*/ 5589758 w 6128435"/>
              <a:gd name="connsiteY77" fmla="*/ 3506453 h 6858000"/>
              <a:gd name="connsiteX78" fmla="*/ 5596144 w 6128435"/>
              <a:gd name="connsiteY78" fmla="*/ 3534624 h 6858000"/>
              <a:gd name="connsiteX79" fmla="*/ 5597750 w 6128435"/>
              <a:gd name="connsiteY79" fmla="*/ 3534129 h 6858000"/>
              <a:gd name="connsiteX80" fmla="*/ 5599700 w 6128435"/>
              <a:gd name="connsiteY80" fmla="*/ 3547221 h 6858000"/>
              <a:gd name="connsiteX81" fmla="*/ 5615031 w 6128435"/>
              <a:gd name="connsiteY81" fmla="*/ 3557482 h 6858000"/>
              <a:gd name="connsiteX82" fmla="*/ 5618377 w 6128435"/>
              <a:gd name="connsiteY82" fmla="*/ 3588431 h 6858000"/>
              <a:gd name="connsiteX83" fmla="*/ 5612155 w 6128435"/>
              <a:gd name="connsiteY83" fmla="*/ 3589869 h 6858000"/>
              <a:gd name="connsiteX84" fmla="*/ 5620843 w 6128435"/>
              <a:gd name="connsiteY84" fmla="*/ 3606745 h 6858000"/>
              <a:gd name="connsiteX85" fmla="*/ 5655472 w 6128435"/>
              <a:gd name="connsiteY85" fmla="*/ 3678877 h 6858000"/>
              <a:gd name="connsiteX86" fmla="*/ 5680448 w 6128435"/>
              <a:gd name="connsiteY86" fmla="*/ 3717760 h 6858000"/>
              <a:gd name="connsiteX87" fmla="*/ 5683015 w 6128435"/>
              <a:gd name="connsiteY87" fmla="*/ 3762025 h 6858000"/>
              <a:gd name="connsiteX88" fmla="*/ 5696643 w 6128435"/>
              <a:gd name="connsiteY88" fmla="*/ 3773888 h 6858000"/>
              <a:gd name="connsiteX89" fmla="*/ 5699203 w 6128435"/>
              <a:gd name="connsiteY89" fmla="*/ 3775823 h 6858000"/>
              <a:gd name="connsiteX90" fmla="*/ 5704824 w 6128435"/>
              <a:gd name="connsiteY90" fmla="*/ 3785966 h 6858000"/>
              <a:gd name="connsiteX91" fmla="*/ 5712204 w 6128435"/>
              <a:gd name="connsiteY91" fmla="*/ 3785830 h 6858000"/>
              <a:gd name="connsiteX92" fmla="*/ 5724816 w 6128435"/>
              <a:gd name="connsiteY92" fmla="*/ 3798949 h 6858000"/>
              <a:gd name="connsiteX93" fmla="*/ 5733539 w 6128435"/>
              <a:gd name="connsiteY93" fmla="*/ 3818457 h 6858000"/>
              <a:gd name="connsiteX94" fmla="*/ 5768491 w 6128435"/>
              <a:gd name="connsiteY94" fmla="*/ 3914399 h 6858000"/>
              <a:gd name="connsiteX95" fmla="*/ 5793123 w 6128435"/>
              <a:gd name="connsiteY95" fmla="*/ 3969952 h 6858000"/>
              <a:gd name="connsiteX96" fmla="*/ 5808321 w 6128435"/>
              <a:gd name="connsiteY96" fmla="*/ 3988153 h 6858000"/>
              <a:gd name="connsiteX97" fmla="*/ 5825621 w 6128435"/>
              <a:gd name="connsiteY97" fmla="*/ 4015525 h 6858000"/>
              <a:gd name="connsiteX98" fmla="*/ 5860672 w 6128435"/>
              <a:gd name="connsiteY98" fmla="*/ 4061579 h 6858000"/>
              <a:gd name="connsiteX99" fmla="*/ 5872173 w 6128435"/>
              <a:gd name="connsiteY99" fmla="*/ 4088497 h 6858000"/>
              <a:gd name="connsiteX100" fmla="*/ 5883705 w 6128435"/>
              <a:gd name="connsiteY100" fmla="*/ 4101899 h 6858000"/>
              <a:gd name="connsiteX101" fmla="*/ 5885314 w 6128435"/>
              <a:gd name="connsiteY101" fmla="*/ 4108387 h 6858000"/>
              <a:gd name="connsiteX102" fmla="*/ 5894095 w 6128435"/>
              <a:gd name="connsiteY102" fmla="*/ 4128857 h 6858000"/>
              <a:gd name="connsiteX103" fmla="*/ 5898339 w 6128435"/>
              <a:gd name="connsiteY103" fmla="*/ 4140800 h 6858000"/>
              <a:gd name="connsiteX104" fmla="*/ 5899734 w 6128435"/>
              <a:gd name="connsiteY104" fmla="*/ 4145632 h 6858000"/>
              <a:gd name="connsiteX105" fmla="*/ 5897098 w 6128435"/>
              <a:gd name="connsiteY105" fmla="*/ 4157819 h 6858000"/>
              <a:gd name="connsiteX106" fmla="*/ 5903513 w 6128435"/>
              <a:gd name="connsiteY106" fmla="*/ 4187661 h 6858000"/>
              <a:gd name="connsiteX107" fmla="*/ 5917114 w 6128435"/>
              <a:gd name="connsiteY107" fmla="*/ 4213096 h 6858000"/>
              <a:gd name="connsiteX108" fmla="*/ 5921153 w 6128435"/>
              <a:gd name="connsiteY108" fmla="*/ 4236222 h 6858000"/>
              <a:gd name="connsiteX109" fmla="*/ 5924233 w 6128435"/>
              <a:gd name="connsiteY109" fmla="*/ 4242060 h 6858000"/>
              <a:gd name="connsiteX110" fmla="*/ 5928910 w 6128435"/>
              <a:gd name="connsiteY110" fmla="*/ 4300973 h 6858000"/>
              <a:gd name="connsiteX111" fmla="*/ 5939320 w 6128435"/>
              <a:gd name="connsiteY111" fmla="*/ 4340435 h 6858000"/>
              <a:gd name="connsiteX112" fmla="*/ 5946705 w 6128435"/>
              <a:gd name="connsiteY112" fmla="*/ 4428051 h 6858000"/>
              <a:gd name="connsiteX113" fmla="*/ 5949261 w 6128435"/>
              <a:gd name="connsiteY113" fmla="*/ 4449185 h 6858000"/>
              <a:gd name="connsiteX114" fmla="*/ 5957504 w 6128435"/>
              <a:gd name="connsiteY114" fmla="*/ 4465911 h 6858000"/>
              <a:gd name="connsiteX115" fmla="*/ 5964689 w 6128435"/>
              <a:gd name="connsiteY115" fmla="*/ 4468532 h 6858000"/>
              <a:gd name="connsiteX116" fmla="*/ 5967062 w 6128435"/>
              <a:gd name="connsiteY116" fmla="*/ 4479923 h 6858000"/>
              <a:gd name="connsiteX117" fmla="*/ 5968960 w 6128435"/>
              <a:gd name="connsiteY117" fmla="*/ 4482655 h 6858000"/>
              <a:gd name="connsiteX118" fmla="*/ 5978567 w 6128435"/>
              <a:gd name="connsiteY118" fmla="*/ 4498605 h 6858000"/>
              <a:gd name="connsiteX119" fmla="*/ 5980106 w 6128435"/>
              <a:gd name="connsiteY119" fmla="*/ 4585087 h 6858000"/>
              <a:gd name="connsiteX120" fmla="*/ 5998138 w 6128435"/>
              <a:gd name="connsiteY120" fmla="*/ 4697518 h 6858000"/>
              <a:gd name="connsiteX121" fmla="*/ 6013516 w 6128435"/>
              <a:gd name="connsiteY121" fmla="*/ 4786619 h 6858000"/>
              <a:gd name="connsiteX122" fmla="*/ 6025404 w 6128435"/>
              <a:gd name="connsiteY122" fmla="*/ 4858148 h 6858000"/>
              <a:gd name="connsiteX123" fmla="*/ 6007749 w 6128435"/>
              <a:gd name="connsiteY123" fmla="*/ 4964715 h 6858000"/>
              <a:gd name="connsiteX124" fmla="*/ 6005269 w 6128435"/>
              <a:gd name="connsiteY124" fmla="*/ 5150567 h 6858000"/>
              <a:gd name="connsiteX125" fmla="*/ 6001127 w 6128435"/>
              <a:gd name="connsiteY125" fmla="*/ 5164609 h 6858000"/>
              <a:gd name="connsiteX126" fmla="*/ 5996647 w 6128435"/>
              <a:gd name="connsiteY126" fmla="*/ 5185640 h 6858000"/>
              <a:gd name="connsiteX127" fmla="*/ 5998514 w 6128435"/>
              <a:gd name="connsiteY127" fmla="*/ 5189673 h 6858000"/>
              <a:gd name="connsiteX128" fmla="*/ 5995970 w 6128435"/>
              <a:gd name="connsiteY128" fmla="*/ 5221547 h 6858000"/>
              <a:gd name="connsiteX129" fmla="*/ 5997218 w 6128435"/>
              <a:gd name="connsiteY129" fmla="*/ 5222031 h 6858000"/>
              <a:gd name="connsiteX130" fmla="*/ 6002116 w 6128435"/>
              <a:gd name="connsiteY130" fmla="*/ 5231223 h 6858000"/>
              <a:gd name="connsiteX131" fmla="*/ 6008541 w 6128435"/>
              <a:gd name="connsiteY131" fmla="*/ 5248680 h 6858000"/>
              <a:gd name="connsiteX132" fmla="*/ 6039260 w 6128435"/>
              <a:gd name="connsiteY132" fmla="*/ 5289518 h 6858000"/>
              <a:gd name="connsiteX133" fmla="*/ 6036748 w 6128435"/>
              <a:gd name="connsiteY133" fmla="*/ 5322752 h 6858000"/>
              <a:gd name="connsiteX134" fmla="*/ 6036943 w 6128435"/>
              <a:gd name="connsiteY134" fmla="*/ 5329480 h 6858000"/>
              <a:gd name="connsiteX135" fmla="*/ 6037236 w 6128435"/>
              <a:gd name="connsiteY135" fmla="*/ 5329634 h 6858000"/>
              <a:gd name="connsiteX136" fmla="*/ 6038019 w 6128435"/>
              <a:gd name="connsiteY136" fmla="*/ 5336764 h 6858000"/>
              <a:gd name="connsiteX137" fmla="*/ 6037298 w 6128435"/>
              <a:gd name="connsiteY137" fmla="*/ 5341753 h 6858000"/>
              <a:gd name="connsiteX138" fmla="*/ 6037677 w 6128435"/>
              <a:gd name="connsiteY138" fmla="*/ 5354807 h 6858000"/>
              <a:gd name="connsiteX139" fmla="*/ 6039728 w 6128435"/>
              <a:gd name="connsiteY139" fmla="*/ 5359416 h 6858000"/>
              <a:gd name="connsiteX140" fmla="*/ 6043311 w 6128435"/>
              <a:gd name="connsiteY140" fmla="*/ 5361407 h 6858000"/>
              <a:gd name="connsiteX141" fmla="*/ 6042954 w 6128435"/>
              <a:gd name="connsiteY141" fmla="*/ 5362576 h 6858000"/>
              <a:gd name="connsiteX142" fmla="*/ 6053435 w 6128435"/>
              <a:gd name="connsiteY142" fmla="*/ 5387547 h 6858000"/>
              <a:gd name="connsiteX143" fmla="*/ 6065933 w 6128435"/>
              <a:gd name="connsiteY143" fmla="*/ 5443002 h 6858000"/>
              <a:gd name="connsiteX144" fmla="*/ 6068640 w 6128435"/>
              <a:gd name="connsiteY144" fmla="*/ 5474503 h 6858000"/>
              <a:gd name="connsiteX145" fmla="*/ 6080922 w 6128435"/>
              <a:gd name="connsiteY145" fmla="*/ 5561070 h 6858000"/>
              <a:gd name="connsiteX146" fmla="*/ 6096949 w 6128435"/>
              <a:gd name="connsiteY146" fmla="*/ 5648179 h 6858000"/>
              <a:gd name="connsiteX147" fmla="*/ 6125703 w 6128435"/>
              <a:gd name="connsiteY147" fmla="*/ 5692894 h 6858000"/>
              <a:gd name="connsiteX148" fmla="*/ 6126670 w 6128435"/>
              <a:gd name="connsiteY148" fmla="*/ 5697882 h 6858000"/>
              <a:gd name="connsiteX149" fmla="*/ 6124061 w 6128435"/>
              <a:gd name="connsiteY149" fmla="*/ 5710294 h 6858000"/>
              <a:gd name="connsiteX150" fmla="*/ 6122213 w 6128435"/>
              <a:gd name="connsiteY150" fmla="*/ 5714762 h 6858000"/>
              <a:gd name="connsiteX151" fmla="*/ 6121353 w 6128435"/>
              <a:gd name="connsiteY151" fmla="*/ 5721725 h 6858000"/>
              <a:gd name="connsiteX152" fmla="*/ 6121607 w 6128435"/>
              <a:gd name="connsiteY152" fmla="*/ 5721959 h 6858000"/>
              <a:gd name="connsiteX153" fmla="*/ 6120262 w 6128435"/>
              <a:gd name="connsiteY153" fmla="*/ 5728358 h 6858000"/>
              <a:gd name="connsiteX154" fmla="*/ 6110194 w 6128435"/>
              <a:gd name="connsiteY154" fmla="*/ 5758853 h 6858000"/>
              <a:gd name="connsiteX155" fmla="*/ 6127519 w 6128435"/>
              <a:gd name="connsiteY155" fmla="*/ 5865775 h 6858000"/>
              <a:gd name="connsiteX156" fmla="*/ 6128435 w 6128435"/>
              <a:gd name="connsiteY156" fmla="*/ 5870164 h 6858000"/>
              <a:gd name="connsiteX157" fmla="*/ 6119217 w 6128435"/>
              <a:gd name="connsiteY157" fmla="*/ 5888542 h 6858000"/>
              <a:gd name="connsiteX158" fmla="*/ 6115966 w 6128435"/>
              <a:gd name="connsiteY158" fmla="*/ 5898387 h 6858000"/>
              <a:gd name="connsiteX159" fmla="*/ 6111924 w 6128435"/>
              <a:gd name="connsiteY159" fmla="*/ 5900444 h 6858000"/>
              <a:gd name="connsiteX160" fmla="*/ 6108716 w 6128435"/>
              <a:gd name="connsiteY160" fmla="*/ 5915345 h 6858000"/>
              <a:gd name="connsiteX161" fmla="*/ 6109524 w 6128435"/>
              <a:gd name="connsiteY161" fmla="*/ 5917328 h 6858000"/>
              <a:gd name="connsiteX162" fmla="*/ 6102493 w 6128435"/>
              <a:gd name="connsiteY162" fmla="*/ 5928602 h 6858000"/>
              <a:gd name="connsiteX163" fmla="*/ 6056863 w 6128435"/>
              <a:gd name="connsiteY163" fmla="*/ 6000643 h 6858000"/>
              <a:gd name="connsiteX164" fmla="*/ 6045436 w 6128435"/>
              <a:gd name="connsiteY164" fmla="*/ 6124480 h 6858000"/>
              <a:gd name="connsiteX165" fmla="*/ 6030489 w 6128435"/>
              <a:gd name="connsiteY165" fmla="*/ 6317666 h 6858000"/>
              <a:gd name="connsiteX166" fmla="*/ 6007492 w 6128435"/>
              <a:gd name="connsiteY166" fmla="*/ 6440818 h 6858000"/>
              <a:gd name="connsiteX167" fmla="*/ 6009467 w 6128435"/>
              <a:gd name="connsiteY167" fmla="*/ 6487076 h 6858000"/>
              <a:gd name="connsiteX168" fmla="*/ 5995064 w 6128435"/>
              <a:gd name="connsiteY168" fmla="*/ 6540791 h 6858000"/>
              <a:gd name="connsiteX169" fmla="*/ 5996309 w 6128435"/>
              <a:gd name="connsiteY169" fmla="*/ 6543961 h 6858000"/>
              <a:gd name="connsiteX170" fmla="*/ 5996048 w 6128435"/>
              <a:gd name="connsiteY170" fmla="*/ 6555444 h 6858000"/>
              <a:gd name="connsiteX171" fmla="*/ 6002524 w 6128435"/>
              <a:gd name="connsiteY171" fmla="*/ 6560188 h 6858000"/>
              <a:gd name="connsiteX172" fmla="*/ 6006823 w 6128435"/>
              <a:gd name="connsiteY172" fmla="*/ 6578546 h 6858000"/>
              <a:gd name="connsiteX173" fmla="*/ 6004510 w 6128435"/>
              <a:gd name="connsiteY173" fmla="*/ 6599256 h 6858000"/>
              <a:gd name="connsiteX174" fmla="*/ 5986207 w 6128435"/>
              <a:gd name="connsiteY174" fmla="*/ 6695855 h 6858000"/>
              <a:gd name="connsiteX175" fmla="*/ 5979428 w 6128435"/>
              <a:gd name="connsiteY175" fmla="*/ 6754678 h 6858000"/>
              <a:gd name="connsiteX176" fmla="*/ 5983398 w 6128435"/>
              <a:gd name="connsiteY176" fmla="*/ 6778641 h 6858000"/>
              <a:gd name="connsiteX177" fmla="*/ 5984543 w 6128435"/>
              <a:gd name="connsiteY177" fmla="*/ 6811016 h 6858000"/>
              <a:gd name="connsiteX178" fmla="*/ 5981802 w 6128435"/>
              <a:gd name="connsiteY178" fmla="*/ 6838578 h 6858000"/>
              <a:gd name="connsiteX179" fmla="*/ 5979671 w 6128435"/>
              <a:gd name="connsiteY179" fmla="*/ 6858000 h 6858000"/>
              <a:gd name="connsiteX180" fmla="*/ 0 w 6128435"/>
              <a:gd name="connsiteY180" fmla="*/ 6858000 h 6858000"/>
              <a:gd name="connsiteX181" fmla="*/ 0 w 6128435"/>
              <a:gd name="connsiteY18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307538 w 6128435"/>
              <a:gd name="connsiteY54" fmla="*/ 2514685 h 6858000"/>
              <a:gd name="connsiteX55" fmla="*/ 5337604 w 6128435"/>
              <a:gd name="connsiteY55" fmla="*/ 2597632 h 6858000"/>
              <a:gd name="connsiteX56" fmla="*/ 5407503 w 6128435"/>
              <a:gd name="connsiteY56" fmla="*/ 2786290 h 6858000"/>
              <a:gd name="connsiteX57" fmla="*/ 5407356 w 6128435"/>
              <a:gd name="connsiteY57" fmla="*/ 2787545 h 6858000"/>
              <a:gd name="connsiteX58" fmla="*/ 5411130 w 6128435"/>
              <a:gd name="connsiteY58" fmla="*/ 2788640 h 6858000"/>
              <a:gd name="connsiteX59" fmla="*/ 5416439 w 6128435"/>
              <a:gd name="connsiteY59" fmla="*/ 2805666 h 6858000"/>
              <a:gd name="connsiteX60" fmla="*/ 5416589 w 6128435"/>
              <a:gd name="connsiteY60" fmla="*/ 2810822 h 6858000"/>
              <a:gd name="connsiteX61" fmla="*/ 5418542 w 6128435"/>
              <a:gd name="connsiteY61" fmla="*/ 2817745 h 6858000"/>
              <a:gd name="connsiteX62" fmla="*/ 5418847 w 6128435"/>
              <a:gd name="connsiteY62" fmla="*/ 2817825 h 6858000"/>
              <a:gd name="connsiteX63" fmla="*/ 5423364 w 6128435"/>
              <a:gd name="connsiteY63" fmla="*/ 2858292 h 6858000"/>
              <a:gd name="connsiteX64" fmla="*/ 5479298 w 6128435"/>
              <a:gd name="connsiteY64" fmla="*/ 2947791 h 6858000"/>
              <a:gd name="connsiteX65" fmla="*/ 5481770 w 6128435"/>
              <a:gd name="connsiteY65" fmla="*/ 2951352 h 6858000"/>
              <a:gd name="connsiteX66" fmla="*/ 5481013 w 6128435"/>
              <a:gd name="connsiteY66" fmla="*/ 2973461 h 6858000"/>
              <a:gd name="connsiteX67" fmla="*/ 5482045 w 6128435"/>
              <a:gd name="connsiteY67" fmla="*/ 2984371 h 6858000"/>
              <a:gd name="connsiteX68" fmla="*/ 5479405 w 6128435"/>
              <a:gd name="connsiteY68" fmla="*/ 2988507 h 6858000"/>
              <a:gd name="connsiteX69" fmla="*/ 5482415 w 6128435"/>
              <a:gd name="connsiteY69" fmla="*/ 3004079 h 6858000"/>
              <a:gd name="connsiteX70" fmla="*/ 5483865 w 6128435"/>
              <a:gd name="connsiteY70" fmla="*/ 3005467 h 6858000"/>
              <a:gd name="connsiteX71" fmla="*/ 5482236 w 6128435"/>
              <a:gd name="connsiteY71" fmla="*/ 3019791 h 6858000"/>
              <a:gd name="connsiteX72" fmla="*/ 5475895 w 6128435"/>
              <a:gd name="connsiteY72" fmla="*/ 3033578 h 6858000"/>
              <a:gd name="connsiteX73" fmla="*/ 5477595 w 6128435"/>
              <a:gd name="connsiteY73" fmla="*/ 3250534 h 6858000"/>
              <a:gd name="connsiteX74" fmla="*/ 5532836 w 6128435"/>
              <a:gd name="connsiteY74" fmla="*/ 3353840 h 6858000"/>
              <a:gd name="connsiteX75" fmla="*/ 5561229 w 6128435"/>
              <a:gd name="connsiteY75" fmla="*/ 3395784 h 6858000"/>
              <a:gd name="connsiteX76" fmla="*/ 5589758 w 6128435"/>
              <a:gd name="connsiteY76" fmla="*/ 3506453 h 6858000"/>
              <a:gd name="connsiteX77" fmla="*/ 5596144 w 6128435"/>
              <a:gd name="connsiteY77" fmla="*/ 3534624 h 6858000"/>
              <a:gd name="connsiteX78" fmla="*/ 5597750 w 6128435"/>
              <a:gd name="connsiteY78" fmla="*/ 3534129 h 6858000"/>
              <a:gd name="connsiteX79" fmla="*/ 5599700 w 6128435"/>
              <a:gd name="connsiteY79" fmla="*/ 3547221 h 6858000"/>
              <a:gd name="connsiteX80" fmla="*/ 5615031 w 6128435"/>
              <a:gd name="connsiteY80" fmla="*/ 3557482 h 6858000"/>
              <a:gd name="connsiteX81" fmla="*/ 5618377 w 6128435"/>
              <a:gd name="connsiteY81" fmla="*/ 3588431 h 6858000"/>
              <a:gd name="connsiteX82" fmla="*/ 5612155 w 6128435"/>
              <a:gd name="connsiteY82" fmla="*/ 3589869 h 6858000"/>
              <a:gd name="connsiteX83" fmla="*/ 5620843 w 6128435"/>
              <a:gd name="connsiteY83" fmla="*/ 3606745 h 6858000"/>
              <a:gd name="connsiteX84" fmla="*/ 5655472 w 6128435"/>
              <a:gd name="connsiteY84" fmla="*/ 3678877 h 6858000"/>
              <a:gd name="connsiteX85" fmla="*/ 5680448 w 6128435"/>
              <a:gd name="connsiteY85" fmla="*/ 3717760 h 6858000"/>
              <a:gd name="connsiteX86" fmla="*/ 5683015 w 6128435"/>
              <a:gd name="connsiteY86" fmla="*/ 3762025 h 6858000"/>
              <a:gd name="connsiteX87" fmla="*/ 5696643 w 6128435"/>
              <a:gd name="connsiteY87" fmla="*/ 3773888 h 6858000"/>
              <a:gd name="connsiteX88" fmla="*/ 5699203 w 6128435"/>
              <a:gd name="connsiteY88" fmla="*/ 3775823 h 6858000"/>
              <a:gd name="connsiteX89" fmla="*/ 5704824 w 6128435"/>
              <a:gd name="connsiteY89" fmla="*/ 3785966 h 6858000"/>
              <a:gd name="connsiteX90" fmla="*/ 5712204 w 6128435"/>
              <a:gd name="connsiteY90" fmla="*/ 3785830 h 6858000"/>
              <a:gd name="connsiteX91" fmla="*/ 5724816 w 6128435"/>
              <a:gd name="connsiteY91" fmla="*/ 3798949 h 6858000"/>
              <a:gd name="connsiteX92" fmla="*/ 5733539 w 6128435"/>
              <a:gd name="connsiteY92" fmla="*/ 3818457 h 6858000"/>
              <a:gd name="connsiteX93" fmla="*/ 5768491 w 6128435"/>
              <a:gd name="connsiteY93" fmla="*/ 3914399 h 6858000"/>
              <a:gd name="connsiteX94" fmla="*/ 5793123 w 6128435"/>
              <a:gd name="connsiteY94" fmla="*/ 3969952 h 6858000"/>
              <a:gd name="connsiteX95" fmla="*/ 5808321 w 6128435"/>
              <a:gd name="connsiteY95" fmla="*/ 3988153 h 6858000"/>
              <a:gd name="connsiteX96" fmla="*/ 5825621 w 6128435"/>
              <a:gd name="connsiteY96" fmla="*/ 4015525 h 6858000"/>
              <a:gd name="connsiteX97" fmla="*/ 5860672 w 6128435"/>
              <a:gd name="connsiteY97" fmla="*/ 4061579 h 6858000"/>
              <a:gd name="connsiteX98" fmla="*/ 5872173 w 6128435"/>
              <a:gd name="connsiteY98" fmla="*/ 4088497 h 6858000"/>
              <a:gd name="connsiteX99" fmla="*/ 5883705 w 6128435"/>
              <a:gd name="connsiteY99" fmla="*/ 4101899 h 6858000"/>
              <a:gd name="connsiteX100" fmla="*/ 5885314 w 6128435"/>
              <a:gd name="connsiteY100" fmla="*/ 4108387 h 6858000"/>
              <a:gd name="connsiteX101" fmla="*/ 5894095 w 6128435"/>
              <a:gd name="connsiteY101" fmla="*/ 4128857 h 6858000"/>
              <a:gd name="connsiteX102" fmla="*/ 5898339 w 6128435"/>
              <a:gd name="connsiteY102" fmla="*/ 4140800 h 6858000"/>
              <a:gd name="connsiteX103" fmla="*/ 5899734 w 6128435"/>
              <a:gd name="connsiteY103" fmla="*/ 4145632 h 6858000"/>
              <a:gd name="connsiteX104" fmla="*/ 5897098 w 6128435"/>
              <a:gd name="connsiteY104" fmla="*/ 4157819 h 6858000"/>
              <a:gd name="connsiteX105" fmla="*/ 5903513 w 6128435"/>
              <a:gd name="connsiteY105" fmla="*/ 4187661 h 6858000"/>
              <a:gd name="connsiteX106" fmla="*/ 5917114 w 6128435"/>
              <a:gd name="connsiteY106" fmla="*/ 4213096 h 6858000"/>
              <a:gd name="connsiteX107" fmla="*/ 5921153 w 6128435"/>
              <a:gd name="connsiteY107" fmla="*/ 4236222 h 6858000"/>
              <a:gd name="connsiteX108" fmla="*/ 5924233 w 6128435"/>
              <a:gd name="connsiteY108" fmla="*/ 4242060 h 6858000"/>
              <a:gd name="connsiteX109" fmla="*/ 5928910 w 6128435"/>
              <a:gd name="connsiteY109" fmla="*/ 4300973 h 6858000"/>
              <a:gd name="connsiteX110" fmla="*/ 5939320 w 6128435"/>
              <a:gd name="connsiteY110" fmla="*/ 4340435 h 6858000"/>
              <a:gd name="connsiteX111" fmla="*/ 5946705 w 6128435"/>
              <a:gd name="connsiteY111" fmla="*/ 4428051 h 6858000"/>
              <a:gd name="connsiteX112" fmla="*/ 5949261 w 6128435"/>
              <a:gd name="connsiteY112" fmla="*/ 4449185 h 6858000"/>
              <a:gd name="connsiteX113" fmla="*/ 5957504 w 6128435"/>
              <a:gd name="connsiteY113" fmla="*/ 4465911 h 6858000"/>
              <a:gd name="connsiteX114" fmla="*/ 5964689 w 6128435"/>
              <a:gd name="connsiteY114" fmla="*/ 4468532 h 6858000"/>
              <a:gd name="connsiteX115" fmla="*/ 5967062 w 6128435"/>
              <a:gd name="connsiteY115" fmla="*/ 4479923 h 6858000"/>
              <a:gd name="connsiteX116" fmla="*/ 5968960 w 6128435"/>
              <a:gd name="connsiteY116" fmla="*/ 4482655 h 6858000"/>
              <a:gd name="connsiteX117" fmla="*/ 5978567 w 6128435"/>
              <a:gd name="connsiteY117" fmla="*/ 4498605 h 6858000"/>
              <a:gd name="connsiteX118" fmla="*/ 5980106 w 6128435"/>
              <a:gd name="connsiteY118" fmla="*/ 4585087 h 6858000"/>
              <a:gd name="connsiteX119" fmla="*/ 5998138 w 6128435"/>
              <a:gd name="connsiteY119" fmla="*/ 4697518 h 6858000"/>
              <a:gd name="connsiteX120" fmla="*/ 6013516 w 6128435"/>
              <a:gd name="connsiteY120" fmla="*/ 4786619 h 6858000"/>
              <a:gd name="connsiteX121" fmla="*/ 6025404 w 6128435"/>
              <a:gd name="connsiteY121" fmla="*/ 4858148 h 6858000"/>
              <a:gd name="connsiteX122" fmla="*/ 6007749 w 6128435"/>
              <a:gd name="connsiteY122" fmla="*/ 4964715 h 6858000"/>
              <a:gd name="connsiteX123" fmla="*/ 6005269 w 6128435"/>
              <a:gd name="connsiteY123" fmla="*/ 5150567 h 6858000"/>
              <a:gd name="connsiteX124" fmla="*/ 6001127 w 6128435"/>
              <a:gd name="connsiteY124" fmla="*/ 5164609 h 6858000"/>
              <a:gd name="connsiteX125" fmla="*/ 5996647 w 6128435"/>
              <a:gd name="connsiteY125" fmla="*/ 5185640 h 6858000"/>
              <a:gd name="connsiteX126" fmla="*/ 5998514 w 6128435"/>
              <a:gd name="connsiteY126" fmla="*/ 5189673 h 6858000"/>
              <a:gd name="connsiteX127" fmla="*/ 5995970 w 6128435"/>
              <a:gd name="connsiteY127" fmla="*/ 5221547 h 6858000"/>
              <a:gd name="connsiteX128" fmla="*/ 5997218 w 6128435"/>
              <a:gd name="connsiteY128" fmla="*/ 5222031 h 6858000"/>
              <a:gd name="connsiteX129" fmla="*/ 6002116 w 6128435"/>
              <a:gd name="connsiteY129" fmla="*/ 5231223 h 6858000"/>
              <a:gd name="connsiteX130" fmla="*/ 6008541 w 6128435"/>
              <a:gd name="connsiteY130" fmla="*/ 5248680 h 6858000"/>
              <a:gd name="connsiteX131" fmla="*/ 6039260 w 6128435"/>
              <a:gd name="connsiteY131" fmla="*/ 5289518 h 6858000"/>
              <a:gd name="connsiteX132" fmla="*/ 6036748 w 6128435"/>
              <a:gd name="connsiteY132" fmla="*/ 5322752 h 6858000"/>
              <a:gd name="connsiteX133" fmla="*/ 6036943 w 6128435"/>
              <a:gd name="connsiteY133" fmla="*/ 5329480 h 6858000"/>
              <a:gd name="connsiteX134" fmla="*/ 6037236 w 6128435"/>
              <a:gd name="connsiteY134" fmla="*/ 5329634 h 6858000"/>
              <a:gd name="connsiteX135" fmla="*/ 6038019 w 6128435"/>
              <a:gd name="connsiteY135" fmla="*/ 5336764 h 6858000"/>
              <a:gd name="connsiteX136" fmla="*/ 6037298 w 6128435"/>
              <a:gd name="connsiteY136" fmla="*/ 5341753 h 6858000"/>
              <a:gd name="connsiteX137" fmla="*/ 6037677 w 6128435"/>
              <a:gd name="connsiteY137" fmla="*/ 5354807 h 6858000"/>
              <a:gd name="connsiteX138" fmla="*/ 6039728 w 6128435"/>
              <a:gd name="connsiteY138" fmla="*/ 5359416 h 6858000"/>
              <a:gd name="connsiteX139" fmla="*/ 6043311 w 6128435"/>
              <a:gd name="connsiteY139" fmla="*/ 5361407 h 6858000"/>
              <a:gd name="connsiteX140" fmla="*/ 6042954 w 6128435"/>
              <a:gd name="connsiteY140" fmla="*/ 5362576 h 6858000"/>
              <a:gd name="connsiteX141" fmla="*/ 6053435 w 6128435"/>
              <a:gd name="connsiteY141" fmla="*/ 5387547 h 6858000"/>
              <a:gd name="connsiteX142" fmla="*/ 6065933 w 6128435"/>
              <a:gd name="connsiteY142" fmla="*/ 5443002 h 6858000"/>
              <a:gd name="connsiteX143" fmla="*/ 6068640 w 6128435"/>
              <a:gd name="connsiteY143" fmla="*/ 5474503 h 6858000"/>
              <a:gd name="connsiteX144" fmla="*/ 6080922 w 6128435"/>
              <a:gd name="connsiteY144" fmla="*/ 5561070 h 6858000"/>
              <a:gd name="connsiteX145" fmla="*/ 6096949 w 6128435"/>
              <a:gd name="connsiteY145" fmla="*/ 5648179 h 6858000"/>
              <a:gd name="connsiteX146" fmla="*/ 6125703 w 6128435"/>
              <a:gd name="connsiteY146" fmla="*/ 5692894 h 6858000"/>
              <a:gd name="connsiteX147" fmla="*/ 6126670 w 6128435"/>
              <a:gd name="connsiteY147" fmla="*/ 5697882 h 6858000"/>
              <a:gd name="connsiteX148" fmla="*/ 6124061 w 6128435"/>
              <a:gd name="connsiteY148" fmla="*/ 5710294 h 6858000"/>
              <a:gd name="connsiteX149" fmla="*/ 6122213 w 6128435"/>
              <a:gd name="connsiteY149" fmla="*/ 5714762 h 6858000"/>
              <a:gd name="connsiteX150" fmla="*/ 6121353 w 6128435"/>
              <a:gd name="connsiteY150" fmla="*/ 5721725 h 6858000"/>
              <a:gd name="connsiteX151" fmla="*/ 6121607 w 6128435"/>
              <a:gd name="connsiteY151" fmla="*/ 5721959 h 6858000"/>
              <a:gd name="connsiteX152" fmla="*/ 6120262 w 6128435"/>
              <a:gd name="connsiteY152" fmla="*/ 5728358 h 6858000"/>
              <a:gd name="connsiteX153" fmla="*/ 6110194 w 6128435"/>
              <a:gd name="connsiteY153" fmla="*/ 5758853 h 6858000"/>
              <a:gd name="connsiteX154" fmla="*/ 6127519 w 6128435"/>
              <a:gd name="connsiteY154" fmla="*/ 5865775 h 6858000"/>
              <a:gd name="connsiteX155" fmla="*/ 6128435 w 6128435"/>
              <a:gd name="connsiteY155" fmla="*/ 5870164 h 6858000"/>
              <a:gd name="connsiteX156" fmla="*/ 6119217 w 6128435"/>
              <a:gd name="connsiteY156" fmla="*/ 5888542 h 6858000"/>
              <a:gd name="connsiteX157" fmla="*/ 6115966 w 6128435"/>
              <a:gd name="connsiteY157" fmla="*/ 5898387 h 6858000"/>
              <a:gd name="connsiteX158" fmla="*/ 6111924 w 6128435"/>
              <a:gd name="connsiteY158" fmla="*/ 5900444 h 6858000"/>
              <a:gd name="connsiteX159" fmla="*/ 6108716 w 6128435"/>
              <a:gd name="connsiteY159" fmla="*/ 5915345 h 6858000"/>
              <a:gd name="connsiteX160" fmla="*/ 6109524 w 6128435"/>
              <a:gd name="connsiteY160" fmla="*/ 5917328 h 6858000"/>
              <a:gd name="connsiteX161" fmla="*/ 6102493 w 6128435"/>
              <a:gd name="connsiteY161" fmla="*/ 5928602 h 6858000"/>
              <a:gd name="connsiteX162" fmla="*/ 6056863 w 6128435"/>
              <a:gd name="connsiteY162" fmla="*/ 6000643 h 6858000"/>
              <a:gd name="connsiteX163" fmla="*/ 6045436 w 6128435"/>
              <a:gd name="connsiteY163" fmla="*/ 6124480 h 6858000"/>
              <a:gd name="connsiteX164" fmla="*/ 6030489 w 6128435"/>
              <a:gd name="connsiteY164" fmla="*/ 6317666 h 6858000"/>
              <a:gd name="connsiteX165" fmla="*/ 6007492 w 6128435"/>
              <a:gd name="connsiteY165" fmla="*/ 6440818 h 6858000"/>
              <a:gd name="connsiteX166" fmla="*/ 6009467 w 6128435"/>
              <a:gd name="connsiteY166" fmla="*/ 6487076 h 6858000"/>
              <a:gd name="connsiteX167" fmla="*/ 5995064 w 6128435"/>
              <a:gd name="connsiteY167" fmla="*/ 6540791 h 6858000"/>
              <a:gd name="connsiteX168" fmla="*/ 5996309 w 6128435"/>
              <a:gd name="connsiteY168" fmla="*/ 6543961 h 6858000"/>
              <a:gd name="connsiteX169" fmla="*/ 5996048 w 6128435"/>
              <a:gd name="connsiteY169" fmla="*/ 6555444 h 6858000"/>
              <a:gd name="connsiteX170" fmla="*/ 6002524 w 6128435"/>
              <a:gd name="connsiteY170" fmla="*/ 6560188 h 6858000"/>
              <a:gd name="connsiteX171" fmla="*/ 6006823 w 6128435"/>
              <a:gd name="connsiteY171" fmla="*/ 6578546 h 6858000"/>
              <a:gd name="connsiteX172" fmla="*/ 6004510 w 6128435"/>
              <a:gd name="connsiteY172" fmla="*/ 6599256 h 6858000"/>
              <a:gd name="connsiteX173" fmla="*/ 5986207 w 6128435"/>
              <a:gd name="connsiteY173" fmla="*/ 6695855 h 6858000"/>
              <a:gd name="connsiteX174" fmla="*/ 5979428 w 6128435"/>
              <a:gd name="connsiteY174" fmla="*/ 6754678 h 6858000"/>
              <a:gd name="connsiteX175" fmla="*/ 5983398 w 6128435"/>
              <a:gd name="connsiteY175" fmla="*/ 6778641 h 6858000"/>
              <a:gd name="connsiteX176" fmla="*/ 5984543 w 6128435"/>
              <a:gd name="connsiteY176" fmla="*/ 6811016 h 6858000"/>
              <a:gd name="connsiteX177" fmla="*/ 5981802 w 6128435"/>
              <a:gd name="connsiteY177" fmla="*/ 6838578 h 6858000"/>
              <a:gd name="connsiteX178" fmla="*/ 5979671 w 6128435"/>
              <a:gd name="connsiteY178" fmla="*/ 6858000 h 6858000"/>
              <a:gd name="connsiteX179" fmla="*/ 0 w 6128435"/>
              <a:gd name="connsiteY179" fmla="*/ 6858000 h 6858000"/>
              <a:gd name="connsiteX180" fmla="*/ 0 w 6128435"/>
              <a:gd name="connsiteY18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71650 w 6128435"/>
              <a:gd name="connsiteY48" fmla="*/ 2440467 h 6858000"/>
              <a:gd name="connsiteX49" fmla="*/ 5271438 w 6128435"/>
              <a:gd name="connsiteY49" fmla="*/ 2447186 h 6858000"/>
              <a:gd name="connsiteX50" fmla="*/ 5271722 w 6128435"/>
              <a:gd name="connsiteY50" fmla="*/ 2447359 h 6858000"/>
              <a:gd name="connsiteX51" fmla="*/ 5272069 w 6128435"/>
              <a:gd name="connsiteY51" fmla="*/ 2454523 h 6858000"/>
              <a:gd name="connsiteX52" fmla="*/ 5271049 w 6128435"/>
              <a:gd name="connsiteY52" fmla="*/ 2459442 h 6858000"/>
              <a:gd name="connsiteX53" fmla="*/ 5307538 w 6128435"/>
              <a:gd name="connsiteY53" fmla="*/ 2514685 h 6858000"/>
              <a:gd name="connsiteX54" fmla="*/ 5337604 w 6128435"/>
              <a:gd name="connsiteY54" fmla="*/ 2597632 h 6858000"/>
              <a:gd name="connsiteX55" fmla="*/ 5407503 w 6128435"/>
              <a:gd name="connsiteY55" fmla="*/ 2786290 h 6858000"/>
              <a:gd name="connsiteX56" fmla="*/ 5407356 w 6128435"/>
              <a:gd name="connsiteY56" fmla="*/ 2787545 h 6858000"/>
              <a:gd name="connsiteX57" fmla="*/ 5411130 w 6128435"/>
              <a:gd name="connsiteY57" fmla="*/ 2788640 h 6858000"/>
              <a:gd name="connsiteX58" fmla="*/ 5416439 w 6128435"/>
              <a:gd name="connsiteY58" fmla="*/ 2805666 h 6858000"/>
              <a:gd name="connsiteX59" fmla="*/ 5416589 w 6128435"/>
              <a:gd name="connsiteY59" fmla="*/ 2810822 h 6858000"/>
              <a:gd name="connsiteX60" fmla="*/ 5418542 w 6128435"/>
              <a:gd name="connsiteY60" fmla="*/ 2817745 h 6858000"/>
              <a:gd name="connsiteX61" fmla="*/ 5418847 w 6128435"/>
              <a:gd name="connsiteY61" fmla="*/ 2817825 h 6858000"/>
              <a:gd name="connsiteX62" fmla="*/ 5423364 w 6128435"/>
              <a:gd name="connsiteY62" fmla="*/ 2858292 h 6858000"/>
              <a:gd name="connsiteX63" fmla="*/ 5479298 w 6128435"/>
              <a:gd name="connsiteY63" fmla="*/ 2947791 h 6858000"/>
              <a:gd name="connsiteX64" fmla="*/ 5481770 w 6128435"/>
              <a:gd name="connsiteY64" fmla="*/ 2951352 h 6858000"/>
              <a:gd name="connsiteX65" fmla="*/ 5481013 w 6128435"/>
              <a:gd name="connsiteY65" fmla="*/ 2973461 h 6858000"/>
              <a:gd name="connsiteX66" fmla="*/ 5482045 w 6128435"/>
              <a:gd name="connsiteY66" fmla="*/ 2984371 h 6858000"/>
              <a:gd name="connsiteX67" fmla="*/ 5479405 w 6128435"/>
              <a:gd name="connsiteY67" fmla="*/ 2988507 h 6858000"/>
              <a:gd name="connsiteX68" fmla="*/ 5482415 w 6128435"/>
              <a:gd name="connsiteY68" fmla="*/ 3004079 h 6858000"/>
              <a:gd name="connsiteX69" fmla="*/ 5483865 w 6128435"/>
              <a:gd name="connsiteY69" fmla="*/ 3005467 h 6858000"/>
              <a:gd name="connsiteX70" fmla="*/ 5482236 w 6128435"/>
              <a:gd name="connsiteY70" fmla="*/ 3019791 h 6858000"/>
              <a:gd name="connsiteX71" fmla="*/ 5475895 w 6128435"/>
              <a:gd name="connsiteY71" fmla="*/ 3033578 h 6858000"/>
              <a:gd name="connsiteX72" fmla="*/ 5477595 w 6128435"/>
              <a:gd name="connsiteY72" fmla="*/ 3250534 h 6858000"/>
              <a:gd name="connsiteX73" fmla="*/ 5532836 w 6128435"/>
              <a:gd name="connsiteY73" fmla="*/ 3353840 h 6858000"/>
              <a:gd name="connsiteX74" fmla="*/ 5561229 w 6128435"/>
              <a:gd name="connsiteY74" fmla="*/ 3395784 h 6858000"/>
              <a:gd name="connsiteX75" fmla="*/ 5589758 w 6128435"/>
              <a:gd name="connsiteY75" fmla="*/ 3506453 h 6858000"/>
              <a:gd name="connsiteX76" fmla="*/ 5596144 w 6128435"/>
              <a:gd name="connsiteY76" fmla="*/ 3534624 h 6858000"/>
              <a:gd name="connsiteX77" fmla="*/ 5597750 w 6128435"/>
              <a:gd name="connsiteY77" fmla="*/ 3534129 h 6858000"/>
              <a:gd name="connsiteX78" fmla="*/ 5599700 w 6128435"/>
              <a:gd name="connsiteY78" fmla="*/ 3547221 h 6858000"/>
              <a:gd name="connsiteX79" fmla="*/ 5615031 w 6128435"/>
              <a:gd name="connsiteY79" fmla="*/ 3557482 h 6858000"/>
              <a:gd name="connsiteX80" fmla="*/ 5618377 w 6128435"/>
              <a:gd name="connsiteY80" fmla="*/ 3588431 h 6858000"/>
              <a:gd name="connsiteX81" fmla="*/ 5612155 w 6128435"/>
              <a:gd name="connsiteY81" fmla="*/ 3589869 h 6858000"/>
              <a:gd name="connsiteX82" fmla="*/ 5620843 w 6128435"/>
              <a:gd name="connsiteY82" fmla="*/ 3606745 h 6858000"/>
              <a:gd name="connsiteX83" fmla="*/ 5655472 w 6128435"/>
              <a:gd name="connsiteY83" fmla="*/ 3678877 h 6858000"/>
              <a:gd name="connsiteX84" fmla="*/ 5680448 w 6128435"/>
              <a:gd name="connsiteY84" fmla="*/ 3717760 h 6858000"/>
              <a:gd name="connsiteX85" fmla="*/ 5683015 w 6128435"/>
              <a:gd name="connsiteY85" fmla="*/ 3762025 h 6858000"/>
              <a:gd name="connsiteX86" fmla="*/ 5696643 w 6128435"/>
              <a:gd name="connsiteY86" fmla="*/ 3773888 h 6858000"/>
              <a:gd name="connsiteX87" fmla="*/ 5699203 w 6128435"/>
              <a:gd name="connsiteY87" fmla="*/ 3775823 h 6858000"/>
              <a:gd name="connsiteX88" fmla="*/ 5704824 w 6128435"/>
              <a:gd name="connsiteY88" fmla="*/ 3785966 h 6858000"/>
              <a:gd name="connsiteX89" fmla="*/ 5712204 w 6128435"/>
              <a:gd name="connsiteY89" fmla="*/ 3785830 h 6858000"/>
              <a:gd name="connsiteX90" fmla="*/ 5724816 w 6128435"/>
              <a:gd name="connsiteY90" fmla="*/ 3798949 h 6858000"/>
              <a:gd name="connsiteX91" fmla="*/ 5733539 w 6128435"/>
              <a:gd name="connsiteY91" fmla="*/ 3818457 h 6858000"/>
              <a:gd name="connsiteX92" fmla="*/ 5768491 w 6128435"/>
              <a:gd name="connsiteY92" fmla="*/ 3914399 h 6858000"/>
              <a:gd name="connsiteX93" fmla="*/ 5793123 w 6128435"/>
              <a:gd name="connsiteY93" fmla="*/ 3969952 h 6858000"/>
              <a:gd name="connsiteX94" fmla="*/ 5808321 w 6128435"/>
              <a:gd name="connsiteY94" fmla="*/ 3988153 h 6858000"/>
              <a:gd name="connsiteX95" fmla="*/ 5825621 w 6128435"/>
              <a:gd name="connsiteY95" fmla="*/ 4015525 h 6858000"/>
              <a:gd name="connsiteX96" fmla="*/ 5860672 w 6128435"/>
              <a:gd name="connsiteY96" fmla="*/ 4061579 h 6858000"/>
              <a:gd name="connsiteX97" fmla="*/ 5872173 w 6128435"/>
              <a:gd name="connsiteY97" fmla="*/ 4088497 h 6858000"/>
              <a:gd name="connsiteX98" fmla="*/ 5883705 w 6128435"/>
              <a:gd name="connsiteY98" fmla="*/ 4101899 h 6858000"/>
              <a:gd name="connsiteX99" fmla="*/ 5885314 w 6128435"/>
              <a:gd name="connsiteY99" fmla="*/ 4108387 h 6858000"/>
              <a:gd name="connsiteX100" fmla="*/ 5894095 w 6128435"/>
              <a:gd name="connsiteY100" fmla="*/ 4128857 h 6858000"/>
              <a:gd name="connsiteX101" fmla="*/ 5898339 w 6128435"/>
              <a:gd name="connsiteY101" fmla="*/ 4140800 h 6858000"/>
              <a:gd name="connsiteX102" fmla="*/ 5899734 w 6128435"/>
              <a:gd name="connsiteY102" fmla="*/ 4145632 h 6858000"/>
              <a:gd name="connsiteX103" fmla="*/ 5897098 w 6128435"/>
              <a:gd name="connsiteY103" fmla="*/ 4157819 h 6858000"/>
              <a:gd name="connsiteX104" fmla="*/ 5903513 w 6128435"/>
              <a:gd name="connsiteY104" fmla="*/ 4187661 h 6858000"/>
              <a:gd name="connsiteX105" fmla="*/ 5917114 w 6128435"/>
              <a:gd name="connsiteY105" fmla="*/ 4213096 h 6858000"/>
              <a:gd name="connsiteX106" fmla="*/ 5921153 w 6128435"/>
              <a:gd name="connsiteY106" fmla="*/ 4236222 h 6858000"/>
              <a:gd name="connsiteX107" fmla="*/ 5924233 w 6128435"/>
              <a:gd name="connsiteY107" fmla="*/ 4242060 h 6858000"/>
              <a:gd name="connsiteX108" fmla="*/ 5928910 w 6128435"/>
              <a:gd name="connsiteY108" fmla="*/ 4300973 h 6858000"/>
              <a:gd name="connsiteX109" fmla="*/ 5939320 w 6128435"/>
              <a:gd name="connsiteY109" fmla="*/ 4340435 h 6858000"/>
              <a:gd name="connsiteX110" fmla="*/ 5946705 w 6128435"/>
              <a:gd name="connsiteY110" fmla="*/ 4428051 h 6858000"/>
              <a:gd name="connsiteX111" fmla="*/ 5949261 w 6128435"/>
              <a:gd name="connsiteY111" fmla="*/ 4449185 h 6858000"/>
              <a:gd name="connsiteX112" fmla="*/ 5957504 w 6128435"/>
              <a:gd name="connsiteY112" fmla="*/ 4465911 h 6858000"/>
              <a:gd name="connsiteX113" fmla="*/ 5964689 w 6128435"/>
              <a:gd name="connsiteY113" fmla="*/ 4468532 h 6858000"/>
              <a:gd name="connsiteX114" fmla="*/ 5967062 w 6128435"/>
              <a:gd name="connsiteY114" fmla="*/ 4479923 h 6858000"/>
              <a:gd name="connsiteX115" fmla="*/ 5968960 w 6128435"/>
              <a:gd name="connsiteY115" fmla="*/ 4482655 h 6858000"/>
              <a:gd name="connsiteX116" fmla="*/ 5978567 w 6128435"/>
              <a:gd name="connsiteY116" fmla="*/ 4498605 h 6858000"/>
              <a:gd name="connsiteX117" fmla="*/ 5980106 w 6128435"/>
              <a:gd name="connsiteY117" fmla="*/ 4585087 h 6858000"/>
              <a:gd name="connsiteX118" fmla="*/ 5998138 w 6128435"/>
              <a:gd name="connsiteY118" fmla="*/ 4697518 h 6858000"/>
              <a:gd name="connsiteX119" fmla="*/ 6013516 w 6128435"/>
              <a:gd name="connsiteY119" fmla="*/ 4786619 h 6858000"/>
              <a:gd name="connsiteX120" fmla="*/ 6025404 w 6128435"/>
              <a:gd name="connsiteY120" fmla="*/ 4858148 h 6858000"/>
              <a:gd name="connsiteX121" fmla="*/ 6007749 w 6128435"/>
              <a:gd name="connsiteY121" fmla="*/ 4964715 h 6858000"/>
              <a:gd name="connsiteX122" fmla="*/ 6005269 w 6128435"/>
              <a:gd name="connsiteY122" fmla="*/ 5150567 h 6858000"/>
              <a:gd name="connsiteX123" fmla="*/ 6001127 w 6128435"/>
              <a:gd name="connsiteY123" fmla="*/ 5164609 h 6858000"/>
              <a:gd name="connsiteX124" fmla="*/ 5996647 w 6128435"/>
              <a:gd name="connsiteY124" fmla="*/ 5185640 h 6858000"/>
              <a:gd name="connsiteX125" fmla="*/ 5998514 w 6128435"/>
              <a:gd name="connsiteY125" fmla="*/ 5189673 h 6858000"/>
              <a:gd name="connsiteX126" fmla="*/ 5995970 w 6128435"/>
              <a:gd name="connsiteY126" fmla="*/ 5221547 h 6858000"/>
              <a:gd name="connsiteX127" fmla="*/ 5997218 w 6128435"/>
              <a:gd name="connsiteY127" fmla="*/ 5222031 h 6858000"/>
              <a:gd name="connsiteX128" fmla="*/ 6002116 w 6128435"/>
              <a:gd name="connsiteY128" fmla="*/ 5231223 h 6858000"/>
              <a:gd name="connsiteX129" fmla="*/ 6008541 w 6128435"/>
              <a:gd name="connsiteY129" fmla="*/ 5248680 h 6858000"/>
              <a:gd name="connsiteX130" fmla="*/ 6039260 w 6128435"/>
              <a:gd name="connsiteY130" fmla="*/ 5289518 h 6858000"/>
              <a:gd name="connsiteX131" fmla="*/ 6036748 w 6128435"/>
              <a:gd name="connsiteY131" fmla="*/ 5322752 h 6858000"/>
              <a:gd name="connsiteX132" fmla="*/ 6036943 w 6128435"/>
              <a:gd name="connsiteY132" fmla="*/ 5329480 h 6858000"/>
              <a:gd name="connsiteX133" fmla="*/ 6037236 w 6128435"/>
              <a:gd name="connsiteY133" fmla="*/ 5329634 h 6858000"/>
              <a:gd name="connsiteX134" fmla="*/ 6038019 w 6128435"/>
              <a:gd name="connsiteY134" fmla="*/ 5336764 h 6858000"/>
              <a:gd name="connsiteX135" fmla="*/ 6037298 w 6128435"/>
              <a:gd name="connsiteY135" fmla="*/ 5341753 h 6858000"/>
              <a:gd name="connsiteX136" fmla="*/ 6037677 w 6128435"/>
              <a:gd name="connsiteY136" fmla="*/ 5354807 h 6858000"/>
              <a:gd name="connsiteX137" fmla="*/ 6039728 w 6128435"/>
              <a:gd name="connsiteY137" fmla="*/ 5359416 h 6858000"/>
              <a:gd name="connsiteX138" fmla="*/ 6043311 w 6128435"/>
              <a:gd name="connsiteY138" fmla="*/ 5361407 h 6858000"/>
              <a:gd name="connsiteX139" fmla="*/ 6042954 w 6128435"/>
              <a:gd name="connsiteY139" fmla="*/ 5362576 h 6858000"/>
              <a:gd name="connsiteX140" fmla="*/ 6053435 w 6128435"/>
              <a:gd name="connsiteY140" fmla="*/ 5387547 h 6858000"/>
              <a:gd name="connsiteX141" fmla="*/ 6065933 w 6128435"/>
              <a:gd name="connsiteY141" fmla="*/ 5443002 h 6858000"/>
              <a:gd name="connsiteX142" fmla="*/ 6068640 w 6128435"/>
              <a:gd name="connsiteY142" fmla="*/ 5474503 h 6858000"/>
              <a:gd name="connsiteX143" fmla="*/ 6080922 w 6128435"/>
              <a:gd name="connsiteY143" fmla="*/ 5561070 h 6858000"/>
              <a:gd name="connsiteX144" fmla="*/ 6096949 w 6128435"/>
              <a:gd name="connsiteY144" fmla="*/ 5648179 h 6858000"/>
              <a:gd name="connsiteX145" fmla="*/ 6125703 w 6128435"/>
              <a:gd name="connsiteY145" fmla="*/ 5692894 h 6858000"/>
              <a:gd name="connsiteX146" fmla="*/ 6126670 w 6128435"/>
              <a:gd name="connsiteY146" fmla="*/ 5697882 h 6858000"/>
              <a:gd name="connsiteX147" fmla="*/ 6124061 w 6128435"/>
              <a:gd name="connsiteY147" fmla="*/ 5710294 h 6858000"/>
              <a:gd name="connsiteX148" fmla="*/ 6122213 w 6128435"/>
              <a:gd name="connsiteY148" fmla="*/ 5714762 h 6858000"/>
              <a:gd name="connsiteX149" fmla="*/ 6121353 w 6128435"/>
              <a:gd name="connsiteY149" fmla="*/ 5721725 h 6858000"/>
              <a:gd name="connsiteX150" fmla="*/ 6121607 w 6128435"/>
              <a:gd name="connsiteY150" fmla="*/ 5721959 h 6858000"/>
              <a:gd name="connsiteX151" fmla="*/ 6120262 w 6128435"/>
              <a:gd name="connsiteY151" fmla="*/ 5728358 h 6858000"/>
              <a:gd name="connsiteX152" fmla="*/ 6110194 w 6128435"/>
              <a:gd name="connsiteY152" fmla="*/ 5758853 h 6858000"/>
              <a:gd name="connsiteX153" fmla="*/ 6127519 w 6128435"/>
              <a:gd name="connsiteY153" fmla="*/ 5865775 h 6858000"/>
              <a:gd name="connsiteX154" fmla="*/ 6128435 w 6128435"/>
              <a:gd name="connsiteY154" fmla="*/ 5870164 h 6858000"/>
              <a:gd name="connsiteX155" fmla="*/ 6119217 w 6128435"/>
              <a:gd name="connsiteY155" fmla="*/ 5888542 h 6858000"/>
              <a:gd name="connsiteX156" fmla="*/ 6115966 w 6128435"/>
              <a:gd name="connsiteY156" fmla="*/ 5898387 h 6858000"/>
              <a:gd name="connsiteX157" fmla="*/ 6111924 w 6128435"/>
              <a:gd name="connsiteY157" fmla="*/ 5900444 h 6858000"/>
              <a:gd name="connsiteX158" fmla="*/ 6108716 w 6128435"/>
              <a:gd name="connsiteY158" fmla="*/ 5915345 h 6858000"/>
              <a:gd name="connsiteX159" fmla="*/ 6109524 w 6128435"/>
              <a:gd name="connsiteY159" fmla="*/ 5917328 h 6858000"/>
              <a:gd name="connsiteX160" fmla="*/ 6102493 w 6128435"/>
              <a:gd name="connsiteY160" fmla="*/ 5928602 h 6858000"/>
              <a:gd name="connsiteX161" fmla="*/ 6056863 w 6128435"/>
              <a:gd name="connsiteY161" fmla="*/ 6000643 h 6858000"/>
              <a:gd name="connsiteX162" fmla="*/ 6045436 w 6128435"/>
              <a:gd name="connsiteY162" fmla="*/ 6124480 h 6858000"/>
              <a:gd name="connsiteX163" fmla="*/ 6030489 w 6128435"/>
              <a:gd name="connsiteY163" fmla="*/ 6317666 h 6858000"/>
              <a:gd name="connsiteX164" fmla="*/ 6007492 w 6128435"/>
              <a:gd name="connsiteY164" fmla="*/ 6440818 h 6858000"/>
              <a:gd name="connsiteX165" fmla="*/ 6009467 w 6128435"/>
              <a:gd name="connsiteY165" fmla="*/ 6487076 h 6858000"/>
              <a:gd name="connsiteX166" fmla="*/ 5995064 w 6128435"/>
              <a:gd name="connsiteY166" fmla="*/ 6540791 h 6858000"/>
              <a:gd name="connsiteX167" fmla="*/ 5996309 w 6128435"/>
              <a:gd name="connsiteY167" fmla="*/ 6543961 h 6858000"/>
              <a:gd name="connsiteX168" fmla="*/ 5996048 w 6128435"/>
              <a:gd name="connsiteY168" fmla="*/ 6555444 h 6858000"/>
              <a:gd name="connsiteX169" fmla="*/ 6002524 w 6128435"/>
              <a:gd name="connsiteY169" fmla="*/ 6560188 h 6858000"/>
              <a:gd name="connsiteX170" fmla="*/ 6006823 w 6128435"/>
              <a:gd name="connsiteY170" fmla="*/ 6578546 h 6858000"/>
              <a:gd name="connsiteX171" fmla="*/ 6004510 w 6128435"/>
              <a:gd name="connsiteY171" fmla="*/ 6599256 h 6858000"/>
              <a:gd name="connsiteX172" fmla="*/ 5986207 w 6128435"/>
              <a:gd name="connsiteY172" fmla="*/ 6695855 h 6858000"/>
              <a:gd name="connsiteX173" fmla="*/ 5979428 w 6128435"/>
              <a:gd name="connsiteY173" fmla="*/ 6754678 h 6858000"/>
              <a:gd name="connsiteX174" fmla="*/ 5983398 w 6128435"/>
              <a:gd name="connsiteY174" fmla="*/ 6778641 h 6858000"/>
              <a:gd name="connsiteX175" fmla="*/ 5984543 w 6128435"/>
              <a:gd name="connsiteY175" fmla="*/ 6811016 h 6858000"/>
              <a:gd name="connsiteX176" fmla="*/ 5981802 w 6128435"/>
              <a:gd name="connsiteY176" fmla="*/ 6838578 h 6858000"/>
              <a:gd name="connsiteX177" fmla="*/ 5979671 w 6128435"/>
              <a:gd name="connsiteY177" fmla="*/ 6858000 h 6858000"/>
              <a:gd name="connsiteX178" fmla="*/ 0 w 6128435"/>
              <a:gd name="connsiteY178" fmla="*/ 6858000 h 6858000"/>
              <a:gd name="connsiteX179" fmla="*/ 0 w 6128435"/>
              <a:gd name="connsiteY17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71650 w 6128435"/>
              <a:gd name="connsiteY47" fmla="*/ 2440467 h 6858000"/>
              <a:gd name="connsiteX48" fmla="*/ 5271438 w 6128435"/>
              <a:gd name="connsiteY48" fmla="*/ 2447186 h 6858000"/>
              <a:gd name="connsiteX49" fmla="*/ 5271722 w 6128435"/>
              <a:gd name="connsiteY49" fmla="*/ 2447359 h 6858000"/>
              <a:gd name="connsiteX50" fmla="*/ 5272069 w 6128435"/>
              <a:gd name="connsiteY50" fmla="*/ 2454523 h 6858000"/>
              <a:gd name="connsiteX51" fmla="*/ 5271049 w 6128435"/>
              <a:gd name="connsiteY51" fmla="*/ 2459442 h 6858000"/>
              <a:gd name="connsiteX52" fmla="*/ 5307538 w 6128435"/>
              <a:gd name="connsiteY52" fmla="*/ 2514685 h 6858000"/>
              <a:gd name="connsiteX53" fmla="*/ 5337604 w 6128435"/>
              <a:gd name="connsiteY53" fmla="*/ 2597632 h 6858000"/>
              <a:gd name="connsiteX54" fmla="*/ 5407503 w 6128435"/>
              <a:gd name="connsiteY54" fmla="*/ 2786290 h 6858000"/>
              <a:gd name="connsiteX55" fmla="*/ 5407356 w 6128435"/>
              <a:gd name="connsiteY55" fmla="*/ 2787545 h 6858000"/>
              <a:gd name="connsiteX56" fmla="*/ 5411130 w 6128435"/>
              <a:gd name="connsiteY56" fmla="*/ 2788640 h 6858000"/>
              <a:gd name="connsiteX57" fmla="*/ 5416439 w 6128435"/>
              <a:gd name="connsiteY57" fmla="*/ 2805666 h 6858000"/>
              <a:gd name="connsiteX58" fmla="*/ 5416589 w 6128435"/>
              <a:gd name="connsiteY58" fmla="*/ 2810822 h 6858000"/>
              <a:gd name="connsiteX59" fmla="*/ 5418542 w 6128435"/>
              <a:gd name="connsiteY59" fmla="*/ 2817745 h 6858000"/>
              <a:gd name="connsiteX60" fmla="*/ 5418847 w 6128435"/>
              <a:gd name="connsiteY60" fmla="*/ 2817825 h 6858000"/>
              <a:gd name="connsiteX61" fmla="*/ 5423364 w 6128435"/>
              <a:gd name="connsiteY61" fmla="*/ 2858292 h 6858000"/>
              <a:gd name="connsiteX62" fmla="*/ 5479298 w 6128435"/>
              <a:gd name="connsiteY62" fmla="*/ 2947791 h 6858000"/>
              <a:gd name="connsiteX63" fmla="*/ 5481770 w 6128435"/>
              <a:gd name="connsiteY63" fmla="*/ 2951352 h 6858000"/>
              <a:gd name="connsiteX64" fmla="*/ 5481013 w 6128435"/>
              <a:gd name="connsiteY64" fmla="*/ 2973461 h 6858000"/>
              <a:gd name="connsiteX65" fmla="*/ 5482045 w 6128435"/>
              <a:gd name="connsiteY65" fmla="*/ 2984371 h 6858000"/>
              <a:gd name="connsiteX66" fmla="*/ 5479405 w 6128435"/>
              <a:gd name="connsiteY66" fmla="*/ 2988507 h 6858000"/>
              <a:gd name="connsiteX67" fmla="*/ 5482415 w 6128435"/>
              <a:gd name="connsiteY67" fmla="*/ 3004079 h 6858000"/>
              <a:gd name="connsiteX68" fmla="*/ 5483865 w 6128435"/>
              <a:gd name="connsiteY68" fmla="*/ 3005467 h 6858000"/>
              <a:gd name="connsiteX69" fmla="*/ 5482236 w 6128435"/>
              <a:gd name="connsiteY69" fmla="*/ 3019791 h 6858000"/>
              <a:gd name="connsiteX70" fmla="*/ 5475895 w 6128435"/>
              <a:gd name="connsiteY70" fmla="*/ 3033578 h 6858000"/>
              <a:gd name="connsiteX71" fmla="*/ 5477595 w 6128435"/>
              <a:gd name="connsiteY71" fmla="*/ 3250534 h 6858000"/>
              <a:gd name="connsiteX72" fmla="*/ 5532836 w 6128435"/>
              <a:gd name="connsiteY72" fmla="*/ 3353840 h 6858000"/>
              <a:gd name="connsiteX73" fmla="*/ 5561229 w 6128435"/>
              <a:gd name="connsiteY73" fmla="*/ 3395784 h 6858000"/>
              <a:gd name="connsiteX74" fmla="*/ 5589758 w 6128435"/>
              <a:gd name="connsiteY74" fmla="*/ 3506453 h 6858000"/>
              <a:gd name="connsiteX75" fmla="*/ 5596144 w 6128435"/>
              <a:gd name="connsiteY75" fmla="*/ 3534624 h 6858000"/>
              <a:gd name="connsiteX76" fmla="*/ 5597750 w 6128435"/>
              <a:gd name="connsiteY76" fmla="*/ 3534129 h 6858000"/>
              <a:gd name="connsiteX77" fmla="*/ 5599700 w 6128435"/>
              <a:gd name="connsiteY77" fmla="*/ 3547221 h 6858000"/>
              <a:gd name="connsiteX78" fmla="*/ 5615031 w 6128435"/>
              <a:gd name="connsiteY78" fmla="*/ 3557482 h 6858000"/>
              <a:gd name="connsiteX79" fmla="*/ 5618377 w 6128435"/>
              <a:gd name="connsiteY79" fmla="*/ 3588431 h 6858000"/>
              <a:gd name="connsiteX80" fmla="*/ 5612155 w 6128435"/>
              <a:gd name="connsiteY80" fmla="*/ 3589869 h 6858000"/>
              <a:gd name="connsiteX81" fmla="*/ 5620843 w 6128435"/>
              <a:gd name="connsiteY81" fmla="*/ 3606745 h 6858000"/>
              <a:gd name="connsiteX82" fmla="*/ 5655472 w 6128435"/>
              <a:gd name="connsiteY82" fmla="*/ 3678877 h 6858000"/>
              <a:gd name="connsiteX83" fmla="*/ 5680448 w 6128435"/>
              <a:gd name="connsiteY83" fmla="*/ 3717760 h 6858000"/>
              <a:gd name="connsiteX84" fmla="*/ 5683015 w 6128435"/>
              <a:gd name="connsiteY84" fmla="*/ 3762025 h 6858000"/>
              <a:gd name="connsiteX85" fmla="*/ 5696643 w 6128435"/>
              <a:gd name="connsiteY85" fmla="*/ 3773888 h 6858000"/>
              <a:gd name="connsiteX86" fmla="*/ 5699203 w 6128435"/>
              <a:gd name="connsiteY86" fmla="*/ 3775823 h 6858000"/>
              <a:gd name="connsiteX87" fmla="*/ 5704824 w 6128435"/>
              <a:gd name="connsiteY87" fmla="*/ 3785966 h 6858000"/>
              <a:gd name="connsiteX88" fmla="*/ 5712204 w 6128435"/>
              <a:gd name="connsiteY88" fmla="*/ 3785830 h 6858000"/>
              <a:gd name="connsiteX89" fmla="*/ 5724816 w 6128435"/>
              <a:gd name="connsiteY89" fmla="*/ 3798949 h 6858000"/>
              <a:gd name="connsiteX90" fmla="*/ 5733539 w 6128435"/>
              <a:gd name="connsiteY90" fmla="*/ 3818457 h 6858000"/>
              <a:gd name="connsiteX91" fmla="*/ 5768491 w 6128435"/>
              <a:gd name="connsiteY91" fmla="*/ 3914399 h 6858000"/>
              <a:gd name="connsiteX92" fmla="*/ 5793123 w 6128435"/>
              <a:gd name="connsiteY92" fmla="*/ 3969952 h 6858000"/>
              <a:gd name="connsiteX93" fmla="*/ 5808321 w 6128435"/>
              <a:gd name="connsiteY93" fmla="*/ 3988153 h 6858000"/>
              <a:gd name="connsiteX94" fmla="*/ 5825621 w 6128435"/>
              <a:gd name="connsiteY94" fmla="*/ 4015525 h 6858000"/>
              <a:gd name="connsiteX95" fmla="*/ 5860672 w 6128435"/>
              <a:gd name="connsiteY95" fmla="*/ 4061579 h 6858000"/>
              <a:gd name="connsiteX96" fmla="*/ 5872173 w 6128435"/>
              <a:gd name="connsiteY96" fmla="*/ 4088497 h 6858000"/>
              <a:gd name="connsiteX97" fmla="*/ 5883705 w 6128435"/>
              <a:gd name="connsiteY97" fmla="*/ 4101899 h 6858000"/>
              <a:gd name="connsiteX98" fmla="*/ 5885314 w 6128435"/>
              <a:gd name="connsiteY98" fmla="*/ 4108387 h 6858000"/>
              <a:gd name="connsiteX99" fmla="*/ 5894095 w 6128435"/>
              <a:gd name="connsiteY99" fmla="*/ 4128857 h 6858000"/>
              <a:gd name="connsiteX100" fmla="*/ 5898339 w 6128435"/>
              <a:gd name="connsiteY100" fmla="*/ 4140800 h 6858000"/>
              <a:gd name="connsiteX101" fmla="*/ 5899734 w 6128435"/>
              <a:gd name="connsiteY101" fmla="*/ 4145632 h 6858000"/>
              <a:gd name="connsiteX102" fmla="*/ 5897098 w 6128435"/>
              <a:gd name="connsiteY102" fmla="*/ 4157819 h 6858000"/>
              <a:gd name="connsiteX103" fmla="*/ 5903513 w 6128435"/>
              <a:gd name="connsiteY103" fmla="*/ 4187661 h 6858000"/>
              <a:gd name="connsiteX104" fmla="*/ 5917114 w 6128435"/>
              <a:gd name="connsiteY104" fmla="*/ 4213096 h 6858000"/>
              <a:gd name="connsiteX105" fmla="*/ 5921153 w 6128435"/>
              <a:gd name="connsiteY105" fmla="*/ 4236222 h 6858000"/>
              <a:gd name="connsiteX106" fmla="*/ 5924233 w 6128435"/>
              <a:gd name="connsiteY106" fmla="*/ 4242060 h 6858000"/>
              <a:gd name="connsiteX107" fmla="*/ 5928910 w 6128435"/>
              <a:gd name="connsiteY107" fmla="*/ 4300973 h 6858000"/>
              <a:gd name="connsiteX108" fmla="*/ 5939320 w 6128435"/>
              <a:gd name="connsiteY108" fmla="*/ 4340435 h 6858000"/>
              <a:gd name="connsiteX109" fmla="*/ 5946705 w 6128435"/>
              <a:gd name="connsiteY109" fmla="*/ 4428051 h 6858000"/>
              <a:gd name="connsiteX110" fmla="*/ 5949261 w 6128435"/>
              <a:gd name="connsiteY110" fmla="*/ 4449185 h 6858000"/>
              <a:gd name="connsiteX111" fmla="*/ 5957504 w 6128435"/>
              <a:gd name="connsiteY111" fmla="*/ 4465911 h 6858000"/>
              <a:gd name="connsiteX112" fmla="*/ 5964689 w 6128435"/>
              <a:gd name="connsiteY112" fmla="*/ 4468532 h 6858000"/>
              <a:gd name="connsiteX113" fmla="*/ 5967062 w 6128435"/>
              <a:gd name="connsiteY113" fmla="*/ 4479923 h 6858000"/>
              <a:gd name="connsiteX114" fmla="*/ 5968960 w 6128435"/>
              <a:gd name="connsiteY114" fmla="*/ 4482655 h 6858000"/>
              <a:gd name="connsiteX115" fmla="*/ 5978567 w 6128435"/>
              <a:gd name="connsiteY115" fmla="*/ 4498605 h 6858000"/>
              <a:gd name="connsiteX116" fmla="*/ 5980106 w 6128435"/>
              <a:gd name="connsiteY116" fmla="*/ 4585087 h 6858000"/>
              <a:gd name="connsiteX117" fmla="*/ 5998138 w 6128435"/>
              <a:gd name="connsiteY117" fmla="*/ 4697518 h 6858000"/>
              <a:gd name="connsiteX118" fmla="*/ 6013516 w 6128435"/>
              <a:gd name="connsiteY118" fmla="*/ 4786619 h 6858000"/>
              <a:gd name="connsiteX119" fmla="*/ 6025404 w 6128435"/>
              <a:gd name="connsiteY119" fmla="*/ 4858148 h 6858000"/>
              <a:gd name="connsiteX120" fmla="*/ 6007749 w 6128435"/>
              <a:gd name="connsiteY120" fmla="*/ 4964715 h 6858000"/>
              <a:gd name="connsiteX121" fmla="*/ 6005269 w 6128435"/>
              <a:gd name="connsiteY121" fmla="*/ 5150567 h 6858000"/>
              <a:gd name="connsiteX122" fmla="*/ 6001127 w 6128435"/>
              <a:gd name="connsiteY122" fmla="*/ 5164609 h 6858000"/>
              <a:gd name="connsiteX123" fmla="*/ 5996647 w 6128435"/>
              <a:gd name="connsiteY123" fmla="*/ 5185640 h 6858000"/>
              <a:gd name="connsiteX124" fmla="*/ 5998514 w 6128435"/>
              <a:gd name="connsiteY124" fmla="*/ 5189673 h 6858000"/>
              <a:gd name="connsiteX125" fmla="*/ 5995970 w 6128435"/>
              <a:gd name="connsiteY125" fmla="*/ 5221547 h 6858000"/>
              <a:gd name="connsiteX126" fmla="*/ 5997218 w 6128435"/>
              <a:gd name="connsiteY126" fmla="*/ 5222031 h 6858000"/>
              <a:gd name="connsiteX127" fmla="*/ 6002116 w 6128435"/>
              <a:gd name="connsiteY127" fmla="*/ 5231223 h 6858000"/>
              <a:gd name="connsiteX128" fmla="*/ 6008541 w 6128435"/>
              <a:gd name="connsiteY128" fmla="*/ 5248680 h 6858000"/>
              <a:gd name="connsiteX129" fmla="*/ 6039260 w 6128435"/>
              <a:gd name="connsiteY129" fmla="*/ 5289518 h 6858000"/>
              <a:gd name="connsiteX130" fmla="*/ 6036748 w 6128435"/>
              <a:gd name="connsiteY130" fmla="*/ 5322752 h 6858000"/>
              <a:gd name="connsiteX131" fmla="*/ 6036943 w 6128435"/>
              <a:gd name="connsiteY131" fmla="*/ 5329480 h 6858000"/>
              <a:gd name="connsiteX132" fmla="*/ 6037236 w 6128435"/>
              <a:gd name="connsiteY132" fmla="*/ 5329634 h 6858000"/>
              <a:gd name="connsiteX133" fmla="*/ 6038019 w 6128435"/>
              <a:gd name="connsiteY133" fmla="*/ 5336764 h 6858000"/>
              <a:gd name="connsiteX134" fmla="*/ 6037298 w 6128435"/>
              <a:gd name="connsiteY134" fmla="*/ 5341753 h 6858000"/>
              <a:gd name="connsiteX135" fmla="*/ 6037677 w 6128435"/>
              <a:gd name="connsiteY135" fmla="*/ 5354807 h 6858000"/>
              <a:gd name="connsiteX136" fmla="*/ 6039728 w 6128435"/>
              <a:gd name="connsiteY136" fmla="*/ 5359416 h 6858000"/>
              <a:gd name="connsiteX137" fmla="*/ 6043311 w 6128435"/>
              <a:gd name="connsiteY137" fmla="*/ 5361407 h 6858000"/>
              <a:gd name="connsiteX138" fmla="*/ 6042954 w 6128435"/>
              <a:gd name="connsiteY138" fmla="*/ 5362576 h 6858000"/>
              <a:gd name="connsiteX139" fmla="*/ 6053435 w 6128435"/>
              <a:gd name="connsiteY139" fmla="*/ 5387547 h 6858000"/>
              <a:gd name="connsiteX140" fmla="*/ 6065933 w 6128435"/>
              <a:gd name="connsiteY140" fmla="*/ 5443002 h 6858000"/>
              <a:gd name="connsiteX141" fmla="*/ 6068640 w 6128435"/>
              <a:gd name="connsiteY141" fmla="*/ 5474503 h 6858000"/>
              <a:gd name="connsiteX142" fmla="*/ 6080922 w 6128435"/>
              <a:gd name="connsiteY142" fmla="*/ 5561070 h 6858000"/>
              <a:gd name="connsiteX143" fmla="*/ 6096949 w 6128435"/>
              <a:gd name="connsiteY143" fmla="*/ 5648179 h 6858000"/>
              <a:gd name="connsiteX144" fmla="*/ 6125703 w 6128435"/>
              <a:gd name="connsiteY144" fmla="*/ 5692894 h 6858000"/>
              <a:gd name="connsiteX145" fmla="*/ 6126670 w 6128435"/>
              <a:gd name="connsiteY145" fmla="*/ 5697882 h 6858000"/>
              <a:gd name="connsiteX146" fmla="*/ 6124061 w 6128435"/>
              <a:gd name="connsiteY146" fmla="*/ 5710294 h 6858000"/>
              <a:gd name="connsiteX147" fmla="*/ 6122213 w 6128435"/>
              <a:gd name="connsiteY147" fmla="*/ 5714762 h 6858000"/>
              <a:gd name="connsiteX148" fmla="*/ 6121353 w 6128435"/>
              <a:gd name="connsiteY148" fmla="*/ 5721725 h 6858000"/>
              <a:gd name="connsiteX149" fmla="*/ 6121607 w 6128435"/>
              <a:gd name="connsiteY149" fmla="*/ 5721959 h 6858000"/>
              <a:gd name="connsiteX150" fmla="*/ 6120262 w 6128435"/>
              <a:gd name="connsiteY150" fmla="*/ 5728358 h 6858000"/>
              <a:gd name="connsiteX151" fmla="*/ 6110194 w 6128435"/>
              <a:gd name="connsiteY151" fmla="*/ 5758853 h 6858000"/>
              <a:gd name="connsiteX152" fmla="*/ 6127519 w 6128435"/>
              <a:gd name="connsiteY152" fmla="*/ 5865775 h 6858000"/>
              <a:gd name="connsiteX153" fmla="*/ 6128435 w 6128435"/>
              <a:gd name="connsiteY153" fmla="*/ 5870164 h 6858000"/>
              <a:gd name="connsiteX154" fmla="*/ 6119217 w 6128435"/>
              <a:gd name="connsiteY154" fmla="*/ 5888542 h 6858000"/>
              <a:gd name="connsiteX155" fmla="*/ 6115966 w 6128435"/>
              <a:gd name="connsiteY155" fmla="*/ 5898387 h 6858000"/>
              <a:gd name="connsiteX156" fmla="*/ 6111924 w 6128435"/>
              <a:gd name="connsiteY156" fmla="*/ 5900444 h 6858000"/>
              <a:gd name="connsiteX157" fmla="*/ 6108716 w 6128435"/>
              <a:gd name="connsiteY157" fmla="*/ 5915345 h 6858000"/>
              <a:gd name="connsiteX158" fmla="*/ 6109524 w 6128435"/>
              <a:gd name="connsiteY158" fmla="*/ 5917328 h 6858000"/>
              <a:gd name="connsiteX159" fmla="*/ 6102493 w 6128435"/>
              <a:gd name="connsiteY159" fmla="*/ 5928602 h 6858000"/>
              <a:gd name="connsiteX160" fmla="*/ 6056863 w 6128435"/>
              <a:gd name="connsiteY160" fmla="*/ 6000643 h 6858000"/>
              <a:gd name="connsiteX161" fmla="*/ 6045436 w 6128435"/>
              <a:gd name="connsiteY161" fmla="*/ 6124480 h 6858000"/>
              <a:gd name="connsiteX162" fmla="*/ 6030489 w 6128435"/>
              <a:gd name="connsiteY162" fmla="*/ 6317666 h 6858000"/>
              <a:gd name="connsiteX163" fmla="*/ 6007492 w 6128435"/>
              <a:gd name="connsiteY163" fmla="*/ 6440818 h 6858000"/>
              <a:gd name="connsiteX164" fmla="*/ 6009467 w 6128435"/>
              <a:gd name="connsiteY164" fmla="*/ 6487076 h 6858000"/>
              <a:gd name="connsiteX165" fmla="*/ 5995064 w 6128435"/>
              <a:gd name="connsiteY165" fmla="*/ 6540791 h 6858000"/>
              <a:gd name="connsiteX166" fmla="*/ 5996309 w 6128435"/>
              <a:gd name="connsiteY166" fmla="*/ 6543961 h 6858000"/>
              <a:gd name="connsiteX167" fmla="*/ 5996048 w 6128435"/>
              <a:gd name="connsiteY167" fmla="*/ 6555444 h 6858000"/>
              <a:gd name="connsiteX168" fmla="*/ 6002524 w 6128435"/>
              <a:gd name="connsiteY168" fmla="*/ 6560188 h 6858000"/>
              <a:gd name="connsiteX169" fmla="*/ 6006823 w 6128435"/>
              <a:gd name="connsiteY169" fmla="*/ 6578546 h 6858000"/>
              <a:gd name="connsiteX170" fmla="*/ 6004510 w 6128435"/>
              <a:gd name="connsiteY170" fmla="*/ 6599256 h 6858000"/>
              <a:gd name="connsiteX171" fmla="*/ 5986207 w 6128435"/>
              <a:gd name="connsiteY171" fmla="*/ 6695855 h 6858000"/>
              <a:gd name="connsiteX172" fmla="*/ 5979428 w 6128435"/>
              <a:gd name="connsiteY172" fmla="*/ 6754678 h 6858000"/>
              <a:gd name="connsiteX173" fmla="*/ 5983398 w 6128435"/>
              <a:gd name="connsiteY173" fmla="*/ 6778641 h 6858000"/>
              <a:gd name="connsiteX174" fmla="*/ 5984543 w 6128435"/>
              <a:gd name="connsiteY174" fmla="*/ 6811016 h 6858000"/>
              <a:gd name="connsiteX175" fmla="*/ 5981802 w 6128435"/>
              <a:gd name="connsiteY175" fmla="*/ 6838578 h 6858000"/>
              <a:gd name="connsiteX176" fmla="*/ 5979671 w 6128435"/>
              <a:gd name="connsiteY176" fmla="*/ 6858000 h 6858000"/>
              <a:gd name="connsiteX177" fmla="*/ 0 w 6128435"/>
              <a:gd name="connsiteY177" fmla="*/ 6858000 h 6858000"/>
              <a:gd name="connsiteX178" fmla="*/ 0 w 6128435"/>
              <a:gd name="connsiteY17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71650 w 6128435"/>
              <a:gd name="connsiteY46" fmla="*/ 2440467 h 6858000"/>
              <a:gd name="connsiteX47" fmla="*/ 5271438 w 6128435"/>
              <a:gd name="connsiteY47" fmla="*/ 2447186 h 6858000"/>
              <a:gd name="connsiteX48" fmla="*/ 5271722 w 6128435"/>
              <a:gd name="connsiteY48" fmla="*/ 2447359 h 6858000"/>
              <a:gd name="connsiteX49" fmla="*/ 5272069 w 6128435"/>
              <a:gd name="connsiteY49" fmla="*/ 2454523 h 6858000"/>
              <a:gd name="connsiteX50" fmla="*/ 5271049 w 6128435"/>
              <a:gd name="connsiteY50" fmla="*/ 2459442 h 6858000"/>
              <a:gd name="connsiteX51" fmla="*/ 5307538 w 6128435"/>
              <a:gd name="connsiteY51" fmla="*/ 2514685 h 6858000"/>
              <a:gd name="connsiteX52" fmla="*/ 5337604 w 6128435"/>
              <a:gd name="connsiteY52" fmla="*/ 2597632 h 6858000"/>
              <a:gd name="connsiteX53" fmla="*/ 5407503 w 6128435"/>
              <a:gd name="connsiteY53" fmla="*/ 2786290 h 6858000"/>
              <a:gd name="connsiteX54" fmla="*/ 5407356 w 6128435"/>
              <a:gd name="connsiteY54" fmla="*/ 2787545 h 6858000"/>
              <a:gd name="connsiteX55" fmla="*/ 5411130 w 6128435"/>
              <a:gd name="connsiteY55" fmla="*/ 2788640 h 6858000"/>
              <a:gd name="connsiteX56" fmla="*/ 5416439 w 6128435"/>
              <a:gd name="connsiteY56" fmla="*/ 2805666 h 6858000"/>
              <a:gd name="connsiteX57" fmla="*/ 5416589 w 6128435"/>
              <a:gd name="connsiteY57" fmla="*/ 2810822 h 6858000"/>
              <a:gd name="connsiteX58" fmla="*/ 5418542 w 6128435"/>
              <a:gd name="connsiteY58" fmla="*/ 2817745 h 6858000"/>
              <a:gd name="connsiteX59" fmla="*/ 5418847 w 6128435"/>
              <a:gd name="connsiteY59" fmla="*/ 2817825 h 6858000"/>
              <a:gd name="connsiteX60" fmla="*/ 5423364 w 6128435"/>
              <a:gd name="connsiteY60" fmla="*/ 2858292 h 6858000"/>
              <a:gd name="connsiteX61" fmla="*/ 5479298 w 6128435"/>
              <a:gd name="connsiteY61" fmla="*/ 2947791 h 6858000"/>
              <a:gd name="connsiteX62" fmla="*/ 5481770 w 6128435"/>
              <a:gd name="connsiteY62" fmla="*/ 2951352 h 6858000"/>
              <a:gd name="connsiteX63" fmla="*/ 5481013 w 6128435"/>
              <a:gd name="connsiteY63" fmla="*/ 2973461 h 6858000"/>
              <a:gd name="connsiteX64" fmla="*/ 5482045 w 6128435"/>
              <a:gd name="connsiteY64" fmla="*/ 2984371 h 6858000"/>
              <a:gd name="connsiteX65" fmla="*/ 5479405 w 6128435"/>
              <a:gd name="connsiteY65" fmla="*/ 2988507 h 6858000"/>
              <a:gd name="connsiteX66" fmla="*/ 5482415 w 6128435"/>
              <a:gd name="connsiteY66" fmla="*/ 3004079 h 6858000"/>
              <a:gd name="connsiteX67" fmla="*/ 5483865 w 6128435"/>
              <a:gd name="connsiteY67" fmla="*/ 3005467 h 6858000"/>
              <a:gd name="connsiteX68" fmla="*/ 5482236 w 6128435"/>
              <a:gd name="connsiteY68" fmla="*/ 3019791 h 6858000"/>
              <a:gd name="connsiteX69" fmla="*/ 5475895 w 6128435"/>
              <a:gd name="connsiteY69" fmla="*/ 3033578 h 6858000"/>
              <a:gd name="connsiteX70" fmla="*/ 5477595 w 6128435"/>
              <a:gd name="connsiteY70" fmla="*/ 3250534 h 6858000"/>
              <a:gd name="connsiteX71" fmla="*/ 5532836 w 6128435"/>
              <a:gd name="connsiteY71" fmla="*/ 3353840 h 6858000"/>
              <a:gd name="connsiteX72" fmla="*/ 5561229 w 6128435"/>
              <a:gd name="connsiteY72" fmla="*/ 3395784 h 6858000"/>
              <a:gd name="connsiteX73" fmla="*/ 5589758 w 6128435"/>
              <a:gd name="connsiteY73" fmla="*/ 3506453 h 6858000"/>
              <a:gd name="connsiteX74" fmla="*/ 5596144 w 6128435"/>
              <a:gd name="connsiteY74" fmla="*/ 3534624 h 6858000"/>
              <a:gd name="connsiteX75" fmla="*/ 5597750 w 6128435"/>
              <a:gd name="connsiteY75" fmla="*/ 3534129 h 6858000"/>
              <a:gd name="connsiteX76" fmla="*/ 5599700 w 6128435"/>
              <a:gd name="connsiteY76" fmla="*/ 3547221 h 6858000"/>
              <a:gd name="connsiteX77" fmla="*/ 5615031 w 6128435"/>
              <a:gd name="connsiteY77" fmla="*/ 3557482 h 6858000"/>
              <a:gd name="connsiteX78" fmla="*/ 5618377 w 6128435"/>
              <a:gd name="connsiteY78" fmla="*/ 3588431 h 6858000"/>
              <a:gd name="connsiteX79" fmla="*/ 5612155 w 6128435"/>
              <a:gd name="connsiteY79" fmla="*/ 3589869 h 6858000"/>
              <a:gd name="connsiteX80" fmla="*/ 5620843 w 6128435"/>
              <a:gd name="connsiteY80" fmla="*/ 3606745 h 6858000"/>
              <a:gd name="connsiteX81" fmla="*/ 5655472 w 6128435"/>
              <a:gd name="connsiteY81" fmla="*/ 3678877 h 6858000"/>
              <a:gd name="connsiteX82" fmla="*/ 5680448 w 6128435"/>
              <a:gd name="connsiteY82" fmla="*/ 3717760 h 6858000"/>
              <a:gd name="connsiteX83" fmla="*/ 5683015 w 6128435"/>
              <a:gd name="connsiteY83" fmla="*/ 3762025 h 6858000"/>
              <a:gd name="connsiteX84" fmla="*/ 5696643 w 6128435"/>
              <a:gd name="connsiteY84" fmla="*/ 3773888 h 6858000"/>
              <a:gd name="connsiteX85" fmla="*/ 5699203 w 6128435"/>
              <a:gd name="connsiteY85" fmla="*/ 3775823 h 6858000"/>
              <a:gd name="connsiteX86" fmla="*/ 5704824 w 6128435"/>
              <a:gd name="connsiteY86" fmla="*/ 3785966 h 6858000"/>
              <a:gd name="connsiteX87" fmla="*/ 5712204 w 6128435"/>
              <a:gd name="connsiteY87" fmla="*/ 3785830 h 6858000"/>
              <a:gd name="connsiteX88" fmla="*/ 5724816 w 6128435"/>
              <a:gd name="connsiteY88" fmla="*/ 3798949 h 6858000"/>
              <a:gd name="connsiteX89" fmla="*/ 5733539 w 6128435"/>
              <a:gd name="connsiteY89" fmla="*/ 3818457 h 6858000"/>
              <a:gd name="connsiteX90" fmla="*/ 5768491 w 6128435"/>
              <a:gd name="connsiteY90" fmla="*/ 3914399 h 6858000"/>
              <a:gd name="connsiteX91" fmla="*/ 5793123 w 6128435"/>
              <a:gd name="connsiteY91" fmla="*/ 3969952 h 6858000"/>
              <a:gd name="connsiteX92" fmla="*/ 5808321 w 6128435"/>
              <a:gd name="connsiteY92" fmla="*/ 3988153 h 6858000"/>
              <a:gd name="connsiteX93" fmla="*/ 5825621 w 6128435"/>
              <a:gd name="connsiteY93" fmla="*/ 4015525 h 6858000"/>
              <a:gd name="connsiteX94" fmla="*/ 5860672 w 6128435"/>
              <a:gd name="connsiteY94" fmla="*/ 4061579 h 6858000"/>
              <a:gd name="connsiteX95" fmla="*/ 5872173 w 6128435"/>
              <a:gd name="connsiteY95" fmla="*/ 4088497 h 6858000"/>
              <a:gd name="connsiteX96" fmla="*/ 5883705 w 6128435"/>
              <a:gd name="connsiteY96" fmla="*/ 4101899 h 6858000"/>
              <a:gd name="connsiteX97" fmla="*/ 5885314 w 6128435"/>
              <a:gd name="connsiteY97" fmla="*/ 4108387 h 6858000"/>
              <a:gd name="connsiteX98" fmla="*/ 5894095 w 6128435"/>
              <a:gd name="connsiteY98" fmla="*/ 4128857 h 6858000"/>
              <a:gd name="connsiteX99" fmla="*/ 5898339 w 6128435"/>
              <a:gd name="connsiteY99" fmla="*/ 4140800 h 6858000"/>
              <a:gd name="connsiteX100" fmla="*/ 5899734 w 6128435"/>
              <a:gd name="connsiteY100" fmla="*/ 4145632 h 6858000"/>
              <a:gd name="connsiteX101" fmla="*/ 5897098 w 6128435"/>
              <a:gd name="connsiteY101" fmla="*/ 4157819 h 6858000"/>
              <a:gd name="connsiteX102" fmla="*/ 5903513 w 6128435"/>
              <a:gd name="connsiteY102" fmla="*/ 4187661 h 6858000"/>
              <a:gd name="connsiteX103" fmla="*/ 5917114 w 6128435"/>
              <a:gd name="connsiteY103" fmla="*/ 4213096 h 6858000"/>
              <a:gd name="connsiteX104" fmla="*/ 5921153 w 6128435"/>
              <a:gd name="connsiteY104" fmla="*/ 4236222 h 6858000"/>
              <a:gd name="connsiteX105" fmla="*/ 5924233 w 6128435"/>
              <a:gd name="connsiteY105" fmla="*/ 4242060 h 6858000"/>
              <a:gd name="connsiteX106" fmla="*/ 5928910 w 6128435"/>
              <a:gd name="connsiteY106" fmla="*/ 4300973 h 6858000"/>
              <a:gd name="connsiteX107" fmla="*/ 5939320 w 6128435"/>
              <a:gd name="connsiteY107" fmla="*/ 4340435 h 6858000"/>
              <a:gd name="connsiteX108" fmla="*/ 5946705 w 6128435"/>
              <a:gd name="connsiteY108" fmla="*/ 4428051 h 6858000"/>
              <a:gd name="connsiteX109" fmla="*/ 5949261 w 6128435"/>
              <a:gd name="connsiteY109" fmla="*/ 4449185 h 6858000"/>
              <a:gd name="connsiteX110" fmla="*/ 5957504 w 6128435"/>
              <a:gd name="connsiteY110" fmla="*/ 4465911 h 6858000"/>
              <a:gd name="connsiteX111" fmla="*/ 5964689 w 6128435"/>
              <a:gd name="connsiteY111" fmla="*/ 4468532 h 6858000"/>
              <a:gd name="connsiteX112" fmla="*/ 5967062 w 6128435"/>
              <a:gd name="connsiteY112" fmla="*/ 4479923 h 6858000"/>
              <a:gd name="connsiteX113" fmla="*/ 5968960 w 6128435"/>
              <a:gd name="connsiteY113" fmla="*/ 4482655 h 6858000"/>
              <a:gd name="connsiteX114" fmla="*/ 5978567 w 6128435"/>
              <a:gd name="connsiteY114" fmla="*/ 4498605 h 6858000"/>
              <a:gd name="connsiteX115" fmla="*/ 5980106 w 6128435"/>
              <a:gd name="connsiteY115" fmla="*/ 4585087 h 6858000"/>
              <a:gd name="connsiteX116" fmla="*/ 5998138 w 6128435"/>
              <a:gd name="connsiteY116" fmla="*/ 4697518 h 6858000"/>
              <a:gd name="connsiteX117" fmla="*/ 6013516 w 6128435"/>
              <a:gd name="connsiteY117" fmla="*/ 4786619 h 6858000"/>
              <a:gd name="connsiteX118" fmla="*/ 6025404 w 6128435"/>
              <a:gd name="connsiteY118" fmla="*/ 4858148 h 6858000"/>
              <a:gd name="connsiteX119" fmla="*/ 6007749 w 6128435"/>
              <a:gd name="connsiteY119" fmla="*/ 4964715 h 6858000"/>
              <a:gd name="connsiteX120" fmla="*/ 6005269 w 6128435"/>
              <a:gd name="connsiteY120" fmla="*/ 5150567 h 6858000"/>
              <a:gd name="connsiteX121" fmla="*/ 6001127 w 6128435"/>
              <a:gd name="connsiteY121" fmla="*/ 5164609 h 6858000"/>
              <a:gd name="connsiteX122" fmla="*/ 5996647 w 6128435"/>
              <a:gd name="connsiteY122" fmla="*/ 5185640 h 6858000"/>
              <a:gd name="connsiteX123" fmla="*/ 5998514 w 6128435"/>
              <a:gd name="connsiteY123" fmla="*/ 5189673 h 6858000"/>
              <a:gd name="connsiteX124" fmla="*/ 5995970 w 6128435"/>
              <a:gd name="connsiteY124" fmla="*/ 5221547 h 6858000"/>
              <a:gd name="connsiteX125" fmla="*/ 5997218 w 6128435"/>
              <a:gd name="connsiteY125" fmla="*/ 5222031 h 6858000"/>
              <a:gd name="connsiteX126" fmla="*/ 6002116 w 6128435"/>
              <a:gd name="connsiteY126" fmla="*/ 5231223 h 6858000"/>
              <a:gd name="connsiteX127" fmla="*/ 6008541 w 6128435"/>
              <a:gd name="connsiteY127" fmla="*/ 5248680 h 6858000"/>
              <a:gd name="connsiteX128" fmla="*/ 6039260 w 6128435"/>
              <a:gd name="connsiteY128" fmla="*/ 5289518 h 6858000"/>
              <a:gd name="connsiteX129" fmla="*/ 6036748 w 6128435"/>
              <a:gd name="connsiteY129" fmla="*/ 5322752 h 6858000"/>
              <a:gd name="connsiteX130" fmla="*/ 6036943 w 6128435"/>
              <a:gd name="connsiteY130" fmla="*/ 5329480 h 6858000"/>
              <a:gd name="connsiteX131" fmla="*/ 6037236 w 6128435"/>
              <a:gd name="connsiteY131" fmla="*/ 5329634 h 6858000"/>
              <a:gd name="connsiteX132" fmla="*/ 6038019 w 6128435"/>
              <a:gd name="connsiteY132" fmla="*/ 5336764 h 6858000"/>
              <a:gd name="connsiteX133" fmla="*/ 6037298 w 6128435"/>
              <a:gd name="connsiteY133" fmla="*/ 5341753 h 6858000"/>
              <a:gd name="connsiteX134" fmla="*/ 6037677 w 6128435"/>
              <a:gd name="connsiteY134" fmla="*/ 5354807 h 6858000"/>
              <a:gd name="connsiteX135" fmla="*/ 6039728 w 6128435"/>
              <a:gd name="connsiteY135" fmla="*/ 5359416 h 6858000"/>
              <a:gd name="connsiteX136" fmla="*/ 6043311 w 6128435"/>
              <a:gd name="connsiteY136" fmla="*/ 5361407 h 6858000"/>
              <a:gd name="connsiteX137" fmla="*/ 6042954 w 6128435"/>
              <a:gd name="connsiteY137" fmla="*/ 5362576 h 6858000"/>
              <a:gd name="connsiteX138" fmla="*/ 6053435 w 6128435"/>
              <a:gd name="connsiteY138" fmla="*/ 5387547 h 6858000"/>
              <a:gd name="connsiteX139" fmla="*/ 6065933 w 6128435"/>
              <a:gd name="connsiteY139" fmla="*/ 5443002 h 6858000"/>
              <a:gd name="connsiteX140" fmla="*/ 6068640 w 6128435"/>
              <a:gd name="connsiteY140" fmla="*/ 5474503 h 6858000"/>
              <a:gd name="connsiteX141" fmla="*/ 6080922 w 6128435"/>
              <a:gd name="connsiteY141" fmla="*/ 5561070 h 6858000"/>
              <a:gd name="connsiteX142" fmla="*/ 6096949 w 6128435"/>
              <a:gd name="connsiteY142" fmla="*/ 5648179 h 6858000"/>
              <a:gd name="connsiteX143" fmla="*/ 6125703 w 6128435"/>
              <a:gd name="connsiteY143" fmla="*/ 5692894 h 6858000"/>
              <a:gd name="connsiteX144" fmla="*/ 6126670 w 6128435"/>
              <a:gd name="connsiteY144" fmla="*/ 5697882 h 6858000"/>
              <a:gd name="connsiteX145" fmla="*/ 6124061 w 6128435"/>
              <a:gd name="connsiteY145" fmla="*/ 5710294 h 6858000"/>
              <a:gd name="connsiteX146" fmla="*/ 6122213 w 6128435"/>
              <a:gd name="connsiteY146" fmla="*/ 5714762 h 6858000"/>
              <a:gd name="connsiteX147" fmla="*/ 6121353 w 6128435"/>
              <a:gd name="connsiteY147" fmla="*/ 5721725 h 6858000"/>
              <a:gd name="connsiteX148" fmla="*/ 6121607 w 6128435"/>
              <a:gd name="connsiteY148" fmla="*/ 5721959 h 6858000"/>
              <a:gd name="connsiteX149" fmla="*/ 6120262 w 6128435"/>
              <a:gd name="connsiteY149" fmla="*/ 5728358 h 6858000"/>
              <a:gd name="connsiteX150" fmla="*/ 6110194 w 6128435"/>
              <a:gd name="connsiteY150" fmla="*/ 5758853 h 6858000"/>
              <a:gd name="connsiteX151" fmla="*/ 6127519 w 6128435"/>
              <a:gd name="connsiteY151" fmla="*/ 5865775 h 6858000"/>
              <a:gd name="connsiteX152" fmla="*/ 6128435 w 6128435"/>
              <a:gd name="connsiteY152" fmla="*/ 5870164 h 6858000"/>
              <a:gd name="connsiteX153" fmla="*/ 6119217 w 6128435"/>
              <a:gd name="connsiteY153" fmla="*/ 5888542 h 6858000"/>
              <a:gd name="connsiteX154" fmla="*/ 6115966 w 6128435"/>
              <a:gd name="connsiteY154" fmla="*/ 5898387 h 6858000"/>
              <a:gd name="connsiteX155" fmla="*/ 6111924 w 6128435"/>
              <a:gd name="connsiteY155" fmla="*/ 5900444 h 6858000"/>
              <a:gd name="connsiteX156" fmla="*/ 6108716 w 6128435"/>
              <a:gd name="connsiteY156" fmla="*/ 5915345 h 6858000"/>
              <a:gd name="connsiteX157" fmla="*/ 6109524 w 6128435"/>
              <a:gd name="connsiteY157" fmla="*/ 5917328 h 6858000"/>
              <a:gd name="connsiteX158" fmla="*/ 6102493 w 6128435"/>
              <a:gd name="connsiteY158" fmla="*/ 5928602 h 6858000"/>
              <a:gd name="connsiteX159" fmla="*/ 6056863 w 6128435"/>
              <a:gd name="connsiteY159" fmla="*/ 6000643 h 6858000"/>
              <a:gd name="connsiteX160" fmla="*/ 6045436 w 6128435"/>
              <a:gd name="connsiteY160" fmla="*/ 6124480 h 6858000"/>
              <a:gd name="connsiteX161" fmla="*/ 6030489 w 6128435"/>
              <a:gd name="connsiteY161" fmla="*/ 6317666 h 6858000"/>
              <a:gd name="connsiteX162" fmla="*/ 6007492 w 6128435"/>
              <a:gd name="connsiteY162" fmla="*/ 6440818 h 6858000"/>
              <a:gd name="connsiteX163" fmla="*/ 6009467 w 6128435"/>
              <a:gd name="connsiteY163" fmla="*/ 6487076 h 6858000"/>
              <a:gd name="connsiteX164" fmla="*/ 5995064 w 6128435"/>
              <a:gd name="connsiteY164" fmla="*/ 6540791 h 6858000"/>
              <a:gd name="connsiteX165" fmla="*/ 5996309 w 6128435"/>
              <a:gd name="connsiteY165" fmla="*/ 6543961 h 6858000"/>
              <a:gd name="connsiteX166" fmla="*/ 5996048 w 6128435"/>
              <a:gd name="connsiteY166" fmla="*/ 6555444 h 6858000"/>
              <a:gd name="connsiteX167" fmla="*/ 6002524 w 6128435"/>
              <a:gd name="connsiteY167" fmla="*/ 6560188 h 6858000"/>
              <a:gd name="connsiteX168" fmla="*/ 6006823 w 6128435"/>
              <a:gd name="connsiteY168" fmla="*/ 6578546 h 6858000"/>
              <a:gd name="connsiteX169" fmla="*/ 6004510 w 6128435"/>
              <a:gd name="connsiteY169" fmla="*/ 6599256 h 6858000"/>
              <a:gd name="connsiteX170" fmla="*/ 5986207 w 6128435"/>
              <a:gd name="connsiteY170" fmla="*/ 6695855 h 6858000"/>
              <a:gd name="connsiteX171" fmla="*/ 5979428 w 6128435"/>
              <a:gd name="connsiteY171" fmla="*/ 6754678 h 6858000"/>
              <a:gd name="connsiteX172" fmla="*/ 5983398 w 6128435"/>
              <a:gd name="connsiteY172" fmla="*/ 6778641 h 6858000"/>
              <a:gd name="connsiteX173" fmla="*/ 5984543 w 6128435"/>
              <a:gd name="connsiteY173" fmla="*/ 6811016 h 6858000"/>
              <a:gd name="connsiteX174" fmla="*/ 5981802 w 6128435"/>
              <a:gd name="connsiteY174" fmla="*/ 6838578 h 6858000"/>
              <a:gd name="connsiteX175" fmla="*/ 5979671 w 6128435"/>
              <a:gd name="connsiteY175" fmla="*/ 6858000 h 6858000"/>
              <a:gd name="connsiteX176" fmla="*/ 0 w 6128435"/>
              <a:gd name="connsiteY176" fmla="*/ 6858000 h 6858000"/>
              <a:gd name="connsiteX177" fmla="*/ 0 w 6128435"/>
              <a:gd name="connsiteY17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98758 w 6128435"/>
              <a:gd name="connsiteY45" fmla="*/ 2375971 h 6858000"/>
              <a:gd name="connsiteX46" fmla="*/ 5271650 w 6128435"/>
              <a:gd name="connsiteY46" fmla="*/ 2440467 h 6858000"/>
              <a:gd name="connsiteX47" fmla="*/ 5271438 w 6128435"/>
              <a:gd name="connsiteY47" fmla="*/ 2447186 h 6858000"/>
              <a:gd name="connsiteX48" fmla="*/ 5271722 w 6128435"/>
              <a:gd name="connsiteY48" fmla="*/ 2447359 h 6858000"/>
              <a:gd name="connsiteX49" fmla="*/ 5272069 w 6128435"/>
              <a:gd name="connsiteY49" fmla="*/ 2454523 h 6858000"/>
              <a:gd name="connsiteX50" fmla="*/ 5271049 w 6128435"/>
              <a:gd name="connsiteY50" fmla="*/ 2459442 h 6858000"/>
              <a:gd name="connsiteX51" fmla="*/ 5307538 w 6128435"/>
              <a:gd name="connsiteY51" fmla="*/ 2514685 h 6858000"/>
              <a:gd name="connsiteX52" fmla="*/ 5337604 w 6128435"/>
              <a:gd name="connsiteY52" fmla="*/ 2597632 h 6858000"/>
              <a:gd name="connsiteX53" fmla="*/ 5407503 w 6128435"/>
              <a:gd name="connsiteY53" fmla="*/ 2786290 h 6858000"/>
              <a:gd name="connsiteX54" fmla="*/ 5407356 w 6128435"/>
              <a:gd name="connsiteY54" fmla="*/ 2787545 h 6858000"/>
              <a:gd name="connsiteX55" fmla="*/ 5411130 w 6128435"/>
              <a:gd name="connsiteY55" fmla="*/ 2788640 h 6858000"/>
              <a:gd name="connsiteX56" fmla="*/ 5416439 w 6128435"/>
              <a:gd name="connsiteY56" fmla="*/ 2805666 h 6858000"/>
              <a:gd name="connsiteX57" fmla="*/ 5416589 w 6128435"/>
              <a:gd name="connsiteY57" fmla="*/ 2810822 h 6858000"/>
              <a:gd name="connsiteX58" fmla="*/ 5418542 w 6128435"/>
              <a:gd name="connsiteY58" fmla="*/ 2817745 h 6858000"/>
              <a:gd name="connsiteX59" fmla="*/ 5418847 w 6128435"/>
              <a:gd name="connsiteY59" fmla="*/ 2817825 h 6858000"/>
              <a:gd name="connsiteX60" fmla="*/ 5423364 w 6128435"/>
              <a:gd name="connsiteY60" fmla="*/ 2858292 h 6858000"/>
              <a:gd name="connsiteX61" fmla="*/ 5479298 w 6128435"/>
              <a:gd name="connsiteY61" fmla="*/ 2947791 h 6858000"/>
              <a:gd name="connsiteX62" fmla="*/ 5481770 w 6128435"/>
              <a:gd name="connsiteY62" fmla="*/ 2951352 h 6858000"/>
              <a:gd name="connsiteX63" fmla="*/ 5481013 w 6128435"/>
              <a:gd name="connsiteY63" fmla="*/ 2973461 h 6858000"/>
              <a:gd name="connsiteX64" fmla="*/ 5482045 w 6128435"/>
              <a:gd name="connsiteY64" fmla="*/ 2984371 h 6858000"/>
              <a:gd name="connsiteX65" fmla="*/ 5479405 w 6128435"/>
              <a:gd name="connsiteY65" fmla="*/ 2988507 h 6858000"/>
              <a:gd name="connsiteX66" fmla="*/ 5482415 w 6128435"/>
              <a:gd name="connsiteY66" fmla="*/ 3004079 h 6858000"/>
              <a:gd name="connsiteX67" fmla="*/ 5483865 w 6128435"/>
              <a:gd name="connsiteY67" fmla="*/ 3005467 h 6858000"/>
              <a:gd name="connsiteX68" fmla="*/ 5482236 w 6128435"/>
              <a:gd name="connsiteY68" fmla="*/ 3019791 h 6858000"/>
              <a:gd name="connsiteX69" fmla="*/ 5475895 w 6128435"/>
              <a:gd name="connsiteY69" fmla="*/ 3033578 h 6858000"/>
              <a:gd name="connsiteX70" fmla="*/ 5477595 w 6128435"/>
              <a:gd name="connsiteY70" fmla="*/ 3250534 h 6858000"/>
              <a:gd name="connsiteX71" fmla="*/ 5532836 w 6128435"/>
              <a:gd name="connsiteY71" fmla="*/ 3353840 h 6858000"/>
              <a:gd name="connsiteX72" fmla="*/ 5561229 w 6128435"/>
              <a:gd name="connsiteY72" fmla="*/ 3395784 h 6858000"/>
              <a:gd name="connsiteX73" fmla="*/ 5589758 w 6128435"/>
              <a:gd name="connsiteY73" fmla="*/ 3506453 h 6858000"/>
              <a:gd name="connsiteX74" fmla="*/ 5596144 w 6128435"/>
              <a:gd name="connsiteY74" fmla="*/ 3534624 h 6858000"/>
              <a:gd name="connsiteX75" fmla="*/ 5597750 w 6128435"/>
              <a:gd name="connsiteY75" fmla="*/ 3534129 h 6858000"/>
              <a:gd name="connsiteX76" fmla="*/ 5599700 w 6128435"/>
              <a:gd name="connsiteY76" fmla="*/ 3547221 h 6858000"/>
              <a:gd name="connsiteX77" fmla="*/ 5615031 w 6128435"/>
              <a:gd name="connsiteY77" fmla="*/ 3557482 h 6858000"/>
              <a:gd name="connsiteX78" fmla="*/ 5618377 w 6128435"/>
              <a:gd name="connsiteY78" fmla="*/ 3588431 h 6858000"/>
              <a:gd name="connsiteX79" fmla="*/ 5612155 w 6128435"/>
              <a:gd name="connsiteY79" fmla="*/ 3589869 h 6858000"/>
              <a:gd name="connsiteX80" fmla="*/ 5620843 w 6128435"/>
              <a:gd name="connsiteY80" fmla="*/ 3606745 h 6858000"/>
              <a:gd name="connsiteX81" fmla="*/ 5655472 w 6128435"/>
              <a:gd name="connsiteY81" fmla="*/ 3678877 h 6858000"/>
              <a:gd name="connsiteX82" fmla="*/ 5680448 w 6128435"/>
              <a:gd name="connsiteY82" fmla="*/ 3717760 h 6858000"/>
              <a:gd name="connsiteX83" fmla="*/ 5683015 w 6128435"/>
              <a:gd name="connsiteY83" fmla="*/ 3762025 h 6858000"/>
              <a:gd name="connsiteX84" fmla="*/ 5696643 w 6128435"/>
              <a:gd name="connsiteY84" fmla="*/ 3773888 h 6858000"/>
              <a:gd name="connsiteX85" fmla="*/ 5699203 w 6128435"/>
              <a:gd name="connsiteY85" fmla="*/ 3775823 h 6858000"/>
              <a:gd name="connsiteX86" fmla="*/ 5704824 w 6128435"/>
              <a:gd name="connsiteY86" fmla="*/ 3785966 h 6858000"/>
              <a:gd name="connsiteX87" fmla="*/ 5712204 w 6128435"/>
              <a:gd name="connsiteY87" fmla="*/ 3785830 h 6858000"/>
              <a:gd name="connsiteX88" fmla="*/ 5724816 w 6128435"/>
              <a:gd name="connsiteY88" fmla="*/ 3798949 h 6858000"/>
              <a:gd name="connsiteX89" fmla="*/ 5733539 w 6128435"/>
              <a:gd name="connsiteY89" fmla="*/ 3818457 h 6858000"/>
              <a:gd name="connsiteX90" fmla="*/ 5768491 w 6128435"/>
              <a:gd name="connsiteY90" fmla="*/ 3914399 h 6858000"/>
              <a:gd name="connsiteX91" fmla="*/ 5793123 w 6128435"/>
              <a:gd name="connsiteY91" fmla="*/ 3969952 h 6858000"/>
              <a:gd name="connsiteX92" fmla="*/ 5808321 w 6128435"/>
              <a:gd name="connsiteY92" fmla="*/ 3988153 h 6858000"/>
              <a:gd name="connsiteX93" fmla="*/ 5825621 w 6128435"/>
              <a:gd name="connsiteY93" fmla="*/ 4015525 h 6858000"/>
              <a:gd name="connsiteX94" fmla="*/ 5860672 w 6128435"/>
              <a:gd name="connsiteY94" fmla="*/ 4061579 h 6858000"/>
              <a:gd name="connsiteX95" fmla="*/ 5872173 w 6128435"/>
              <a:gd name="connsiteY95" fmla="*/ 4088497 h 6858000"/>
              <a:gd name="connsiteX96" fmla="*/ 5883705 w 6128435"/>
              <a:gd name="connsiteY96" fmla="*/ 4101899 h 6858000"/>
              <a:gd name="connsiteX97" fmla="*/ 5885314 w 6128435"/>
              <a:gd name="connsiteY97" fmla="*/ 4108387 h 6858000"/>
              <a:gd name="connsiteX98" fmla="*/ 5894095 w 6128435"/>
              <a:gd name="connsiteY98" fmla="*/ 4128857 h 6858000"/>
              <a:gd name="connsiteX99" fmla="*/ 5898339 w 6128435"/>
              <a:gd name="connsiteY99" fmla="*/ 4140800 h 6858000"/>
              <a:gd name="connsiteX100" fmla="*/ 5899734 w 6128435"/>
              <a:gd name="connsiteY100" fmla="*/ 4145632 h 6858000"/>
              <a:gd name="connsiteX101" fmla="*/ 5897098 w 6128435"/>
              <a:gd name="connsiteY101" fmla="*/ 4157819 h 6858000"/>
              <a:gd name="connsiteX102" fmla="*/ 5903513 w 6128435"/>
              <a:gd name="connsiteY102" fmla="*/ 4187661 h 6858000"/>
              <a:gd name="connsiteX103" fmla="*/ 5917114 w 6128435"/>
              <a:gd name="connsiteY103" fmla="*/ 4213096 h 6858000"/>
              <a:gd name="connsiteX104" fmla="*/ 5921153 w 6128435"/>
              <a:gd name="connsiteY104" fmla="*/ 4236222 h 6858000"/>
              <a:gd name="connsiteX105" fmla="*/ 5924233 w 6128435"/>
              <a:gd name="connsiteY105" fmla="*/ 4242060 h 6858000"/>
              <a:gd name="connsiteX106" fmla="*/ 5928910 w 6128435"/>
              <a:gd name="connsiteY106" fmla="*/ 4300973 h 6858000"/>
              <a:gd name="connsiteX107" fmla="*/ 5939320 w 6128435"/>
              <a:gd name="connsiteY107" fmla="*/ 4340435 h 6858000"/>
              <a:gd name="connsiteX108" fmla="*/ 5946705 w 6128435"/>
              <a:gd name="connsiteY108" fmla="*/ 4428051 h 6858000"/>
              <a:gd name="connsiteX109" fmla="*/ 5949261 w 6128435"/>
              <a:gd name="connsiteY109" fmla="*/ 4449185 h 6858000"/>
              <a:gd name="connsiteX110" fmla="*/ 5957504 w 6128435"/>
              <a:gd name="connsiteY110" fmla="*/ 4465911 h 6858000"/>
              <a:gd name="connsiteX111" fmla="*/ 5964689 w 6128435"/>
              <a:gd name="connsiteY111" fmla="*/ 4468532 h 6858000"/>
              <a:gd name="connsiteX112" fmla="*/ 5967062 w 6128435"/>
              <a:gd name="connsiteY112" fmla="*/ 4479923 h 6858000"/>
              <a:gd name="connsiteX113" fmla="*/ 5968960 w 6128435"/>
              <a:gd name="connsiteY113" fmla="*/ 4482655 h 6858000"/>
              <a:gd name="connsiteX114" fmla="*/ 5978567 w 6128435"/>
              <a:gd name="connsiteY114" fmla="*/ 4498605 h 6858000"/>
              <a:gd name="connsiteX115" fmla="*/ 5980106 w 6128435"/>
              <a:gd name="connsiteY115" fmla="*/ 4585087 h 6858000"/>
              <a:gd name="connsiteX116" fmla="*/ 5998138 w 6128435"/>
              <a:gd name="connsiteY116" fmla="*/ 4697518 h 6858000"/>
              <a:gd name="connsiteX117" fmla="*/ 6013516 w 6128435"/>
              <a:gd name="connsiteY117" fmla="*/ 4786619 h 6858000"/>
              <a:gd name="connsiteX118" fmla="*/ 6025404 w 6128435"/>
              <a:gd name="connsiteY118" fmla="*/ 4858148 h 6858000"/>
              <a:gd name="connsiteX119" fmla="*/ 6007749 w 6128435"/>
              <a:gd name="connsiteY119" fmla="*/ 4964715 h 6858000"/>
              <a:gd name="connsiteX120" fmla="*/ 6005269 w 6128435"/>
              <a:gd name="connsiteY120" fmla="*/ 5150567 h 6858000"/>
              <a:gd name="connsiteX121" fmla="*/ 6001127 w 6128435"/>
              <a:gd name="connsiteY121" fmla="*/ 5164609 h 6858000"/>
              <a:gd name="connsiteX122" fmla="*/ 5996647 w 6128435"/>
              <a:gd name="connsiteY122" fmla="*/ 5185640 h 6858000"/>
              <a:gd name="connsiteX123" fmla="*/ 5998514 w 6128435"/>
              <a:gd name="connsiteY123" fmla="*/ 5189673 h 6858000"/>
              <a:gd name="connsiteX124" fmla="*/ 5995970 w 6128435"/>
              <a:gd name="connsiteY124" fmla="*/ 5221547 h 6858000"/>
              <a:gd name="connsiteX125" fmla="*/ 5997218 w 6128435"/>
              <a:gd name="connsiteY125" fmla="*/ 5222031 h 6858000"/>
              <a:gd name="connsiteX126" fmla="*/ 6002116 w 6128435"/>
              <a:gd name="connsiteY126" fmla="*/ 5231223 h 6858000"/>
              <a:gd name="connsiteX127" fmla="*/ 6008541 w 6128435"/>
              <a:gd name="connsiteY127" fmla="*/ 5248680 h 6858000"/>
              <a:gd name="connsiteX128" fmla="*/ 6039260 w 6128435"/>
              <a:gd name="connsiteY128" fmla="*/ 5289518 h 6858000"/>
              <a:gd name="connsiteX129" fmla="*/ 6036748 w 6128435"/>
              <a:gd name="connsiteY129" fmla="*/ 5322752 h 6858000"/>
              <a:gd name="connsiteX130" fmla="*/ 6036943 w 6128435"/>
              <a:gd name="connsiteY130" fmla="*/ 5329480 h 6858000"/>
              <a:gd name="connsiteX131" fmla="*/ 6037236 w 6128435"/>
              <a:gd name="connsiteY131" fmla="*/ 5329634 h 6858000"/>
              <a:gd name="connsiteX132" fmla="*/ 6038019 w 6128435"/>
              <a:gd name="connsiteY132" fmla="*/ 5336764 h 6858000"/>
              <a:gd name="connsiteX133" fmla="*/ 6037298 w 6128435"/>
              <a:gd name="connsiteY133" fmla="*/ 5341753 h 6858000"/>
              <a:gd name="connsiteX134" fmla="*/ 6037677 w 6128435"/>
              <a:gd name="connsiteY134" fmla="*/ 5354807 h 6858000"/>
              <a:gd name="connsiteX135" fmla="*/ 6039728 w 6128435"/>
              <a:gd name="connsiteY135" fmla="*/ 5359416 h 6858000"/>
              <a:gd name="connsiteX136" fmla="*/ 6043311 w 6128435"/>
              <a:gd name="connsiteY136" fmla="*/ 5361407 h 6858000"/>
              <a:gd name="connsiteX137" fmla="*/ 6042954 w 6128435"/>
              <a:gd name="connsiteY137" fmla="*/ 5362576 h 6858000"/>
              <a:gd name="connsiteX138" fmla="*/ 6053435 w 6128435"/>
              <a:gd name="connsiteY138" fmla="*/ 5387547 h 6858000"/>
              <a:gd name="connsiteX139" fmla="*/ 6065933 w 6128435"/>
              <a:gd name="connsiteY139" fmla="*/ 5443002 h 6858000"/>
              <a:gd name="connsiteX140" fmla="*/ 6068640 w 6128435"/>
              <a:gd name="connsiteY140" fmla="*/ 5474503 h 6858000"/>
              <a:gd name="connsiteX141" fmla="*/ 6080922 w 6128435"/>
              <a:gd name="connsiteY141" fmla="*/ 5561070 h 6858000"/>
              <a:gd name="connsiteX142" fmla="*/ 6096949 w 6128435"/>
              <a:gd name="connsiteY142" fmla="*/ 5648179 h 6858000"/>
              <a:gd name="connsiteX143" fmla="*/ 6125703 w 6128435"/>
              <a:gd name="connsiteY143" fmla="*/ 5692894 h 6858000"/>
              <a:gd name="connsiteX144" fmla="*/ 6126670 w 6128435"/>
              <a:gd name="connsiteY144" fmla="*/ 5697882 h 6858000"/>
              <a:gd name="connsiteX145" fmla="*/ 6124061 w 6128435"/>
              <a:gd name="connsiteY145" fmla="*/ 5710294 h 6858000"/>
              <a:gd name="connsiteX146" fmla="*/ 6122213 w 6128435"/>
              <a:gd name="connsiteY146" fmla="*/ 5714762 h 6858000"/>
              <a:gd name="connsiteX147" fmla="*/ 6121353 w 6128435"/>
              <a:gd name="connsiteY147" fmla="*/ 5721725 h 6858000"/>
              <a:gd name="connsiteX148" fmla="*/ 6121607 w 6128435"/>
              <a:gd name="connsiteY148" fmla="*/ 5721959 h 6858000"/>
              <a:gd name="connsiteX149" fmla="*/ 6120262 w 6128435"/>
              <a:gd name="connsiteY149" fmla="*/ 5728358 h 6858000"/>
              <a:gd name="connsiteX150" fmla="*/ 6110194 w 6128435"/>
              <a:gd name="connsiteY150" fmla="*/ 5758853 h 6858000"/>
              <a:gd name="connsiteX151" fmla="*/ 6127519 w 6128435"/>
              <a:gd name="connsiteY151" fmla="*/ 5865775 h 6858000"/>
              <a:gd name="connsiteX152" fmla="*/ 6128435 w 6128435"/>
              <a:gd name="connsiteY152" fmla="*/ 5870164 h 6858000"/>
              <a:gd name="connsiteX153" fmla="*/ 6119217 w 6128435"/>
              <a:gd name="connsiteY153" fmla="*/ 5888542 h 6858000"/>
              <a:gd name="connsiteX154" fmla="*/ 6115966 w 6128435"/>
              <a:gd name="connsiteY154" fmla="*/ 5898387 h 6858000"/>
              <a:gd name="connsiteX155" fmla="*/ 6111924 w 6128435"/>
              <a:gd name="connsiteY155" fmla="*/ 5900444 h 6858000"/>
              <a:gd name="connsiteX156" fmla="*/ 6108716 w 6128435"/>
              <a:gd name="connsiteY156" fmla="*/ 5915345 h 6858000"/>
              <a:gd name="connsiteX157" fmla="*/ 6109524 w 6128435"/>
              <a:gd name="connsiteY157" fmla="*/ 5917328 h 6858000"/>
              <a:gd name="connsiteX158" fmla="*/ 6102493 w 6128435"/>
              <a:gd name="connsiteY158" fmla="*/ 5928602 h 6858000"/>
              <a:gd name="connsiteX159" fmla="*/ 6056863 w 6128435"/>
              <a:gd name="connsiteY159" fmla="*/ 6000643 h 6858000"/>
              <a:gd name="connsiteX160" fmla="*/ 6045436 w 6128435"/>
              <a:gd name="connsiteY160" fmla="*/ 6124480 h 6858000"/>
              <a:gd name="connsiteX161" fmla="*/ 6030489 w 6128435"/>
              <a:gd name="connsiteY161" fmla="*/ 6317666 h 6858000"/>
              <a:gd name="connsiteX162" fmla="*/ 6007492 w 6128435"/>
              <a:gd name="connsiteY162" fmla="*/ 6440818 h 6858000"/>
              <a:gd name="connsiteX163" fmla="*/ 6009467 w 6128435"/>
              <a:gd name="connsiteY163" fmla="*/ 6487076 h 6858000"/>
              <a:gd name="connsiteX164" fmla="*/ 5995064 w 6128435"/>
              <a:gd name="connsiteY164" fmla="*/ 6540791 h 6858000"/>
              <a:gd name="connsiteX165" fmla="*/ 5996309 w 6128435"/>
              <a:gd name="connsiteY165" fmla="*/ 6543961 h 6858000"/>
              <a:gd name="connsiteX166" fmla="*/ 5996048 w 6128435"/>
              <a:gd name="connsiteY166" fmla="*/ 6555444 h 6858000"/>
              <a:gd name="connsiteX167" fmla="*/ 6002524 w 6128435"/>
              <a:gd name="connsiteY167" fmla="*/ 6560188 h 6858000"/>
              <a:gd name="connsiteX168" fmla="*/ 6006823 w 6128435"/>
              <a:gd name="connsiteY168" fmla="*/ 6578546 h 6858000"/>
              <a:gd name="connsiteX169" fmla="*/ 6004510 w 6128435"/>
              <a:gd name="connsiteY169" fmla="*/ 6599256 h 6858000"/>
              <a:gd name="connsiteX170" fmla="*/ 5986207 w 6128435"/>
              <a:gd name="connsiteY170" fmla="*/ 6695855 h 6858000"/>
              <a:gd name="connsiteX171" fmla="*/ 5979428 w 6128435"/>
              <a:gd name="connsiteY171" fmla="*/ 6754678 h 6858000"/>
              <a:gd name="connsiteX172" fmla="*/ 5983398 w 6128435"/>
              <a:gd name="connsiteY172" fmla="*/ 6778641 h 6858000"/>
              <a:gd name="connsiteX173" fmla="*/ 5984543 w 6128435"/>
              <a:gd name="connsiteY173" fmla="*/ 6811016 h 6858000"/>
              <a:gd name="connsiteX174" fmla="*/ 5981802 w 6128435"/>
              <a:gd name="connsiteY174" fmla="*/ 6838578 h 6858000"/>
              <a:gd name="connsiteX175" fmla="*/ 5979671 w 6128435"/>
              <a:gd name="connsiteY175" fmla="*/ 6858000 h 6858000"/>
              <a:gd name="connsiteX176" fmla="*/ 0 w 6128435"/>
              <a:gd name="connsiteY176" fmla="*/ 6858000 h 6858000"/>
              <a:gd name="connsiteX177" fmla="*/ 0 w 6128435"/>
              <a:gd name="connsiteY17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8758 w 6128435"/>
              <a:gd name="connsiteY44" fmla="*/ 2375971 h 6858000"/>
              <a:gd name="connsiteX45" fmla="*/ 5271650 w 6128435"/>
              <a:gd name="connsiteY45" fmla="*/ 2440467 h 6858000"/>
              <a:gd name="connsiteX46" fmla="*/ 5271438 w 6128435"/>
              <a:gd name="connsiteY46" fmla="*/ 2447186 h 6858000"/>
              <a:gd name="connsiteX47" fmla="*/ 5271722 w 6128435"/>
              <a:gd name="connsiteY47" fmla="*/ 2447359 h 6858000"/>
              <a:gd name="connsiteX48" fmla="*/ 5272069 w 6128435"/>
              <a:gd name="connsiteY48" fmla="*/ 2454523 h 6858000"/>
              <a:gd name="connsiteX49" fmla="*/ 5271049 w 6128435"/>
              <a:gd name="connsiteY49" fmla="*/ 2459442 h 6858000"/>
              <a:gd name="connsiteX50" fmla="*/ 5307538 w 6128435"/>
              <a:gd name="connsiteY50" fmla="*/ 2514685 h 6858000"/>
              <a:gd name="connsiteX51" fmla="*/ 5337604 w 6128435"/>
              <a:gd name="connsiteY51" fmla="*/ 2597632 h 6858000"/>
              <a:gd name="connsiteX52" fmla="*/ 5407503 w 6128435"/>
              <a:gd name="connsiteY52" fmla="*/ 2786290 h 6858000"/>
              <a:gd name="connsiteX53" fmla="*/ 5407356 w 6128435"/>
              <a:gd name="connsiteY53" fmla="*/ 2787545 h 6858000"/>
              <a:gd name="connsiteX54" fmla="*/ 5411130 w 6128435"/>
              <a:gd name="connsiteY54" fmla="*/ 2788640 h 6858000"/>
              <a:gd name="connsiteX55" fmla="*/ 5416439 w 6128435"/>
              <a:gd name="connsiteY55" fmla="*/ 2805666 h 6858000"/>
              <a:gd name="connsiteX56" fmla="*/ 5416589 w 6128435"/>
              <a:gd name="connsiteY56" fmla="*/ 2810822 h 6858000"/>
              <a:gd name="connsiteX57" fmla="*/ 5418542 w 6128435"/>
              <a:gd name="connsiteY57" fmla="*/ 2817745 h 6858000"/>
              <a:gd name="connsiteX58" fmla="*/ 5418847 w 6128435"/>
              <a:gd name="connsiteY58" fmla="*/ 2817825 h 6858000"/>
              <a:gd name="connsiteX59" fmla="*/ 5423364 w 6128435"/>
              <a:gd name="connsiteY59" fmla="*/ 2858292 h 6858000"/>
              <a:gd name="connsiteX60" fmla="*/ 5479298 w 6128435"/>
              <a:gd name="connsiteY60" fmla="*/ 2947791 h 6858000"/>
              <a:gd name="connsiteX61" fmla="*/ 5481770 w 6128435"/>
              <a:gd name="connsiteY61" fmla="*/ 2951352 h 6858000"/>
              <a:gd name="connsiteX62" fmla="*/ 5481013 w 6128435"/>
              <a:gd name="connsiteY62" fmla="*/ 2973461 h 6858000"/>
              <a:gd name="connsiteX63" fmla="*/ 5482045 w 6128435"/>
              <a:gd name="connsiteY63" fmla="*/ 2984371 h 6858000"/>
              <a:gd name="connsiteX64" fmla="*/ 5479405 w 6128435"/>
              <a:gd name="connsiteY64" fmla="*/ 2988507 h 6858000"/>
              <a:gd name="connsiteX65" fmla="*/ 5482415 w 6128435"/>
              <a:gd name="connsiteY65" fmla="*/ 3004079 h 6858000"/>
              <a:gd name="connsiteX66" fmla="*/ 5483865 w 6128435"/>
              <a:gd name="connsiteY66" fmla="*/ 3005467 h 6858000"/>
              <a:gd name="connsiteX67" fmla="*/ 5482236 w 6128435"/>
              <a:gd name="connsiteY67" fmla="*/ 3019791 h 6858000"/>
              <a:gd name="connsiteX68" fmla="*/ 5475895 w 6128435"/>
              <a:gd name="connsiteY68" fmla="*/ 3033578 h 6858000"/>
              <a:gd name="connsiteX69" fmla="*/ 5477595 w 6128435"/>
              <a:gd name="connsiteY69" fmla="*/ 3250534 h 6858000"/>
              <a:gd name="connsiteX70" fmla="*/ 5532836 w 6128435"/>
              <a:gd name="connsiteY70" fmla="*/ 3353840 h 6858000"/>
              <a:gd name="connsiteX71" fmla="*/ 5561229 w 6128435"/>
              <a:gd name="connsiteY71" fmla="*/ 3395784 h 6858000"/>
              <a:gd name="connsiteX72" fmla="*/ 5589758 w 6128435"/>
              <a:gd name="connsiteY72" fmla="*/ 3506453 h 6858000"/>
              <a:gd name="connsiteX73" fmla="*/ 5596144 w 6128435"/>
              <a:gd name="connsiteY73" fmla="*/ 3534624 h 6858000"/>
              <a:gd name="connsiteX74" fmla="*/ 5597750 w 6128435"/>
              <a:gd name="connsiteY74" fmla="*/ 3534129 h 6858000"/>
              <a:gd name="connsiteX75" fmla="*/ 5599700 w 6128435"/>
              <a:gd name="connsiteY75" fmla="*/ 3547221 h 6858000"/>
              <a:gd name="connsiteX76" fmla="*/ 5615031 w 6128435"/>
              <a:gd name="connsiteY76" fmla="*/ 3557482 h 6858000"/>
              <a:gd name="connsiteX77" fmla="*/ 5618377 w 6128435"/>
              <a:gd name="connsiteY77" fmla="*/ 3588431 h 6858000"/>
              <a:gd name="connsiteX78" fmla="*/ 5612155 w 6128435"/>
              <a:gd name="connsiteY78" fmla="*/ 3589869 h 6858000"/>
              <a:gd name="connsiteX79" fmla="*/ 5620843 w 6128435"/>
              <a:gd name="connsiteY79" fmla="*/ 3606745 h 6858000"/>
              <a:gd name="connsiteX80" fmla="*/ 5655472 w 6128435"/>
              <a:gd name="connsiteY80" fmla="*/ 3678877 h 6858000"/>
              <a:gd name="connsiteX81" fmla="*/ 5680448 w 6128435"/>
              <a:gd name="connsiteY81" fmla="*/ 3717760 h 6858000"/>
              <a:gd name="connsiteX82" fmla="*/ 5683015 w 6128435"/>
              <a:gd name="connsiteY82" fmla="*/ 3762025 h 6858000"/>
              <a:gd name="connsiteX83" fmla="*/ 5696643 w 6128435"/>
              <a:gd name="connsiteY83" fmla="*/ 3773888 h 6858000"/>
              <a:gd name="connsiteX84" fmla="*/ 5699203 w 6128435"/>
              <a:gd name="connsiteY84" fmla="*/ 3775823 h 6858000"/>
              <a:gd name="connsiteX85" fmla="*/ 5704824 w 6128435"/>
              <a:gd name="connsiteY85" fmla="*/ 3785966 h 6858000"/>
              <a:gd name="connsiteX86" fmla="*/ 5712204 w 6128435"/>
              <a:gd name="connsiteY86" fmla="*/ 3785830 h 6858000"/>
              <a:gd name="connsiteX87" fmla="*/ 5724816 w 6128435"/>
              <a:gd name="connsiteY87" fmla="*/ 3798949 h 6858000"/>
              <a:gd name="connsiteX88" fmla="*/ 5733539 w 6128435"/>
              <a:gd name="connsiteY88" fmla="*/ 3818457 h 6858000"/>
              <a:gd name="connsiteX89" fmla="*/ 5768491 w 6128435"/>
              <a:gd name="connsiteY89" fmla="*/ 3914399 h 6858000"/>
              <a:gd name="connsiteX90" fmla="*/ 5793123 w 6128435"/>
              <a:gd name="connsiteY90" fmla="*/ 3969952 h 6858000"/>
              <a:gd name="connsiteX91" fmla="*/ 5808321 w 6128435"/>
              <a:gd name="connsiteY91" fmla="*/ 3988153 h 6858000"/>
              <a:gd name="connsiteX92" fmla="*/ 5825621 w 6128435"/>
              <a:gd name="connsiteY92" fmla="*/ 4015525 h 6858000"/>
              <a:gd name="connsiteX93" fmla="*/ 5860672 w 6128435"/>
              <a:gd name="connsiteY93" fmla="*/ 4061579 h 6858000"/>
              <a:gd name="connsiteX94" fmla="*/ 5872173 w 6128435"/>
              <a:gd name="connsiteY94" fmla="*/ 4088497 h 6858000"/>
              <a:gd name="connsiteX95" fmla="*/ 5883705 w 6128435"/>
              <a:gd name="connsiteY95" fmla="*/ 4101899 h 6858000"/>
              <a:gd name="connsiteX96" fmla="*/ 5885314 w 6128435"/>
              <a:gd name="connsiteY96" fmla="*/ 4108387 h 6858000"/>
              <a:gd name="connsiteX97" fmla="*/ 5894095 w 6128435"/>
              <a:gd name="connsiteY97" fmla="*/ 4128857 h 6858000"/>
              <a:gd name="connsiteX98" fmla="*/ 5898339 w 6128435"/>
              <a:gd name="connsiteY98" fmla="*/ 4140800 h 6858000"/>
              <a:gd name="connsiteX99" fmla="*/ 5899734 w 6128435"/>
              <a:gd name="connsiteY99" fmla="*/ 4145632 h 6858000"/>
              <a:gd name="connsiteX100" fmla="*/ 5897098 w 6128435"/>
              <a:gd name="connsiteY100" fmla="*/ 4157819 h 6858000"/>
              <a:gd name="connsiteX101" fmla="*/ 5903513 w 6128435"/>
              <a:gd name="connsiteY101" fmla="*/ 4187661 h 6858000"/>
              <a:gd name="connsiteX102" fmla="*/ 5917114 w 6128435"/>
              <a:gd name="connsiteY102" fmla="*/ 4213096 h 6858000"/>
              <a:gd name="connsiteX103" fmla="*/ 5921153 w 6128435"/>
              <a:gd name="connsiteY103" fmla="*/ 4236222 h 6858000"/>
              <a:gd name="connsiteX104" fmla="*/ 5924233 w 6128435"/>
              <a:gd name="connsiteY104" fmla="*/ 4242060 h 6858000"/>
              <a:gd name="connsiteX105" fmla="*/ 5928910 w 6128435"/>
              <a:gd name="connsiteY105" fmla="*/ 4300973 h 6858000"/>
              <a:gd name="connsiteX106" fmla="*/ 5939320 w 6128435"/>
              <a:gd name="connsiteY106" fmla="*/ 4340435 h 6858000"/>
              <a:gd name="connsiteX107" fmla="*/ 5946705 w 6128435"/>
              <a:gd name="connsiteY107" fmla="*/ 4428051 h 6858000"/>
              <a:gd name="connsiteX108" fmla="*/ 5949261 w 6128435"/>
              <a:gd name="connsiteY108" fmla="*/ 4449185 h 6858000"/>
              <a:gd name="connsiteX109" fmla="*/ 5957504 w 6128435"/>
              <a:gd name="connsiteY109" fmla="*/ 4465911 h 6858000"/>
              <a:gd name="connsiteX110" fmla="*/ 5964689 w 6128435"/>
              <a:gd name="connsiteY110" fmla="*/ 4468532 h 6858000"/>
              <a:gd name="connsiteX111" fmla="*/ 5967062 w 6128435"/>
              <a:gd name="connsiteY111" fmla="*/ 4479923 h 6858000"/>
              <a:gd name="connsiteX112" fmla="*/ 5968960 w 6128435"/>
              <a:gd name="connsiteY112" fmla="*/ 4482655 h 6858000"/>
              <a:gd name="connsiteX113" fmla="*/ 5978567 w 6128435"/>
              <a:gd name="connsiteY113" fmla="*/ 4498605 h 6858000"/>
              <a:gd name="connsiteX114" fmla="*/ 5980106 w 6128435"/>
              <a:gd name="connsiteY114" fmla="*/ 4585087 h 6858000"/>
              <a:gd name="connsiteX115" fmla="*/ 5998138 w 6128435"/>
              <a:gd name="connsiteY115" fmla="*/ 4697518 h 6858000"/>
              <a:gd name="connsiteX116" fmla="*/ 6013516 w 6128435"/>
              <a:gd name="connsiteY116" fmla="*/ 4786619 h 6858000"/>
              <a:gd name="connsiteX117" fmla="*/ 6025404 w 6128435"/>
              <a:gd name="connsiteY117" fmla="*/ 4858148 h 6858000"/>
              <a:gd name="connsiteX118" fmla="*/ 6007749 w 6128435"/>
              <a:gd name="connsiteY118" fmla="*/ 4964715 h 6858000"/>
              <a:gd name="connsiteX119" fmla="*/ 6005269 w 6128435"/>
              <a:gd name="connsiteY119" fmla="*/ 5150567 h 6858000"/>
              <a:gd name="connsiteX120" fmla="*/ 6001127 w 6128435"/>
              <a:gd name="connsiteY120" fmla="*/ 5164609 h 6858000"/>
              <a:gd name="connsiteX121" fmla="*/ 5996647 w 6128435"/>
              <a:gd name="connsiteY121" fmla="*/ 5185640 h 6858000"/>
              <a:gd name="connsiteX122" fmla="*/ 5998514 w 6128435"/>
              <a:gd name="connsiteY122" fmla="*/ 5189673 h 6858000"/>
              <a:gd name="connsiteX123" fmla="*/ 5995970 w 6128435"/>
              <a:gd name="connsiteY123" fmla="*/ 5221547 h 6858000"/>
              <a:gd name="connsiteX124" fmla="*/ 5997218 w 6128435"/>
              <a:gd name="connsiteY124" fmla="*/ 5222031 h 6858000"/>
              <a:gd name="connsiteX125" fmla="*/ 6002116 w 6128435"/>
              <a:gd name="connsiteY125" fmla="*/ 5231223 h 6858000"/>
              <a:gd name="connsiteX126" fmla="*/ 6008541 w 6128435"/>
              <a:gd name="connsiteY126" fmla="*/ 5248680 h 6858000"/>
              <a:gd name="connsiteX127" fmla="*/ 6039260 w 6128435"/>
              <a:gd name="connsiteY127" fmla="*/ 5289518 h 6858000"/>
              <a:gd name="connsiteX128" fmla="*/ 6036748 w 6128435"/>
              <a:gd name="connsiteY128" fmla="*/ 5322752 h 6858000"/>
              <a:gd name="connsiteX129" fmla="*/ 6036943 w 6128435"/>
              <a:gd name="connsiteY129" fmla="*/ 5329480 h 6858000"/>
              <a:gd name="connsiteX130" fmla="*/ 6037236 w 6128435"/>
              <a:gd name="connsiteY130" fmla="*/ 5329634 h 6858000"/>
              <a:gd name="connsiteX131" fmla="*/ 6038019 w 6128435"/>
              <a:gd name="connsiteY131" fmla="*/ 5336764 h 6858000"/>
              <a:gd name="connsiteX132" fmla="*/ 6037298 w 6128435"/>
              <a:gd name="connsiteY132" fmla="*/ 5341753 h 6858000"/>
              <a:gd name="connsiteX133" fmla="*/ 6037677 w 6128435"/>
              <a:gd name="connsiteY133" fmla="*/ 5354807 h 6858000"/>
              <a:gd name="connsiteX134" fmla="*/ 6039728 w 6128435"/>
              <a:gd name="connsiteY134" fmla="*/ 5359416 h 6858000"/>
              <a:gd name="connsiteX135" fmla="*/ 6043311 w 6128435"/>
              <a:gd name="connsiteY135" fmla="*/ 5361407 h 6858000"/>
              <a:gd name="connsiteX136" fmla="*/ 6042954 w 6128435"/>
              <a:gd name="connsiteY136" fmla="*/ 5362576 h 6858000"/>
              <a:gd name="connsiteX137" fmla="*/ 6053435 w 6128435"/>
              <a:gd name="connsiteY137" fmla="*/ 5387547 h 6858000"/>
              <a:gd name="connsiteX138" fmla="*/ 6065933 w 6128435"/>
              <a:gd name="connsiteY138" fmla="*/ 5443002 h 6858000"/>
              <a:gd name="connsiteX139" fmla="*/ 6068640 w 6128435"/>
              <a:gd name="connsiteY139" fmla="*/ 5474503 h 6858000"/>
              <a:gd name="connsiteX140" fmla="*/ 6080922 w 6128435"/>
              <a:gd name="connsiteY140" fmla="*/ 5561070 h 6858000"/>
              <a:gd name="connsiteX141" fmla="*/ 6096949 w 6128435"/>
              <a:gd name="connsiteY141" fmla="*/ 5648179 h 6858000"/>
              <a:gd name="connsiteX142" fmla="*/ 6125703 w 6128435"/>
              <a:gd name="connsiteY142" fmla="*/ 5692894 h 6858000"/>
              <a:gd name="connsiteX143" fmla="*/ 6126670 w 6128435"/>
              <a:gd name="connsiteY143" fmla="*/ 5697882 h 6858000"/>
              <a:gd name="connsiteX144" fmla="*/ 6124061 w 6128435"/>
              <a:gd name="connsiteY144" fmla="*/ 5710294 h 6858000"/>
              <a:gd name="connsiteX145" fmla="*/ 6122213 w 6128435"/>
              <a:gd name="connsiteY145" fmla="*/ 5714762 h 6858000"/>
              <a:gd name="connsiteX146" fmla="*/ 6121353 w 6128435"/>
              <a:gd name="connsiteY146" fmla="*/ 5721725 h 6858000"/>
              <a:gd name="connsiteX147" fmla="*/ 6121607 w 6128435"/>
              <a:gd name="connsiteY147" fmla="*/ 5721959 h 6858000"/>
              <a:gd name="connsiteX148" fmla="*/ 6120262 w 6128435"/>
              <a:gd name="connsiteY148" fmla="*/ 5728358 h 6858000"/>
              <a:gd name="connsiteX149" fmla="*/ 6110194 w 6128435"/>
              <a:gd name="connsiteY149" fmla="*/ 5758853 h 6858000"/>
              <a:gd name="connsiteX150" fmla="*/ 6127519 w 6128435"/>
              <a:gd name="connsiteY150" fmla="*/ 5865775 h 6858000"/>
              <a:gd name="connsiteX151" fmla="*/ 6128435 w 6128435"/>
              <a:gd name="connsiteY151" fmla="*/ 5870164 h 6858000"/>
              <a:gd name="connsiteX152" fmla="*/ 6119217 w 6128435"/>
              <a:gd name="connsiteY152" fmla="*/ 5888542 h 6858000"/>
              <a:gd name="connsiteX153" fmla="*/ 6115966 w 6128435"/>
              <a:gd name="connsiteY153" fmla="*/ 5898387 h 6858000"/>
              <a:gd name="connsiteX154" fmla="*/ 6111924 w 6128435"/>
              <a:gd name="connsiteY154" fmla="*/ 5900444 h 6858000"/>
              <a:gd name="connsiteX155" fmla="*/ 6108716 w 6128435"/>
              <a:gd name="connsiteY155" fmla="*/ 5915345 h 6858000"/>
              <a:gd name="connsiteX156" fmla="*/ 6109524 w 6128435"/>
              <a:gd name="connsiteY156" fmla="*/ 5917328 h 6858000"/>
              <a:gd name="connsiteX157" fmla="*/ 6102493 w 6128435"/>
              <a:gd name="connsiteY157" fmla="*/ 5928602 h 6858000"/>
              <a:gd name="connsiteX158" fmla="*/ 6056863 w 6128435"/>
              <a:gd name="connsiteY158" fmla="*/ 6000643 h 6858000"/>
              <a:gd name="connsiteX159" fmla="*/ 6045436 w 6128435"/>
              <a:gd name="connsiteY159" fmla="*/ 6124480 h 6858000"/>
              <a:gd name="connsiteX160" fmla="*/ 6030489 w 6128435"/>
              <a:gd name="connsiteY160" fmla="*/ 6317666 h 6858000"/>
              <a:gd name="connsiteX161" fmla="*/ 6007492 w 6128435"/>
              <a:gd name="connsiteY161" fmla="*/ 6440818 h 6858000"/>
              <a:gd name="connsiteX162" fmla="*/ 6009467 w 6128435"/>
              <a:gd name="connsiteY162" fmla="*/ 6487076 h 6858000"/>
              <a:gd name="connsiteX163" fmla="*/ 5995064 w 6128435"/>
              <a:gd name="connsiteY163" fmla="*/ 6540791 h 6858000"/>
              <a:gd name="connsiteX164" fmla="*/ 5996309 w 6128435"/>
              <a:gd name="connsiteY164" fmla="*/ 6543961 h 6858000"/>
              <a:gd name="connsiteX165" fmla="*/ 5996048 w 6128435"/>
              <a:gd name="connsiteY165" fmla="*/ 6555444 h 6858000"/>
              <a:gd name="connsiteX166" fmla="*/ 6002524 w 6128435"/>
              <a:gd name="connsiteY166" fmla="*/ 6560188 h 6858000"/>
              <a:gd name="connsiteX167" fmla="*/ 6006823 w 6128435"/>
              <a:gd name="connsiteY167" fmla="*/ 6578546 h 6858000"/>
              <a:gd name="connsiteX168" fmla="*/ 6004510 w 6128435"/>
              <a:gd name="connsiteY168" fmla="*/ 6599256 h 6858000"/>
              <a:gd name="connsiteX169" fmla="*/ 5986207 w 6128435"/>
              <a:gd name="connsiteY169" fmla="*/ 6695855 h 6858000"/>
              <a:gd name="connsiteX170" fmla="*/ 5979428 w 6128435"/>
              <a:gd name="connsiteY170" fmla="*/ 6754678 h 6858000"/>
              <a:gd name="connsiteX171" fmla="*/ 5983398 w 6128435"/>
              <a:gd name="connsiteY171" fmla="*/ 6778641 h 6858000"/>
              <a:gd name="connsiteX172" fmla="*/ 5984543 w 6128435"/>
              <a:gd name="connsiteY172" fmla="*/ 6811016 h 6858000"/>
              <a:gd name="connsiteX173" fmla="*/ 5981802 w 6128435"/>
              <a:gd name="connsiteY173" fmla="*/ 6838578 h 6858000"/>
              <a:gd name="connsiteX174" fmla="*/ 5979671 w 6128435"/>
              <a:gd name="connsiteY174" fmla="*/ 6858000 h 6858000"/>
              <a:gd name="connsiteX175" fmla="*/ 0 w 6128435"/>
              <a:gd name="connsiteY175" fmla="*/ 6858000 h 6858000"/>
              <a:gd name="connsiteX176" fmla="*/ 0 w 6128435"/>
              <a:gd name="connsiteY17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272069 w 6128435"/>
              <a:gd name="connsiteY47" fmla="*/ 2454523 h 6858000"/>
              <a:gd name="connsiteX48" fmla="*/ 5271049 w 6128435"/>
              <a:gd name="connsiteY48" fmla="*/ 2459442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272069 w 6128435"/>
              <a:gd name="connsiteY47" fmla="*/ 2454523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148653 w 6128435"/>
              <a:gd name="connsiteY47" fmla="*/ 2460132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148653 w 6128435"/>
              <a:gd name="connsiteY47" fmla="*/ 2460132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148653 w 6128435"/>
              <a:gd name="connsiteY46" fmla="*/ 2460132 h 6858000"/>
              <a:gd name="connsiteX47" fmla="*/ 5192511 w 6128435"/>
              <a:gd name="connsiteY47" fmla="*/ 2549199 h 6858000"/>
              <a:gd name="connsiteX48" fmla="*/ 5307538 w 6128435"/>
              <a:gd name="connsiteY48" fmla="*/ 2514685 h 6858000"/>
              <a:gd name="connsiteX49" fmla="*/ 5337604 w 6128435"/>
              <a:gd name="connsiteY49" fmla="*/ 2597632 h 6858000"/>
              <a:gd name="connsiteX50" fmla="*/ 5407503 w 6128435"/>
              <a:gd name="connsiteY50" fmla="*/ 2786290 h 6858000"/>
              <a:gd name="connsiteX51" fmla="*/ 5407356 w 6128435"/>
              <a:gd name="connsiteY51" fmla="*/ 2787545 h 6858000"/>
              <a:gd name="connsiteX52" fmla="*/ 5411130 w 6128435"/>
              <a:gd name="connsiteY52" fmla="*/ 2788640 h 6858000"/>
              <a:gd name="connsiteX53" fmla="*/ 5416439 w 6128435"/>
              <a:gd name="connsiteY53" fmla="*/ 2805666 h 6858000"/>
              <a:gd name="connsiteX54" fmla="*/ 5416589 w 6128435"/>
              <a:gd name="connsiteY54" fmla="*/ 2810822 h 6858000"/>
              <a:gd name="connsiteX55" fmla="*/ 5418542 w 6128435"/>
              <a:gd name="connsiteY55" fmla="*/ 2817745 h 6858000"/>
              <a:gd name="connsiteX56" fmla="*/ 5418847 w 6128435"/>
              <a:gd name="connsiteY56" fmla="*/ 2817825 h 6858000"/>
              <a:gd name="connsiteX57" fmla="*/ 5423364 w 6128435"/>
              <a:gd name="connsiteY57" fmla="*/ 2858292 h 6858000"/>
              <a:gd name="connsiteX58" fmla="*/ 5479298 w 6128435"/>
              <a:gd name="connsiteY58" fmla="*/ 2947791 h 6858000"/>
              <a:gd name="connsiteX59" fmla="*/ 5481770 w 6128435"/>
              <a:gd name="connsiteY59" fmla="*/ 2951352 h 6858000"/>
              <a:gd name="connsiteX60" fmla="*/ 5481013 w 6128435"/>
              <a:gd name="connsiteY60" fmla="*/ 2973461 h 6858000"/>
              <a:gd name="connsiteX61" fmla="*/ 5482045 w 6128435"/>
              <a:gd name="connsiteY61" fmla="*/ 2984371 h 6858000"/>
              <a:gd name="connsiteX62" fmla="*/ 5479405 w 6128435"/>
              <a:gd name="connsiteY62" fmla="*/ 2988507 h 6858000"/>
              <a:gd name="connsiteX63" fmla="*/ 5482415 w 6128435"/>
              <a:gd name="connsiteY63" fmla="*/ 3004079 h 6858000"/>
              <a:gd name="connsiteX64" fmla="*/ 5483865 w 6128435"/>
              <a:gd name="connsiteY64" fmla="*/ 3005467 h 6858000"/>
              <a:gd name="connsiteX65" fmla="*/ 5482236 w 6128435"/>
              <a:gd name="connsiteY65" fmla="*/ 3019791 h 6858000"/>
              <a:gd name="connsiteX66" fmla="*/ 5475895 w 6128435"/>
              <a:gd name="connsiteY66" fmla="*/ 3033578 h 6858000"/>
              <a:gd name="connsiteX67" fmla="*/ 5477595 w 6128435"/>
              <a:gd name="connsiteY67" fmla="*/ 3250534 h 6858000"/>
              <a:gd name="connsiteX68" fmla="*/ 5532836 w 6128435"/>
              <a:gd name="connsiteY68" fmla="*/ 3353840 h 6858000"/>
              <a:gd name="connsiteX69" fmla="*/ 5561229 w 6128435"/>
              <a:gd name="connsiteY69" fmla="*/ 3395784 h 6858000"/>
              <a:gd name="connsiteX70" fmla="*/ 5589758 w 6128435"/>
              <a:gd name="connsiteY70" fmla="*/ 3506453 h 6858000"/>
              <a:gd name="connsiteX71" fmla="*/ 5596144 w 6128435"/>
              <a:gd name="connsiteY71" fmla="*/ 3534624 h 6858000"/>
              <a:gd name="connsiteX72" fmla="*/ 5597750 w 6128435"/>
              <a:gd name="connsiteY72" fmla="*/ 3534129 h 6858000"/>
              <a:gd name="connsiteX73" fmla="*/ 5599700 w 6128435"/>
              <a:gd name="connsiteY73" fmla="*/ 3547221 h 6858000"/>
              <a:gd name="connsiteX74" fmla="*/ 5615031 w 6128435"/>
              <a:gd name="connsiteY74" fmla="*/ 3557482 h 6858000"/>
              <a:gd name="connsiteX75" fmla="*/ 5618377 w 6128435"/>
              <a:gd name="connsiteY75" fmla="*/ 3588431 h 6858000"/>
              <a:gd name="connsiteX76" fmla="*/ 5612155 w 6128435"/>
              <a:gd name="connsiteY76" fmla="*/ 3589869 h 6858000"/>
              <a:gd name="connsiteX77" fmla="*/ 5620843 w 6128435"/>
              <a:gd name="connsiteY77" fmla="*/ 3606745 h 6858000"/>
              <a:gd name="connsiteX78" fmla="*/ 5655472 w 6128435"/>
              <a:gd name="connsiteY78" fmla="*/ 3678877 h 6858000"/>
              <a:gd name="connsiteX79" fmla="*/ 5680448 w 6128435"/>
              <a:gd name="connsiteY79" fmla="*/ 3717760 h 6858000"/>
              <a:gd name="connsiteX80" fmla="*/ 5683015 w 6128435"/>
              <a:gd name="connsiteY80" fmla="*/ 3762025 h 6858000"/>
              <a:gd name="connsiteX81" fmla="*/ 5696643 w 6128435"/>
              <a:gd name="connsiteY81" fmla="*/ 3773888 h 6858000"/>
              <a:gd name="connsiteX82" fmla="*/ 5699203 w 6128435"/>
              <a:gd name="connsiteY82" fmla="*/ 3775823 h 6858000"/>
              <a:gd name="connsiteX83" fmla="*/ 5704824 w 6128435"/>
              <a:gd name="connsiteY83" fmla="*/ 3785966 h 6858000"/>
              <a:gd name="connsiteX84" fmla="*/ 5712204 w 6128435"/>
              <a:gd name="connsiteY84" fmla="*/ 3785830 h 6858000"/>
              <a:gd name="connsiteX85" fmla="*/ 5724816 w 6128435"/>
              <a:gd name="connsiteY85" fmla="*/ 3798949 h 6858000"/>
              <a:gd name="connsiteX86" fmla="*/ 5733539 w 6128435"/>
              <a:gd name="connsiteY86" fmla="*/ 3818457 h 6858000"/>
              <a:gd name="connsiteX87" fmla="*/ 5768491 w 6128435"/>
              <a:gd name="connsiteY87" fmla="*/ 3914399 h 6858000"/>
              <a:gd name="connsiteX88" fmla="*/ 5793123 w 6128435"/>
              <a:gd name="connsiteY88" fmla="*/ 3969952 h 6858000"/>
              <a:gd name="connsiteX89" fmla="*/ 5808321 w 6128435"/>
              <a:gd name="connsiteY89" fmla="*/ 3988153 h 6858000"/>
              <a:gd name="connsiteX90" fmla="*/ 5825621 w 6128435"/>
              <a:gd name="connsiteY90" fmla="*/ 4015525 h 6858000"/>
              <a:gd name="connsiteX91" fmla="*/ 5860672 w 6128435"/>
              <a:gd name="connsiteY91" fmla="*/ 4061579 h 6858000"/>
              <a:gd name="connsiteX92" fmla="*/ 5872173 w 6128435"/>
              <a:gd name="connsiteY92" fmla="*/ 4088497 h 6858000"/>
              <a:gd name="connsiteX93" fmla="*/ 5883705 w 6128435"/>
              <a:gd name="connsiteY93" fmla="*/ 4101899 h 6858000"/>
              <a:gd name="connsiteX94" fmla="*/ 5885314 w 6128435"/>
              <a:gd name="connsiteY94" fmla="*/ 4108387 h 6858000"/>
              <a:gd name="connsiteX95" fmla="*/ 5894095 w 6128435"/>
              <a:gd name="connsiteY95" fmla="*/ 4128857 h 6858000"/>
              <a:gd name="connsiteX96" fmla="*/ 5898339 w 6128435"/>
              <a:gd name="connsiteY96" fmla="*/ 4140800 h 6858000"/>
              <a:gd name="connsiteX97" fmla="*/ 5899734 w 6128435"/>
              <a:gd name="connsiteY97" fmla="*/ 4145632 h 6858000"/>
              <a:gd name="connsiteX98" fmla="*/ 5897098 w 6128435"/>
              <a:gd name="connsiteY98" fmla="*/ 4157819 h 6858000"/>
              <a:gd name="connsiteX99" fmla="*/ 5903513 w 6128435"/>
              <a:gd name="connsiteY99" fmla="*/ 4187661 h 6858000"/>
              <a:gd name="connsiteX100" fmla="*/ 5917114 w 6128435"/>
              <a:gd name="connsiteY100" fmla="*/ 4213096 h 6858000"/>
              <a:gd name="connsiteX101" fmla="*/ 5921153 w 6128435"/>
              <a:gd name="connsiteY101" fmla="*/ 4236222 h 6858000"/>
              <a:gd name="connsiteX102" fmla="*/ 5924233 w 6128435"/>
              <a:gd name="connsiteY102" fmla="*/ 4242060 h 6858000"/>
              <a:gd name="connsiteX103" fmla="*/ 5928910 w 6128435"/>
              <a:gd name="connsiteY103" fmla="*/ 4300973 h 6858000"/>
              <a:gd name="connsiteX104" fmla="*/ 5939320 w 6128435"/>
              <a:gd name="connsiteY104" fmla="*/ 4340435 h 6858000"/>
              <a:gd name="connsiteX105" fmla="*/ 5946705 w 6128435"/>
              <a:gd name="connsiteY105" fmla="*/ 4428051 h 6858000"/>
              <a:gd name="connsiteX106" fmla="*/ 5949261 w 6128435"/>
              <a:gd name="connsiteY106" fmla="*/ 4449185 h 6858000"/>
              <a:gd name="connsiteX107" fmla="*/ 5957504 w 6128435"/>
              <a:gd name="connsiteY107" fmla="*/ 4465911 h 6858000"/>
              <a:gd name="connsiteX108" fmla="*/ 5964689 w 6128435"/>
              <a:gd name="connsiteY108" fmla="*/ 4468532 h 6858000"/>
              <a:gd name="connsiteX109" fmla="*/ 5967062 w 6128435"/>
              <a:gd name="connsiteY109" fmla="*/ 4479923 h 6858000"/>
              <a:gd name="connsiteX110" fmla="*/ 5968960 w 6128435"/>
              <a:gd name="connsiteY110" fmla="*/ 4482655 h 6858000"/>
              <a:gd name="connsiteX111" fmla="*/ 5978567 w 6128435"/>
              <a:gd name="connsiteY111" fmla="*/ 4498605 h 6858000"/>
              <a:gd name="connsiteX112" fmla="*/ 5980106 w 6128435"/>
              <a:gd name="connsiteY112" fmla="*/ 4585087 h 6858000"/>
              <a:gd name="connsiteX113" fmla="*/ 5998138 w 6128435"/>
              <a:gd name="connsiteY113" fmla="*/ 4697518 h 6858000"/>
              <a:gd name="connsiteX114" fmla="*/ 6013516 w 6128435"/>
              <a:gd name="connsiteY114" fmla="*/ 4786619 h 6858000"/>
              <a:gd name="connsiteX115" fmla="*/ 6025404 w 6128435"/>
              <a:gd name="connsiteY115" fmla="*/ 4858148 h 6858000"/>
              <a:gd name="connsiteX116" fmla="*/ 6007749 w 6128435"/>
              <a:gd name="connsiteY116" fmla="*/ 4964715 h 6858000"/>
              <a:gd name="connsiteX117" fmla="*/ 6005269 w 6128435"/>
              <a:gd name="connsiteY117" fmla="*/ 5150567 h 6858000"/>
              <a:gd name="connsiteX118" fmla="*/ 6001127 w 6128435"/>
              <a:gd name="connsiteY118" fmla="*/ 5164609 h 6858000"/>
              <a:gd name="connsiteX119" fmla="*/ 5996647 w 6128435"/>
              <a:gd name="connsiteY119" fmla="*/ 5185640 h 6858000"/>
              <a:gd name="connsiteX120" fmla="*/ 5998514 w 6128435"/>
              <a:gd name="connsiteY120" fmla="*/ 5189673 h 6858000"/>
              <a:gd name="connsiteX121" fmla="*/ 5995970 w 6128435"/>
              <a:gd name="connsiteY121" fmla="*/ 5221547 h 6858000"/>
              <a:gd name="connsiteX122" fmla="*/ 5997218 w 6128435"/>
              <a:gd name="connsiteY122" fmla="*/ 5222031 h 6858000"/>
              <a:gd name="connsiteX123" fmla="*/ 6002116 w 6128435"/>
              <a:gd name="connsiteY123" fmla="*/ 5231223 h 6858000"/>
              <a:gd name="connsiteX124" fmla="*/ 6008541 w 6128435"/>
              <a:gd name="connsiteY124" fmla="*/ 5248680 h 6858000"/>
              <a:gd name="connsiteX125" fmla="*/ 6039260 w 6128435"/>
              <a:gd name="connsiteY125" fmla="*/ 5289518 h 6858000"/>
              <a:gd name="connsiteX126" fmla="*/ 6036748 w 6128435"/>
              <a:gd name="connsiteY126" fmla="*/ 5322752 h 6858000"/>
              <a:gd name="connsiteX127" fmla="*/ 6036943 w 6128435"/>
              <a:gd name="connsiteY127" fmla="*/ 5329480 h 6858000"/>
              <a:gd name="connsiteX128" fmla="*/ 6037236 w 6128435"/>
              <a:gd name="connsiteY128" fmla="*/ 5329634 h 6858000"/>
              <a:gd name="connsiteX129" fmla="*/ 6038019 w 6128435"/>
              <a:gd name="connsiteY129" fmla="*/ 5336764 h 6858000"/>
              <a:gd name="connsiteX130" fmla="*/ 6037298 w 6128435"/>
              <a:gd name="connsiteY130" fmla="*/ 5341753 h 6858000"/>
              <a:gd name="connsiteX131" fmla="*/ 6037677 w 6128435"/>
              <a:gd name="connsiteY131" fmla="*/ 5354807 h 6858000"/>
              <a:gd name="connsiteX132" fmla="*/ 6039728 w 6128435"/>
              <a:gd name="connsiteY132" fmla="*/ 5359416 h 6858000"/>
              <a:gd name="connsiteX133" fmla="*/ 6043311 w 6128435"/>
              <a:gd name="connsiteY133" fmla="*/ 5361407 h 6858000"/>
              <a:gd name="connsiteX134" fmla="*/ 6042954 w 6128435"/>
              <a:gd name="connsiteY134" fmla="*/ 5362576 h 6858000"/>
              <a:gd name="connsiteX135" fmla="*/ 6053435 w 6128435"/>
              <a:gd name="connsiteY135" fmla="*/ 5387547 h 6858000"/>
              <a:gd name="connsiteX136" fmla="*/ 6065933 w 6128435"/>
              <a:gd name="connsiteY136" fmla="*/ 5443002 h 6858000"/>
              <a:gd name="connsiteX137" fmla="*/ 6068640 w 6128435"/>
              <a:gd name="connsiteY137" fmla="*/ 5474503 h 6858000"/>
              <a:gd name="connsiteX138" fmla="*/ 6080922 w 6128435"/>
              <a:gd name="connsiteY138" fmla="*/ 5561070 h 6858000"/>
              <a:gd name="connsiteX139" fmla="*/ 6096949 w 6128435"/>
              <a:gd name="connsiteY139" fmla="*/ 5648179 h 6858000"/>
              <a:gd name="connsiteX140" fmla="*/ 6125703 w 6128435"/>
              <a:gd name="connsiteY140" fmla="*/ 5692894 h 6858000"/>
              <a:gd name="connsiteX141" fmla="*/ 6126670 w 6128435"/>
              <a:gd name="connsiteY141" fmla="*/ 5697882 h 6858000"/>
              <a:gd name="connsiteX142" fmla="*/ 6124061 w 6128435"/>
              <a:gd name="connsiteY142" fmla="*/ 5710294 h 6858000"/>
              <a:gd name="connsiteX143" fmla="*/ 6122213 w 6128435"/>
              <a:gd name="connsiteY143" fmla="*/ 5714762 h 6858000"/>
              <a:gd name="connsiteX144" fmla="*/ 6121353 w 6128435"/>
              <a:gd name="connsiteY144" fmla="*/ 5721725 h 6858000"/>
              <a:gd name="connsiteX145" fmla="*/ 6121607 w 6128435"/>
              <a:gd name="connsiteY145" fmla="*/ 5721959 h 6858000"/>
              <a:gd name="connsiteX146" fmla="*/ 6120262 w 6128435"/>
              <a:gd name="connsiteY146" fmla="*/ 5728358 h 6858000"/>
              <a:gd name="connsiteX147" fmla="*/ 6110194 w 6128435"/>
              <a:gd name="connsiteY147" fmla="*/ 5758853 h 6858000"/>
              <a:gd name="connsiteX148" fmla="*/ 6127519 w 6128435"/>
              <a:gd name="connsiteY148" fmla="*/ 5865775 h 6858000"/>
              <a:gd name="connsiteX149" fmla="*/ 6128435 w 6128435"/>
              <a:gd name="connsiteY149" fmla="*/ 5870164 h 6858000"/>
              <a:gd name="connsiteX150" fmla="*/ 6119217 w 6128435"/>
              <a:gd name="connsiteY150" fmla="*/ 5888542 h 6858000"/>
              <a:gd name="connsiteX151" fmla="*/ 6115966 w 6128435"/>
              <a:gd name="connsiteY151" fmla="*/ 5898387 h 6858000"/>
              <a:gd name="connsiteX152" fmla="*/ 6111924 w 6128435"/>
              <a:gd name="connsiteY152" fmla="*/ 5900444 h 6858000"/>
              <a:gd name="connsiteX153" fmla="*/ 6108716 w 6128435"/>
              <a:gd name="connsiteY153" fmla="*/ 5915345 h 6858000"/>
              <a:gd name="connsiteX154" fmla="*/ 6109524 w 6128435"/>
              <a:gd name="connsiteY154" fmla="*/ 5917328 h 6858000"/>
              <a:gd name="connsiteX155" fmla="*/ 6102493 w 6128435"/>
              <a:gd name="connsiteY155" fmla="*/ 5928602 h 6858000"/>
              <a:gd name="connsiteX156" fmla="*/ 6056863 w 6128435"/>
              <a:gd name="connsiteY156" fmla="*/ 6000643 h 6858000"/>
              <a:gd name="connsiteX157" fmla="*/ 6045436 w 6128435"/>
              <a:gd name="connsiteY157" fmla="*/ 6124480 h 6858000"/>
              <a:gd name="connsiteX158" fmla="*/ 6030489 w 6128435"/>
              <a:gd name="connsiteY158" fmla="*/ 6317666 h 6858000"/>
              <a:gd name="connsiteX159" fmla="*/ 6007492 w 6128435"/>
              <a:gd name="connsiteY159" fmla="*/ 6440818 h 6858000"/>
              <a:gd name="connsiteX160" fmla="*/ 6009467 w 6128435"/>
              <a:gd name="connsiteY160" fmla="*/ 6487076 h 6858000"/>
              <a:gd name="connsiteX161" fmla="*/ 5995064 w 6128435"/>
              <a:gd name="connsiteY161" fmla="*/ 6540791 h 6858000"/>
              <a:gd name="connsiteX162" fmla="*/ 5996309 w 6128435"/>
              <a:gd name="connsiteY162" fmla="*/ 6543961 h 6858000"/>
              <a:gd name="connsiteX163" fmla="*/ 5996048 w 6128435"/>
              <a:gd name="connsiteY163" fmla="*/ 6555444 h 6858000"/>
              <a:gd name="connsiteX164" fmla="*/ 6002524 w 6128435"/>
              <a:gd name="connsiteY164" fmla="*/ 6560188 h 6858000"/>
              <a:gd name="connsiteX165" fmla="*/ 6006823 w 6128435"/>
              <a:gd name="connsiteY165" fmla="*/ 6578546 h 6858000"/>
              <a:gd name="connsiteX166" fmla="*/ 6004510 w 6128435"/>
              <a:gd name="connsiteY166" fmla="*/ 6599256 h 6858000"/>
              <a:gd name="connsiteX167" fmla="*/ 5986207 w 6128435"/>
              <a:gd name="connsiteY167" fmla="*/ 6695855 h 6858000"/>
              <a:gd name="connsiteX168" fmla="*/ 5979428 w 6128435"/>
              <a:gd name="connsiteY168" fmla="*/ 6754678 h 6858000"/>
              <a:gd name="connsiteX169" fmla="*/ 5983398 w 6128435"/>
              <a:gd name="connsiteY169" fmla="*/ 6778641 h 6858000"/>
              <a:gd name="connsiteX170" fmla="*/ 5984543 w 6128435"/>
              <a:gd name="connsiteY170" fmla="*/ 6811016 h 6858000"/>
              <a:gd name="connsiteX171" fmla="*/ 5981802 w 6128435"/>
              <a:gd name="connsiteY171" fmla="*/ 6838578 h 6858000"/>
              <a:gd name="connsiteX172" fmla="*/ 5979671 w 6128435"/>
              <a:gd name="connsiteY172" fmla="*/ 6858000 h 6858000"/>
              <a:gd name="connsiteX173" fmla="*/ 0 w 6128435"/>
              <a:gd name="connsiteY173" fmla="*/ 6858000 h 6858000"/>
              <a:gd name="connsiteX174" fmla="*/ 0 w 6128435"/>
              <a:gd name="connsiteY17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04120 w 6128435"/>
              <a:gd name="connsiteY45" fmla="*/ 2435967 h 6858000"/>
              <a:gd name="connsiteX46" fmla="*/ 5148653 w 6128435"/>
              <a:gd name="connsiteY46" fmla="*/ 2460132 h 6858000"/>
              <a:gd name="connsiteX47" fmla="*/ 5192511 w 6128435"/>
              <a:gd name="connsiteY47" fmla="*/ 2549199 h 6858000"/>
              <a:gd name="connsiteX48" fmla="*/ 5307538 w 6128435"/>
              <a:gd name="connsiteY48" fmla="*/ 2514685 h 6858000"/>
              <a:gd name="connsiteX49" fmla="*/ 5337604 w 6128435"/>
              <a:gd name="connsiteY49" fmla="*/ 2597632 h 6858000"/>
              <a:gd name="connsiteX50" fmla="*/ 5407503 w 6128435"/>
              <a:gd name="connsiteY50" fmla="*/ 2786290 h 6858000"/>
              <a:gd name="connsiteX51" fmla="*/ 5407356 w 6128435"/>
              <a:gd name="connsiteY51" fmla="*/ 2787545 h 6858000"/>
              <a:gd name="connsiteX52" fmla="*/ 5411130 w 6128435"/>
              <a:gd name="connsiteY52" fmla="*/ 2788640 h 6858000"/>
              <a:gd name="connsiteX53" fmla="*/ 5416439 w 6128435"/>
              <a:gd name="connsiteY53" fmla="*/ 2805666 h 6858000"/>
              <a:gd name="connsiteX54" fmla="*/ 5416589 w 6128435"/>
              <a:gd name="connsiteY54" fmla="*/ 2810822 h 6858000"/>
              <a:gd name="connsiteX55" fmla="*/ 5418542 w 6128435"/>
              <a:gd name="connsiteY55" fmla="*/ 2817745 h 6858000"/>
              <a:gd name="connsiteX56" fmla="*/ 5418847 w 6128435"/>
              <a:gd name="connsiteY56" fmla="*/ 2817825 h 6858000"/>
              <a:gd name="connsiteX57" fmla="*/ 5423364 w 6128435"/>
              <a:gd name="connsiteY57" fmla="*/ 2858292 h 6858000"/>
              <a:gd name="connsiteX58" fmla="*/ 5479298 w 6128435"/>
              <a:gd name="connsiteY58" fmla="*/ 2947791 h 6858000"/>
              <a:gd name="connsiteX59" fmla="*/ 5481770 w 6128435"/>
              <a:gd name="connsiteY59" fmla="*/ 2951352 h 6858000"/>
              <a:gd name="connsiteX60" fmla="*/ 5481013 w 6128435"/>
              <a:gd name="connsiteY60" fmla="*/ 2973461 h 6858000"/>
              <a:gd name="connsiteX61" fmla="*/ 5482045 w 6128435"/>
              <a:gd name="connsiteY61" fmla="*/ 2984371 h 6858000"/>
              <a:gd name="connsiteX62" fmla="*/ 5479405 w 6128435"/>
              <a:gd name="connsiteY62" fmla="*/ 2988507 h 6858000"/>
              <a:gd name="connsiteX63" fmla="*/ 5482415 w 6128435"/>
              <a:gd name="connsiteY63" fmla="*/ 3004079 h 6858000"/>
              <a:gd name="connsiteX64" fmla="*/ 5483865 w 6128435"/>
              <a:gd name="connsiteY64" fmla="*/ 3005467 h 6858000"/>
              <a:gd name="connsiteX65" fmla="*/ 5482236 w 6128435"/>
              <a:gd name="connsiteY65" fmla="*/ 3019791 h 6858000"/>
              <a:gd name="connsiteX66" fmla="*/ 5475895 w 6128435"/>
              <a:gd name="connsiteY66" fmla="*/ 3033578 h 6858000"/>
              <a:gd name="connsiteX67" fmla="*/ 5477595 w 6128435"/>
              <a:gd name="connsiteY67" fmla="*/ 3250534 h 6858000"/>
              <a:gd name="connsiteX68" fmla="*/ 5532836 w 6128435"/>
              <a:gd name="connsiteY68" fmla="*/ 3353840 h 6858000"/>
              <a:gd name="connsiteX69" fmla="*/ 5561229 w 6128435"/>
              <a:gd name="connsiteY69" fmla="*/ 3395784 h 6858000"/>
              <a:gd name="connsiteX70" fmla="*/ 5589758 w 6128435"/>
              <a:gd name="connsiteY70" fmla="*/ 3506453 h 6858000"/>
              <a:gd name="connsiteX71" fmla="*/ 5596144 w 6128435"/>
              <a:gd name="connsiteY71" fmla="*/ 3534624 h 6858000"/>
              <a:gd name="connsiteX72" fmla="*/ 5597750 w 6128435"/>
              <a:gd name="connsiteY72" fmla="*/ 3534129 h 6858000"/>
              <a:gd name="connsiteX73" fmla="*/ 5599700 w 6128435"/>
              <a:gd name="connsiteY73" fmla="*/ 3547221 h 6858000"/>
              <a:gd name="connsiteX74" fmla="*/ 5615031 w 6128435"/>
              <a:gd name="connsiteY74" fmla="*/ 3557482 h 6858000"/>
              <a:gd name="connsiteX75" fmla="*/ 5618377 w 6128435"/>
              <a:gd name="connsiteY75" fmla="*/ 3588431 h 6858000"/>
              <a:gd name="connsiteX76" fmla="*/ 5612155 w 6128435"/>
              <a:gd name="connsiteY76" fmla="*/ 3589869 h 6858000"/>
              <a:gd name="connsiteX77" fmla="*/ 5620843 w 6128435"/>
              <a:gd name="connsiteY77" fmla="*/ 3606745 h 6858000"/>
              <a:gd name="connsiteX78" fmla="*/ 5655472 w 6128435"/>
              <a:gd name="connsiteY78" fmla="*/ 3678877 h 6858000"/>
              <a:gd name="connsiteX79" fmla="*/ 5680448 w 6128435"/>
              <a:gd name="connsiteY79" fmla="*/ 3717760 h 6858000"/>
              <a:gd name="connsiteX80" fmla="*/ 5683015 w 6128435"/>
              <a:gd name="connsiteY80" fmla="*/ 3762025 h 6858000"/>
              <a:gd name="connsiteX81" fmla="*/ 5696643 w 6128435"/>
              <a:gd name="connsiteY81" fmla="*/ 3773888 h 6858000"/>
              <a:gd name="connsiteX82" fmla="*/ 5699203 w 6128435"/>
              <a:gd name="connsiteY82" fmla="*/ 3775823 h 6858000"/>
              <a:gd name="connsiteX83" fmla="*/ 5704824 w 6128435"/>
              <a:gd name="connsiteY83" fmla="*/ 3785966 h 6858000"/>
              <a:gd name="connsiteX84" fmla="*/ 5712204 w 6128435"/>
              <a:gd name="connsiteY84" fmla="*/ 3785830 h 6858000"/>
              <a:gd name="connsiteX85" fmla="*/ 5724816 w 6128435"/>
              <a:gd name="connsiteY85" fmla="*/ 3798949 h 6858000"/>
              <a:gd name="connsiteX86" fmla="*/ 5733539 w 6128435"/>
              <a:gd name="connsiteY86" fmla="*/ 3818457 h 6858000"/>
              <a:gd name="connsiteX87" fmla="*/ 5768491 w 6128435"/>
              <a:gd name="connsiteY87" fmla="*/ 3914399 h 6858000"/>
              <a:gd name="connsiteX88" fmla="*/ 5793123 w 6128435"/>
              <a:gd name="connsiteY88" fmla="*/ 3969952 h 6858000"/>
              <a:gd name="connsiteX89" fmla="*/ 5808321 w 6128435"/>
              <a:gd name="connsiteY89" fmla="*/ 3988153 h 6858000"/>
              <a:gd name="connsiteX90" fmla="*/ 5825621 w 6128435"/>
              <a:gd name="connsiteY90" fmla="*/ 4015525 h 6858000"/>
              <a:gd name="connsiteX91" fmla="*/ 5860672 w 6128435"/>
              <a:gd name="connsiteY91" fmla="*/ 4061579 h 6858000"/>
              <a:gd name="connsiteX92" fmla="*/ 5872173 w 6128435"/>
              <a:gd name="connsiteY92" fmla="*/ 4088497 h 6858000"/>
              <a:gd name="connsiteX93" fmla="*/ 5883705 w 6128435"/>
              <a:gd name="connsiteY93" fmla="*/ 4101899 h 6858000"/>
              <a:gd name="connsiteX94" fmla="*/ 5885314 w 6128435"/>
              <a:gd name="connsiteY94" fmla="*/ 4108387 h 6858000"/>
              <a:gd name="connsiteX95" fmla="*/ 5894095 w 6128435"/>
              <a:gd name="connsiteY95" fmla="*/ 4128857 h 6858000"/>
              <a:gd name="connsiteX96" fmla="*/ 5898339 w 6128435"/>
              <a:gd name="connsiteY96" fmla="*/ 4140800 h 6858000"/>
              <a:gd name="connsiteX97" fmla="*/ 5899734 w 6128435"/>
              <a:gd name="connsiteY97" fmla="*/ 4145632 h 6858000"/>
              <a:gd name="connsiteX98" fmla="*/ 5897098 w 6128435"/>
              <a:gd name="connsiteY98" fmla="*/ 4157819 h 6858000"/>
              <a:gd name="connsiteX99" fmla="*/ 5903513 w 6128435"/>
              <a:gd name="connsiteY99" fmla="*/ 4187661 h 6858000"/>
              <a:gd name="connsiteX100" fmla="*/ 5917114 w 6128435"/>
              <a:gd name="connsiteY100" fmla="*/ 4213096 h 6858000"/>
              <a:gd name="connsiteX101" fmla="*/ 5921153 w 6128435"/>
              <a:gd name="connsiteY101" fmla="*/ 4236222 h 6858000"/>
              <a:gd name="connsiteX102" fmla="*/ 5924233 w 6128435"/>
              <a:gd name="connsiteY102" fmla="*/ 4242060 h 6858000"/>
              <a:gd name="connsiteX103" fmla="*/ 5928910 w 6128435"/>
              <a:gd name="connsiteY103" fmla="*/ 4300973 h 6858000"/>
              <a:gd name="connsiteX104" fmla="*/ 5939320 w 6128435"/>
              <a:gd name="connsiteY104" fmla="*/ 4340435 h 6858000"/>
              <a:gd name="connsiteX105" fmla="*/ 5946705 w 6128435"/>
              <a:gd name="connsiteY105" fmla="*/ 4428051 h 6858000"/>
              <a:gd name="connsiteX106" fmla="*/ 5949261 w 6128435"/>
              <a:gd name="connsiteY106" fmla="*/ 4449185 h 6858000"/>
              <a:gd name="connsiteX107" fmla="*/ 5957504 w 6128435"/>
              <a:gd name="connsiteY107" fmla="*/ 4465911 h 6858000"/>
              <a:gd name="connsiteX108" fmla="*/ 5964689 w 6128435"/>
              <a:gd name="connsiteY108" fmla="*/ 4468532 h 6858000"/>
              <a:gd name="connsiteX109" fmla="*/ 5967062 w 6128435"/>
              <a:gd name="connsiteY109" fmla="*/ 4479923 h 6858000"/>
              <a:gd name="connsiteX110" fmla="*/ 5968960 w 6128435"/>
              <a:gd name="connsiteY110" fmla="*/ 4482655 h 6858000"/>
              <a:gd name="connsiteX111" fmla="*/ 5978567 w 6128435"/>
              <a:gd name="connsiteY111" fmla="*/ 4498605 h 6858000"/>
              <a:gd name="connsiteX112" fmla="*/ 5980106 w 6128435"/>
              <a:gd name="connsiteY112" fmla="*/ 4585087 h 6858000"/>
              <a:gd name="connsiteX113" fmla="*/ 5998138 w 6128435"/>
              <a:gd name="connsiteY113" fmla="*/ 4697518 h 6858000"/>
              <a:gd name="connsiteX114" fmla="*/ 6013516 w 6128435"/>
              <a:gd name="connsiteY114" fmla="*/ 4786619 h 6858000"/>
              <a:gd name="connsiteX115" fmla="*/ 6025404 w 6128435"/>
              <a:gd name="connsiteY115" fmla="*/ 4858148 h 6858000"/>
              <a:gd name="connsiteX116" fmla="*/ 6007749 w 6128435"/>
              <a:gd name="connsiteY116" fmla="*/ 4964715 h 6858000"/>
              <a:gd name="connsiteX117" fmla="*/ 6005269 w 6128435"/>
              <a:gd name="connsiteY117" fmla="*/ 5150567 h 6858000"/>
              <a:gd name="connsiteX118" fmla="*/ 6001127 w 6128435"/>
              <a:gd name="connsiteY118" fmla="*/ 5164609 h 6858000"/>
              <a:gd name="connsiteX119" fmla="*/ 5996647 w 6128435"/>
              <a:gd name="connsiteY119" fmla="*/ 5185640 h 6858000"/>
              <a:gd name="connsiteX120" fmla="*/ 5998514 w 6128435"/>
              <a:gd name="connsiteY120" fmla="*/ 5189673 h 6858000"/>
              <a:gd name="connsiteX121" fmla="*/ 5995970 w 6128435"/>
              <a:gd name="connsiteY121" fmla="*/ 5221547 h 6858000"/>
              <a:gd name="connsiteX122" fmla="*/ 5997218 w 6128435"/>
              <a:gd name="connsiteY122" fmla="*/ 5222031 h 6858000"/>
              <a:gd name="connsiteX123" fmla="*/ 6002116 w 6128435"/>
              <a:gd name="connsiteY123" fmla="*/ 5231223 h 6858000"/>
              <a:gd name="connsiteX124" fmla="*/ 6008541 w 6128435"/>
              <a:gd name="connsiteY124" fmla="*/ 5248680 h 6858000"/>
              <a:gd name="connsiteX125" fmla="*/ 6039260 w 6128435"/>
              <a:gd name="connsiteY125" fmla="*/ 5289518 h 6858000"/>
              <a:gd name="connsiteX126" fmla="*/ 6036748 w 6128435"/>
              <a:gd name="connsiteY126" fmla="*/ 5322752 h 6858000"/>
              <a:gd name="connsiteX127" fmla="*/ 6036943 w 6128435"/>
              <a:gd name="connsiteY127" fmla="*/ 5329480 h 6858000"/>
              <a:gd name="connsiteX128" fmla="*/ 6037236 w 6128435"/>
              <a:gd name="connsiteY128" fmla="*/ 5329634 h 6858000"/>
              <a:gd name="connsiteX129" fmla="*/ 6038019 w 6128435"/>
              <a:gd name="connsiteY129" fmla="*/ 5336764 h 6858000"/>
              <a:gd name="connsiteX130" fmla="*/ 6037298 w 6128435"/>
              <a:gd name="connsiteY130" fmla="*/ 5341753 h 6858000"/>
              <a:gd name="connsiteX131" fmla="*/ 6037677 w 6128435"/>
              <a:gd name="connsiteY131" fmla="*/ 5354807 h 6858000"/>
              <a:gd name="connsiteX132" fmla="*/ 6039728 w 6128435"/>
              <a:gd name="connsiteY132" fmla="*/ 5359416 h 6858000"/>
              <a:gd name="connsiteX133" fmla="*/ 6043311 w 6128435"/>
              <a:gd name="connsiteY133" fmla="*/ 5361407 h 6858000"/>
              <a:gd name="connsiteX134" fmla="*/ 6042954 w 6128435"/>
              <a:gd name="connsiteY134" fmla="*/ 5362576 h 6858000"/>
              <a:gd name="connsiteX135" fmla="*/ 6053435 w 6128435"/>
              <a:gd name="connsiteY135" fmla="*/ 5387547 h 6858000"/>
              <a:gd name="connsiteX136" fmla="*/ 6065933 w 6128435"/>
              <a:gd name="connsiteY136" fmla="*/ 5443002 h 6858000"/>
              <a:gd name="connsiteX137" fmla="*/ 6068640 w 6128435"/>
              <a:gd name="connsiteY137" fmla="*/ 5474503 h 6858000"/>
              <a:gd name="connsiteX138" fmla="*/ 6080922 w 6128435"/>
              <a:gd name="connsiteY138" fmla="*/ 5561070 h 6858000"/>
              <a:gd name="connsiteX139" fmla="*/ 6096949 w 6128435"/>
              <a:gd name="connsiteY139" fmla="*/ 5648179 h 6858000"/>
              <a:gd name="connsiteX140" fmla="*/ 6125703 w 6128435"/>
              <a:gd name="connsiteY140" fmla="*/ 5692894 h 6858000"/>
              <a:gd name="connsiteX141" fmla="*/ 6126670 w 6128435"/>
              <a:gd name="connsiteY141" fmla="*/ 5697882 h 6858000"/>
              <a:gd name="connsiteX142" fmla="*/ 6124061 w 6128435"/>
              <a:gd name="connsiteY142" fmla="*/ 5710294 h 6858000"/>
              <a:gd name="connsiteX143" fmla="*/ 6122213 w 6128435"/>
              <a:gd name="connsiteY143" fmla="*/ 5714762 h 6858000"/>
              <a:gd name="connsiteX144" fmla="*/ 6121353 w 6128435"/>
              <a:gd name="connsiteY144" fmla="*/ 5721725 h 6858000"/>
              <a:gd name="connsiteX145" fmla="*/ 6121607 w 6128435"/>
              <a:gd name="connsiteY145" fmla="*/ 5721959 h 6858000"/>
              <a:gd name="connsiteX146" fmla="*/ 6120262 w 6128435"/>
              <a:gd name="connsiteY146" fmla="*/ 5728358 h 6858000"/>
              <a:gd name="connsiteX147" fmla="*/ 6110194 w 6128435"/>
              <a:gd name="connsiteY147" fmla="*/ 5758853 h 6858000"/>
              <a:gd name="connsiteX148" fmla="*/ 6127519 w 6128435"/>
              <a:gd name="connsiteY148" fmla="*/ 5865775 h 6858000"/>
              <a:gd name="connsiteX149" fmla="*/ 6128435 w 6128435"/>
              <a:gd name="connsiteY149" fmla="*/ 5870164 h 6858000"/>
              <a:gd name="connsiteX150" fmla="*/ 6119217 w 6128435"/>
              <a:gd name="connsiteY150" fmla="*/ 5888542 h 6858000"/>
              <a:gd name="connsiteX151" fmla="*/ 6115966 w 6128435"/>
              <a:gd name="connsiteY151" fmla="*/ 5898387 h 6858000"/>
              <a:gd name="connsiteX152" fmla="*/ 6111924 w 6128435"/>
              <a:gd name="connsiteY152" fmla="*/ 5900444 h 6858000"/>
              <a:gd name="connsiteX153" fmla="*/ 6108716 w 6128435"/>
              <a:gd name="connsiteY153" fmla="*/ 5915345 h 6858000"/>
              <a:gd name="connsiteX154" fmla="*/ 6109524 w 6128435"/>
              <a:gd name="connsiteY154" fmla="*/ 5917328 h 6858000"/>
              <a:gd name="connsiteX155" fmla="*/ 6102493 w 6128435"/>
              <a:gd name="connsiteY155" fmla="*/ 5928602 h 6858000"/>
              <a:gd name="connsiteX156" fmla="*/ 6056863 w 6128435"/>
              <a:gd name="connsiteY156" fmla="*/ 6000643 h 6858000"/>
              <a:gd name="connsiteX157" fmla="*/ 6045436 w 6128435"/>
              <a:gd name="connsiteY157" fmla="*/ 6124480 h 6858000"/>
              <a:gd name="connsiteX158" fmla="*/ 6030489 w 6128435"/>
              <a:gd name="connsiteY158" fmla="*/ 6317666 h 6858000"/>
              <a:gd name="connsiteX159" fmla="*/ 6007492 w 6128435"/>
              <a:gd name="connsiteY159" fmla="*/ 6440818 h 6858000"/>
              <a:gd name="connsiteX160" fmla="*/ 6009467 w 6128435"/>
              <a:gd name="connsiteY160" fmla="*/ 6487076 h 6858000"/>
              <a:gd name="connsiteX161" fmla="*/ 5995064 w 6128435"/>
              <a:gd name="connsiteY161" fmla="*/ 6540791 h 6858000"/>
              <a:gd name="connsiteX162" fmla="*/ 5996309 w 6128435"/>
              <a:gd name="connsiteY162" fmla="*/ 6543961 h 6858000"/>
              <a:gd name="connsiteX163" fmla="*/ 5996048 w 6128435"/>
              <a:gd name="connsiteY163" fmla="*/ 6555444 h 6858000"/>
              <a:gd name="connsiteX164" fmla="*/ 6002524 w 6128435"/>
              <a:gd name="connsiteY164" fmla="*/ 6560188 h 6858000"/>
              <a:gd name="connsiteX165" fmla="*/ 6006823 w 6128435"/>
              <a:gd name="connsiteY165" fmla="*/ 6578546 h 6858000"/>
              <a:gd name="connsiteX166" fmla="*/ 6004510 w 6128435"/>
              <a:gd name="connsiteY166" fmla="*/ 6599256 h 6858000"/>
              <a:gd name="connsiteX167" fmla="*/ 5986207 w 6128435"/>
              <a:gd name="connsiteY167" fmla="*/ 6695855 h 6858000"/>
              <a:gd name="connsiteX168" fmla="*/ 5979428 w 6128435"/>
              <a:gd name="connsiteY168" fmla="*/ 6754678 h 6858000"/>
              <a:gd name="connsiteX169" fmla="*/ 5983398 w 6128435"/>
              <a:gd name="connsiteY169" fmla="*/ 6778641 h 6858000"/>
              <a:gd name="connsiteX170" fmla="*/ 5984543 w 6128435"/>
              <a:gd name="connsiteY170" fmla="*/ 6811016 h 6858000"/>
              <a:gd name="connsiteX171" fmla="*/ 5981802 w 6128435"/>
              <a:gd name="connsiteY171" fmla="*/ 6838578 h 6858000"/>
              <a:gd name="connsiteX172" fmla="*/ 5979671 w 6128435"/>
              <a:gd name="connsiteY172" fmla="*/ 6858000 h 6858000"/>
              <a:gd name="connsiteX173" fmla="*/ 0 w 6128435"/>
              <a:gd name="connsiteY173" fmla="*/ 6858000 h 6858000"/>
              <a:gd name="connsiteX174" fmla="*/ 0 w 6128435"/>
              <a:gd name="connsiteY17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04120 w 6128435"/>
              <a:gd name="connsiteY44" fmla="*/ 2435967 h 6858000"/>
              <a:gd name="connsiteX45" fmla="*/ 5148653 w 6128435"/>
              <a:gd name="connsiteY45" fmla="*/ 2460132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148653 w 6128435"/>
              <a:gd name="connsiteY45" fmla="*/ 2460132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37604 w 6128435"/>
              <a:gd name="connsiteY47" fmla="*/ 2597632 h 6858000"/>
              <a:gd name="connsiteX48" fmla="*/ 5407503 w 6128435"/>
              <a:gd name="connsiteY48" fmla="*/ 2786290 h 6858000"/>
              <a:gd name="connsiteX49" fmla="*/ 5407356 w 6128435"/>
              <a:gd name="connsiteY49" fmla="*/ 2787545 h 6858000"/>
              <a:gd name="connsiteX50" fmla="*/ 5411130 w 6128435"/>
              <a:gd name="connsiteY50" fmla="*/ 2788640 h 6858000"/>
              <a:gd name="connsiteX51" fmla="*/ 5416439 w 6128435"/>
              <a:gd name="connsiteY51" fmla="*/ 2805666 h 6858000"/>
              <a:gd name="connsiteX52" fmla="*/ 5416589 w 6128435"/>
              <a:gd name="connsiteY52" fmla="*/ 2810822 h 6858000"/>
              <a:gd name="connsiteX53" fmla="*/ 5418542 w 6128435"/>
              <a:gd name="connsiteY53" fmla="*/ 2817745 h 6858000"/>
              <a:gd name="connsiteX54" fmla="*/ 5418847 w 6128435"/>
              <a:gd name="connsiteY54" fmla="*/ 2817825 h 6858000"/>
              <a:gd name="connsiteX55" fmla="*/ 5423364 w 6128435"/>
              <a:gd name="connsiteY55" fmla="*/ 2858292 h 6858000"/>
              <a:gd name="connsiteX56" fmla="*/ 5479298 w 6128435"/>
              <a:gd name="connsiteY56" fmla="*/ 2947791 h 6858000"/>
              <a:gd name="connsiteX57" fmla="*/ 5481770 w 6128435"/>
              <a:gd name="connsiteY57" fmla="*/ 2951352 h 6858000"/>
              <a:gd name="connsiteX58" fmla="*/ 5481013 w 6128435"/>
              <a:gd name="connsiteY58" fmla="*/ 2973461 h 6858000"/>
              <a:gd name="connsiteX59" fmla="*/ 5482045 w 6128435"/>
              <a:gd name="connsiteY59" fmla="*/ 2984371 h 6858000"/>
              <a:gd name="connsiteX60" fmla="*/ 5479405 w 6128435"/>
              <a:gd name="connsiteY60" fmla="*/ 2988507 h 6858000"/>
              <a:gd name="connsiteX61" fmla="*/ 5482415 w 6128435"/>
              <a:gd name="connsiteY61" fmla="*/ 3004079 h 6858000"/>
              <a:gd name="connsiteX62" fmla="*/ 5483865 w 6128435"/>
              <a:gd name="connsiteY62" fmla="*/ 3005467 h 6858000"/>
              <a:gd name="connsiteX63" fmla="*/ 5482236 w 6128435"/>
              <a:gd name="connsiteY63" fmla="*/ 3019791 h 6858000"/>
              <a:gd name="connsiteX64" fmla="*/ 5475895 w 6128435"/>
              <a:gd name="connsiteY64" fmla="*/ 3033578 h 6858000"/>
              <a:gd name="connsiteX65" fmla="*/ 5477595 w 6128435"/>
              <a:gd name="connsiteY65" fmla="*/ 3250534 h 6858000"/>
              <a:gd name="connsiteX66" fmla="*/ 5532836 w 6128435"/>
              <a:gd name="connsiteY66" fmla="*/ 3353840 h 6858000"/>
              <a:gd name="connsiteX67" fmla="*/ 5561229 w 6128435"/>
              <a:gd name="connsiteY67" fmla="*/ 3395784 h 6858000"/>
              <a:gd name="connsiteX68" fmla="*/ 5589758 w 6128435"/>
              <a:gd name="connsiteY68" fmla="*/ 3506453 h 6858000"/>
              <a:gd name="connsiteX69" fmla="*/ 5596144 w 6128435"/>
              <a:gd name="connsiteY69" fmla="*/ 3534624 h 6858000"/>
              <a:gd name="connsiteX70" fmla="*/ 5597750 w 6128435"/>
              <a:gd name="connsiteY70" fmla="*/ 3534129 h 6858000"/>
              <a:gd name="connsiteX71" fmla="*/ 5599700 w 6128435"/>
              <a:gd name="connsiteY71" fmla="*/ 3547221 h 6858000"/>
              <a:gd name="connsiteX72" fmla="*/ 5615031 w 6128435"/>
              <a:gd name="connsiteY72" fmla="*/ 3557482 h 6858000"/>
              <a:gd name="connsiteX73" fmla="*/ 5618377 w 6128435"/>
              <a:gd name="connsiteY73" fmla="*/ 3588431 h 6858000"/>
              <a:gd name="connsiteX74" fmla="*/ 5612155 w 6128435"/>
              <a:gd name="connsiteY74" fmla="*/ 3589869 h 6858000"/>
              <a:gd name="connsiteX75" fmla="*/ 5620843 w 6128435"/>
              <a:gd name="connsiteY75" fmla="*/ 3606745 h 6858000"/>
              <a:gd name="connsiteX76" fmla="*/ 5655472 w 6128435"/>
              <a:gd name="connsiteY76" fmla="*/ 3678877 h 6858000"/>
              <a:gd name="connsiteX77" fmla="*/ 5680448 w 6128435"/>
              <a:gd name="connsiteY77" fmla="*/ 3717760 h 6858000"/>
              <a:gd name="connsiteX78" fmla="*/ 5683015 w 6128435"/>
              <a:gd name="connsiteY78" fmla="*/ 3762025 h 6858000"/>
              <a:gd name="connsiteX79" fmla="*/ 5696643 w 6128435"/>
              <a:gd name="connsiteY79" fmla="*/ 3773888 h 6858000"/>
              <a:gd name="connsiteX80" fmla="*/ 5699203 w 6128435"/>
              <a:gd name="connsiteY80" fmla="*/ 3775823 h 6858000"/>
              <a:gd name="connsiteX81" fmla="*/ 5704824 w 6128435"/>
              <a:gd name="connsiteY81" fmla="*/ 3785966 h 6858000"/>
              <a:gd name="connsiteX82" fmla="*/ 5712204 w 6128435"/>
              <a:gd name="connsiteY82" fmla="*/ 3785830 h 6858000"/>
              <a:gd name="connsiteX83" fmla="*/ 5724816 w 6128435"/>
              <a:gd name="connsiteY83" fmla="*/ 3798949 h 6858000"/>
              <a:gd name="connsiteX84" fmla="*/ 5733539 w 6128435"/>
              <a:gd name="connsiteY84" fmla="*/ 3818457 h 6858000"/>
              <a:gd name="connsiteX85" fmla="*/ 5768491 w 6128435"/>
              <a:gd name="connsiteY85" fmla="*/ 3914399 h 6858000"/>
              <a:gd name="connsiteX86" fmla="*/ 5793123 w 6128435"/>
              <a:gd name="connsiteY86" fmla="*/ 3969952 h 6858000"/>
              <a:gd name="connsiteX87" fmla="*/ 5808321 w 6128435"/>
              <a:gd name="connsiteY87" fmla="*/ 3988153 h 6858000"/>
              <a:gd name="connsiteX88" fmla="*/ 5825621 w 6128435"/>
              <a:gd name="connsiteY88" fmla="*/ 4015525 h 6858000"/>
              <a:gd name="connsiteX89" fmla="*/ 5860672 w 6128435"/>
              <a:gd name="connsiteY89" fmla="*/ 4061579 h 6858000"/>
              <a:gd name="connsiteX90" fmla="*/ 5872173 w 6128435"/>
              <a:gd name="connsiteY90" fmla="*/ 4088497 h 6858000"/>
              <a:gd name="connsiteX91" fmla="*/ 5883705 w 6128435"/>
              <a:gd name="connsiteY91" fmla="*/ 4101899 h 6858000"/>
              <a:gd name="connsiteX92" fmla="*/ 5885314 w 6128435"/>
              <a:gd name="connsiteY92" fmla="*/ 4108387 h 6858000"/>
              <a:gd name="connsiteX93" fmla="*/ 5894095 w 6128435"/>
              <a:gd name="connsiteY93" fmla="*/ 4128857 h 6858000"/>
              <a:gd name="connsiteX94" fmla="*/ 5898339 w 6128435"/>
              <a:gd name="connsiteY94" fmla="*/ 4140800 h 6858000"/>
              <a:gd name="connsiteX95" fmla="*/ 5899734 w 6128435"/>
              <a:gd name="connsiteY95" fmla="*/ 4145632 h 6858000"/>
              <a:gd name="connsiteX96" fmla="*/ 5897098 w 6128435"/>
              <a:gd name="connsiteY96" fmla="*/ 4157819 h 6858000"/>
              <a:gd name="connsiteX97" fmla="*/ 5903513 w 6128435"/>
              <a:gd name="connsiteY97" fmla="*/ 4187661 h 6858000"/>
              <a:gd name="connsiteX98" fmla="*/ 5917114 w 6128435"/>
              <a:gd name="connsiteY98" fmla="*/ 4213096 h 6858000"/>
              <a:gd name="connsiteX99" fmla="*/ 5921153 w 6128435"/>
              <a:gd name="connsiteY99" fmla="*/ 4236222 h 6858000"/>
              <a:gd name="connsiteX100" fmla="*/ 5924233 w 6128435"/>
              <a:gd name="connsiteY100" fmla="*/ 4242060 h 6858000"/>
              <a:gd name="connsiteX101" fmla="*/ 5928910 w 6128435"/>
              <a:gd name="connsiteY101" fmla="*/ 4300973 h 6858000"/>
              <a:gd name="connsiteX102" fmla="*/ 5939320 w 6128435"/>
              <a:gd name="connsiteY102" fmla="*/ 4340435 h 6858000"/>
              <a:gd name="connsiteX103" fmla="*/ 5946705 w 6128435"/>
              <a:gd name="connsiteY103" fmla="*/ 4428051 h 6858000"/>
              <a:gd name="connsiteX104" fmla="*/ 5949261 w 6128435"/>
              <a:gd name="connsiteY104" fmla="*/ 4449185 h 6858000"/>
              <a:gd name="connsiteX105" fmla="*/ 5957504 w 6128435"/>
              <a:gd name="connsiteY105" fmla="*/ 4465911 h 6858000"/>
              <a:gd name="connsiteX106" fmla="*/ 5964689 w 6128435"/>
              <a:gd name="connsiteY106" fmla="*/ 4468532 h 6858000"/>
              <a:gd name="connsiteX107" fmla="*/ 5967062 w 6128435"/>
              <a:gd name="connsiteY107" fmla="*/ 4479923 h 6858000"/>
              <a:gd name="connsiteX108" fmla="*/ 5968960 w 6128435"/>
              <a:gd name="connsiteY108" fmla="*/ 4482655 h 6858000"/>
              <a:gd name="connsiteX109" fmla="*/ 5978567 w 6128435"/>
              <a:gd name="connsiteY109" fmla="*/ 4498605 h 6858000"/>
              <a:gd name="connsiteX110" fmla="*/ 5980106 w 6128435"/>
              <a:gd name="connsiteY110" fmla="*/ 4585087 h 6858000"/>
              <a:gd name="connsiteX111" fmla="*/ 5998138 w 6128435"/>
              <a:gd name="connsiteY111" fmla="*/ 4697518 h 6858000"/>
              <a:gd name="connsiteX112" fmla="*/ 6013516 w 6128435"/>
              <a:gd name="connsiteY112" fmla="*/ 4786619 h 6858000"/>
              <a:gd name="connsiteX113" fmla="*/ 6025404 w 6128435"/>
              <a:gd name="connsiteY113" fmla="*/ 4858148 h 6858000"/>
              <a:gd name="connsiteX114" fmla="*/ 6007749 w 6128435"/>
              <a:gd name="connsiteY114" fmla="*/ 4964715 h 6858000"/>
              <a:gd name="connsiteX115" fmla="*/ 6005269 w 6128435"/>
              <a:gd name="connsiteY115" fmla="*/ 5150567 h 6858000"/>
              <a:gd name="connsiteX116" fmla="*/ 6001127 w 6128435"/>
              <a:gd name="connsiteY116" fmla="*/ 5164609 h 6858000"/>
              <a:gd name="connsiteX117" fmla="*/ 5996647 w 6128435"/>
              <a:gd name="connsiteY117" fmla="*/ 5185640 h 6858000"/>
              <a:gd name="connsiteX118" fmla="*/ 5998514 w 6128435"/>
              <a:gd name="connsiteY118" fmla="*/ 5189673 h 6858000"/>
              <a:gd name="connsiteX119" fmla="*/ 5995970 w 6128435"/>
              <a:gd name="connsiteY119" fmla="*/ 5221547 h 6858000"/>
              <a:gd name="connsiteX120" fmla="*/ 5997218 w 6128435"/>
              <a:gd name="connsiteY120" fmla="*/ 5222031 h 6858000"/>
              <a:gd name="connsiteX121" fmla="*/ 6002116 w 6128435"/>
              <a:gd name="connsiteY121" fmla="*/ 5231223 h 6858000"/>
              <a:gd name="connsiteX122" fmla="*/ 6008541 w 6128435"/>
              <a:gd name="connsiteY122" fmla="*/ 5248680 h 6858000"/>
              <a:gd name="connsiteX123" fmla="*/ 6039260 w 6128435"/>
              <a:gd name="connsiteY123" fmla="*/ 5289518 h 6858000"/>
              <a:gd name="connsiteX124" fmla="*/ 6036748 w 6128435"/>
              <a:gd name="connsiteY124" fmla="*/ 5322752 h 6858000"/>
              <a:gd name="connsiteX125" fmla="*/ 6036943 w 6128435"/>
              <a:gd name="connsiteY125" fmla="*/ 5329480 h 6858000"/>
              <a:gd name="connsiteX126" fmla="*/ 6037236 w 6128435"/>
              <a:gd name="connsiteY126" fmla="*/ 5329634 h 6858000"/>
              <a:gd name="connsiteX127" fmla="*/ 6038019 w 6128435"/>
              <a:gd name="connsiteY127" fmla="*/ 5336764 h 6858000"/>
              <a:gd name="connsiteX128" fmla="*/ 6037298 w 6128435"/>
              <a:gd name="connsiteY128" fmla="*/ 5341753 h 6858000"/>
              <a:gd name="connsiteX129" fmla="*/ 6037677 w 6128435"/>
              <a:gd name="connsiteY129" fmla="*/ 5354807 h 6858000"/>
              <a:gd name="connsiteX130" fmla="*/ 6039728 w 6128435"/>
              <a:gd name="connsiteY130" fmla="*/ 5359416 h 6858000"/>
              <a:gd name="connsiteX131" fmla="*/ 6043311 w 6128435"/>
              <a:gd name="connsiteY131" fmla="*/ 5361407 h 6858000"/>
              <a:gd name="connsiteX132" fmla="*/ 6042954 w 6128435"/>
              <a:gd name="connsiteY132" fmla="*/ 5362576 h 6858000"/>
              <a:gd name="connsiteX133" fmla="*/ 6053435 w 6128435"/>
              <a:gd name="connsiteY133" fmla="*/ 5387547 h 6858000"/>
              <a:gd name="connsiteX134" fmla="*/ 6065933 w 6128435"/>
              <a:gd name="connsiteY134" fmla="*/ 5443002 h 6858000"/>
              <a:gd name="connsiteX135" fmla="*/ 6068640 w 6128435"/>
              <a:gd name="connsiteY135" fmla="*/ 5474503 h 6858000"/>
              <a:gd name="connsiteX136" fmla="*/ 6080922 w 6128435"/>
              <a:gd name="connsiteY136" fmla="*/ 5561070 h 6858000"/>
              <a:gd name="connsiteX137" fmla="*/ 6096949 w 6128435"/>
              <a:gd name="connsiteY137" fmla="*/ 5648179 h 6858000"/>
              <a:gd name="connsiteX138" fmla="*/ 6125703 w 6128435"/>
              <a:gd name="connsiteY138" fmla="*/ 5692894 h 6858000"/>
              <a:gd name="connsiteX139" fmla="*/ 6126670 w 6128435"/>
              <a:gd name="connsiteY139" fmla="*/ 5697882 h 6858000"/>
              <a:gd name="connsiteX140" fmla="*/ 6124061 w 6128435"/>
              <a:gd name="connsiteY140" fmla="*/ 5710294 h 6858000"/>
              <a:gd name="connsiteX141" fmla="*/ 6122213 w 6128435"/>
              <a:gd name="connsiteY141" fmla="*/ 5714762 h 6858000"/>
              <a:gd name="connsiteX142" fmla="*/ 6121353 w 6128435"/>
              <a:gd name="connsiteY142" fmla="*/ 5721725 h 6858000"/>
              <a:gd name="connsiteX143" fmla="*/ 6121607 w 6128435"/>
              <a:gd name="connsiteY143" fmla="*/ 5721959 h 6858000"/>
              <a:gd name="connsiteX144" fmla="*/ 6120262 w 6128435"/>
              <a:gd name="connsiteY144" fmla="*/ 5728358 h 6858000"/>
              <a:gd name="connsiteX145" fmla="*/ 6110194 w 6128435"/>
              <a:gd name="connsiteY145" fmla="*/ 5758853 h 6858000"/>
              <a:gd name="connsiteX146" fmla="*/ 6127519 w 6128435"/>
              <a:gd name="connsiteY146" fmla="*/ 5865775 h 6858000"/>
              <a:gd name="connsiteX147" fmla="*/ 6128435 w 6128435"/>
              <a:gd name="connsiteY147" fmla="*/ 5870164 h 6858000"/>
              <a:gd name="connsiteX148" fmla="*/ 6119217 w 6128435"/>
              <a:gd name="connsiteY148" fmla="*/ 5888542 h 6858000"/>
              <a:gd name="connsiteX149" fmla="*/ 6115966 w 6128435"/>
              <a:gd name="connsiteY149" fmla="*/ 5898387 h 6858000"/>
              <a:gd name="connsiteX150" fmla="*/ 6111924 w 6128435"/>
              <a:gd name="connsiteY150" fmla="*/ 5900444 h 6858000"/>
              <a:gd name="connsiteX151" fmla="*/ 6108716 w 6128435"/>
              <a:gd name="connsiteY151" fmla="*/ 5915345 h 6858000"/>
              <a:gd name="connsiteX152" fmla="*/ 6109524 w 6128435"/>
              <a:gd name="connsiteY152" fmla="*/ 5917328 h 6858000"/>
              <a:gd name="connsiteX153" fmla="*/ 6102493 w 6128435"/>
              <a:gd name="connsiteY153" fmla="*/ 5928602 h 6858000"/>
              <a:gd name="connsiteX154" fmla="*/ 6056863 w 6128435"/>
              <a:gd name="connsiteY154" fmla="*/ 6000643 h 6858000"/>
              <a:gd name="connsiteX155" fmla="*/ 6045436 w 6128435"/>
              <a:gd name="connsiteY155" fmla="*/ 6124480 h 6858000"/>
              <a:gd name="connsiteX156" fmla="*/ 6030489 w 6128435"/>
              <a:gd name="connsiteY156" fmla="*/ 6317666 h 6858000"/>
              <a:gd name="connsiteX157" fmla="*/ 6007492 w 6128435"/>
              <a:gd name="connsiteY157" fmla="*/ 6440818 h 6858000"/>
              <a:gd name="connsiteX158" fmla="*/ 6009467 w 6128435"/>
              <a:gd name="connsiteY158" fmla="*/ 6487076 h 6858000"/>
              <a:gd name="connsiteX159" fmla="*/ 5995064 w 6128435"/>
              <a:gd name="connsiteY159" fmla="*/ 6540791 h 6858000"/>
              <a:gd name="connsiteX160" fmla="*/ 5996309 w 6128435"/>
              <a:gd name="connsiteY160" fmla="*/ 6543961 h 6858000"/>
              <a:gd name="connsiteX161" fmla="*/ 5996048 w 6128435"/>
              <a:gd name="connsiteY161" fmla="*/ 6555444 h 6858000"/>
              <a:gd name="connsiteX162" fmla="*/ 6002524 w 6128435"/>
              <a:gd name="connsiteY162" fmla="*/ 6560188 h 6858000"/>
              <a:gd name="connsiteX163" fmla="*/ 6006823 w 6128435"/>
              <a:gd name="connsiteY163" fmla="*/ 6578546 h 6858000"/>
              <a:gd name="connsiteX164" fmla="*/ 6004510 w 6128435"/>
              <a:gd name="connsiteY164" fmla="*/ 6599256 h 6858000"/>
              <a:gd name="connsiteX165" fmla="*/ 5986207 w 6128435"/>
              <a:gd name="connsiteY165" fmla="*/ 6695855 h 6858000"/>
              <a:gd name="connsiteX166" fmla="*/ 5979428 w 6128435"/>
              <a:gd name="connsiteY166" fmla="*/ 6754678 h 6858000"/>
              <a:gd name="connsiteX167" fmla="*/ 5983398 w 6128435"/>
              <a:gd name="connsiteY167" fmla="*/ 6778641 h 6858000"/>
              <a:gd name="connsiteX168" fmla="*/ 5984543 w 6128435"/>
              <a:gd name="connsiteY168" fmla="*/ 6811016 h 6858000"/>
              <a:gd name="connsiteX169" fmla="*/ 5981802 w 6128435"/>
              <a:gd name="connsiteY169" fmla="*/ 6838578 h 6858000"/>
              <a:gd name="connsiteX170" fmla="*/ 5979671 w 6128435"/>
              <a:gd name="connsiteY170" fmla="*/ 6858000 h 6858000"/>
              <a:gd name="connsiteX171" fmla="*/ 0 w 6128435"/>
              <a:gd name="connsiteY171" fmla="*/ 6858000 h 6858000"/>
              <a:gd name="connsiteX172" fmla="*/ 0 w 6128435"/>
              <a:gd name="connsiteY17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71263 w 6128435"/>
              <a:gd name="connsiteY47" fmla="*/ 2586413 h 6858000"/>
              <a:gd name="connsiteX48" fmla="*/ 5407503 w 6128435"/>
              <a:gd name="connsiteY48" fmla="*/ 2786290 h 6858000"/>
              <a:gd name="connsiteX49" fmla="*/ 5407356 w 6128435"/>
              <a:gd name="connsiteY49" fmla="*/ 2787545 h 6858000"/>
              <a:gd name="connsiteX50" fmla="*/ 5411130 w 6128435"/>
              <a:gd name="connsiteY50" fmla="*/ 2788640 h 6858000"/>
              <a:gd name="connsiteX51" fmla="*/ 5416439 w 6128435"/>
              <a:gd name="connsiteY51" fmla="*/ 2805666 h 6858000"/>
              <a:gd name="connsiteX52" fmla="*/ 5416589 w 6128435"/>
              <a:gd name="connsiteY52" fmla="*/ 2810822 h 6858000"/>
              <a:gd name="connsiteX53" fmla="*/ 5418542 w 6128435"/>
              <a:gd name="connsiteY53" fmla="*/ 2817745 h 6858000"/>
              <a:gd name="connsiteX54" fmla="*/ 5418847 w 6128435"/>
              <a:gd name="connsiteY54" fmla="*/ 2817825 h 6858000"/>
              <a:gd name="connsiteX55" fmla="*/ 5423364 w 6128435"/>
              <a:gd name="connsiteY55" fmla="*/ 2858292 h 6858000"/>
              <a:gd name="connsiteX56" fmla="*/ 5479298 w 6128435"/>
              <a:gd name="connsiteY56" fmla="*/ 2947791 h 6858000"/>
              <a:gd name="connsiteX57" fmla="*/ 5481770 w 6128435"/>
              <a:gd name="connsiteY57" fmla="*/ 2951352 h 6858000"/>
              <a:gd name="connsiteX58" fmla="*/ 5481013 w 6128435"/>
              <a:gd name="connsiteY58" fmla="*/ 2973461 h 6858000"/>
              <a:gd name="connsiteX59" fmla="*/ 5482045 w 6128435"/>
              <a:gd name="connsiteY59" fmla="*/ 2984371 h 6858000"/>
              <a:gd name="connsiteX60" fmla="*/ 5479405 w 6128435"/>
              <a:gd name="connsiteY60" fmla="*/ 2988507 h 6858000"/>
              <a:gd name="connsiteX61" fmla="*/ 5482415 w 6128435"/>
              <a:gd name="connsiteY61" fmla="*/ 3004079 h 6858000"/>
              <a:gd name="connsiteX62" fmla="*/ 5483865 w 6128435"/>
              <a:gd name="connsiteY62" fmla="*/ 3005467 h 6858000"/>
              <a:gd name="connsiteX63" fmla="*/ 5482236 w 6128435"/>
              <a:gd name="connsiteY63" fmla="*/ 3019791 h 6858000"/>
              <a:gd name="connsiteX64" fmla="*/ 5475895 w 6128435"/>
              <a:gd name="connsiteY64" fmla="*/ 3033578 h 6858000"/>
              <a:gd name="connsiteX65" fmla="*/ 5477595 w 6128435"/>
              <a:gd name="connsiteY65" fmla="*/ 3250534 h 6858000"/>
              <a:gd name="connsiteX66" fmla="*/ 5532836 w 6128435"/>
              <a:gd name="connsiteY66" fmla="*/ 3353840 h 6858000"/>
              <a:gd name="connsiteX67" fmla="*/ 5561229 w 6128435"/>
              <a:gd name="connsiteY67" fmla="*/ 3395784 h 6858000"/>
              <a:gd name="connsiteX68" fmla="*/ 5589758 w 6128435"/>
              <a:gd name="connsiteY68" fmla="*/ 3506453 h 6858000"/>
              <a:gd name="connsiteX69" fmla="*/ 5596144 w 6128435"/>
              <a:gd name="connsiteY69" fmla="*/ 3534624 h 6858000"/>
              <a:gd name="connsiteX70" fmla="*/ 5597750 w 6128435"/>
              <a:gd name="connsiteY70" fmla="*/ 3534129 h 6858000"/>
              <a:gd name="connsiteX71" fmla="*/ 5599700 w 6128435"/>
              <a:gd name="connsiteY71" fmla="*/ 3547221 h 6858000"/>
              <a:gd name="connsiteX72" fmla="*/ 5615031 w 6128435"/>
              <a:gd name="connsiteY72" fmla="*/ 3557482 h 6858000"/>
              <a:gd name="connsiteX73" fmla="*/ 5618377 w 6128435"/>
              <a:gd name="connsiteY73" fmla="*/ 3588431 h 6858000"/>
              <a:gd name="connsiteX74" fmla="*/ 5612155 w 6128435"/>
              <a:gd name="connsiteY74" fmla="*/ 3589869 h 6858000"/>
              <a:gd name="connsiteX75" fmla="*/ 5620843 w 6128435"/>
              <a:gd name="connsiteY75" fmla="*/ 3606745 h 6858000"/>
              <a:gd name="connsiteX76" fmla="*/ 5655472 w 6128435"/>
              <a:gd name="connsiteY76" fmla="*/ 3678877 h 6858000"/>
              <a:gd name="connsiteX77" fmla="*/ 5680448 w 6128435"/>
              <a:gd name="connsiteY77" fmla="*/ 3717760 h 6858000"/>
              <a:gd name="connsiteX78" fmla="*/ 5683015 w 6128435"/>
              <a:gd name="connsiteY78" fmla="*/ 3762025 h 6858000"/>
              <a:gd name="connsiteX79" fmla="*/ 5696643 w 6128435"/>
              <a:gd name="connsiteY79" fmla="*/ 3773888 h 6858000"/>
              <a:gd name="connsiteX80" fmla="*/ 5699203 w 6128435"/>
              <a:gd name="connsiteY80" fmla="*/ 3775823 h 6858000"/>
              <a:gd name="connsiteX81" fmla="*/ 5704824 w 6128435"/>
              <a:gd name="connsiteY81" fmla="*/ 3785966 h 6858000"/>
              <a:gd name="connsiteX82" fmla="*/ 5712204 w 6128435"/>
              <a:gd name="connsiteY82" fmla="*/ 3785830 h 6858000"/>
              <a:gd name="connsiteX83" fmla="*/ 5724816 w 6128435"/>
              <a:gd name="connsiteY83" fmla="*/ 3798949 h 6858000"/>
              <a:gd name="connsiteX84" fmla="*/ 5733539 w 6128435"/>
              <a:gd name="connsiteY84" fmla="*/ 3818457 h 6858000"/>
              <a:gd name="connsiteX85" fmla="*/ 5768491 w 6128435"/>
              <a:gd name="connsiteY85" fmla="*/ 3914399 h 6858000"/>
              <a:gd name="connsiteX86" fmla="*/ 5793123 w 6128435"/>
              <a:gd name="connsiteY86" fmla="*/ 3969952 h 6858000"/>
              <a:gd name="connsiteX87" fmla="*/ 5808321 w 6128435"/>
              <a:gd name="connsiteY87" fmla="*/ 3988153 h 6858000"/>
              <a:gd name="connsiteX88" fmla="*/ 5825621 w 6128435"/>
              <a:gd name="connsiteY88" fmla="*/ 4015525 h 6858000"/>
              <a:gd name="connsiteX89" fmla="*/ 5860672 w 6128435"/>
              <a:gd name="connsiteY89" fmla="*/ 4061579 h 6858000"/>
              <a:gd name="connsiteX90" fmla="*/ 5872173 w 6128435"/>
              <a:gd name="connsiteY90" fmla="*/ 4088497 h 6858000"/>
              <a:gd name="connsiteX91" fmla="*/ 5883705 w 6128435"/>
              <a:gd name="connsiteY91" fmla="*/ 4101899 h 6858000"/>
              <a:gd name="connsiteX92" fmla="*/ 5885314 w 6128435"/>
              <a:gd name="connsiteY92" fmla="*/ 4108387 h 6858000"/>
              <a:gd name="connsiteX93" fmla="*/ 5894095 w 6128435"/>
              <a:gd name="connsiteY93" fmla="*/ 4128857 h 6858000"/>
              <a:gd name="connsiteX94" fmla="*/ 5898339 w 6128435"/>
              <a:gd name="connsiteY94" fmla="*/ 4140800 h 6858000"/>
              <a:gd name="connsiteX95" fmla="*/ 5899734 w 6128435"/>
              <a:gd name="connsiteY95" fmla="*/ 4145632 h 6858000"/>
              <a:gd name="connsiteX96" fmla="*/ 5897098 w 6128435"/>
              <a:gd name="connsiteY96" fmla="*/ 4157819 h 6858000"/>
              <a:gd name="connsiteX97" fmla="*/ 5903513 w 6128435"/>
              <a:gd name="connsiteY97" fmla="*/ 4187661 h 6858000"/>
              <a:gd name="connsiteX98" fmla="*/ 5917114 w 6128435"/>
              <a:gd name="connsiteY98" fmla="*/ 4213096 h 6858000"/>
              <a:gd name="connsiteX99" fmla="*/ 5921153 w 6128435"/>
              <a:gd name="connsiteY99" fmla="*/ 4236222 h 6858000"/>
              <a:gd name="connsiteX100" fmla="*/ 5924233 w 6128435"/>
              <a:gd name="connsiteY100" fmla="*/ 4242060 h 6858000"/>
              <a:gd name="connsiteX101" fmla="*/ 5928910 w 6128435"/>
              <a:gd name="connsiteY101" fmla="*/ 4300973 h 6858000"/>
              <a:gd name="connsiteX102" fmla="*/ 5939320 w 6128435"/>
              <a:gd name="connsiteY102" fmla="*/ 4340435 h 6858000"/>
              <a:gd name="connsiteX103" fmla="*/ 5946705 w 6128435"/>
              <a:gd name="connsiteY103" fmla="*/ 4428051 h 6858000"/>
              <a:gd name="connsiteX104" fmla="*/ 5949261 w 6128435"/>
              <a:gd name="connsiteY104" fmla="*/ 4449185 h 6858000"/>
              <a:gd name="connsiteX105" fmla="*/ 5957504 w 6128435"/>
              <a:gd name="connsiteY105" fmla="*/ 4465911 h 6858000"/>
              <a:gd name="connsiteX106" fmla="*/ 5964689 w 6128435"/>
              <a:gd name="connsiteY106" fmla="*/ 4468532 h 6858000"/>
              <a:gd name="connsiteX107" fmla="*/ 5967062 w 6128435"/>
              <a:gd name="connsiteY107" fmla="*/ 4479923 h 6858000"/>
              <a:gd name="connsiteX108" fmla="*/ 5968960 w 6128435"/>
              <a:gd name="connsiteY108" fmla="*/ 4482655 h 6858000"/>
              <a:gd name="connsiteX109" fmla="*/ 5978567 w 6128435"/>
              <a:gd name="connsiteY109" fmla="*/ 4498605 h 6858000"/>
              <a:gd name="connsiteX110" fmla="*/ 5980106 w 6128435"/>
              <a:gd name="connsiteY110" fmla="*/ 4585087 h 6858000"/>
              <a:gd name="connsiteX111" fmla="*/ 5998138 w 6128435"/>
              <a:gd name="connsiteY111" fmla="*/ 4697518 h 6858000"/>
              <a:gd name="connsiteX112" fmla="*/ 6013516 w 6128435"/>
              <a:gd name="connsiteY112" fmla="*/ 4786619 h 6858000"/>
              <a:gd name="connsiteX113" fmla="*/ 6025404 w 6128435"/>
              <a:gd name="connsiteY113" fmla="*/ 4858148 h 6858000"/>
              <a:gd name="connsiteX114" fmla="*/ 6007749 w 6128435"/>
              <a:gd name="connsiteY114" fmla="*/ 4964715 h 6858000"/>
              <a:gd name="connsiteX115" fmla="*/ 6005269 w 6128435"/>
              <a:gd name="connsiteY115" fmla="*/ 5150567 h 6858000"/>
              <a:gd name="connsiteX116" fmla="*/ 6001127 w 6128435"/>
              <a:gd name="connsiteY116" fmla="*/ 5164609 h 6858000"/>
              <a:gd name="connsiteX117" fmla="*/ 5996647 w 6128435"/>
              <a:gd name="connsiteY117" fmla="*/ 5185640 h 6858000"/>
              <a:gd name="connsiteX118" fmla="*/ 5998514 w 6128435"/>
              <a:gd name="connsiteY118" fmla="*/ 5189673 h 6858000"/>
              <a:gd name="connsiteX119" fmla="*/ 5995970 w 6128435"/>
              <a:gd name="connsiteY119" fmla="*/ 5221547 h 6858000"/>
              <a:gd name="connsiteX120" fmla="*/ 5997218 w 6128435"/>
              <a:gd name="connsiteY120" fmla="*/ 5222031 h 6858000"/>
              <a:gd name="connsiteX121" fmla="*/ 6002116 w 6128435"/>
              <a:gd name="connsiteY121" fmla="*/ 5231223 h 6858000"/>
              <a:gd name="connsiteX122" fmla="*/ 6008541 w 6128435"/>
              <a:gd name="connsiteY122" fmla="*/ 5248680 h 6858000"/>
              <a:gd name="connsiteX123" fmla="*/ 6039260 w 6128435"/>
              <a:gd name="connsiteY123" fmla="*/ 5289518 h 6858000"/>
              <a:gd name="connsiteX124" fmla="*/ 6036748 w 6128435"/>
              <a:gd name="connsiteY124" fmla="*/ 5322752 h 6858000"/>
              <a:gd name="connsiteX125" fmla="*/ 6036943 w 6128435"/>
              <a:gd name="connsiteY125" fmla="*/ 5329480 h 6858000"/>
              <a:gd name="connsiteX126" fmla="*/ 6037236 w 6128435"/>
              <a:gd name="connsiteY126" fmla="*/ 5329634 h 6858000"/>
              <a:gd name="connsiteX127" fmla="*/ 6038019 w 6128435"/>
              <a:gd name="connsiteY127" fmla="*/ 5336764 h 6858000"/>
              <a:gd name="connsiteX128" fmla="*/ 6037298 w 6128435"/>
              <a:gd name="connsiteY128" fmla="*/ 5341753 h 6858000"/>
              <a:gd name="connsiteX129" fmla="*/ 6037677 w 6128435"/>
              <a:gd name="connsiteY129" fmla="*/ 5354807 h 6858000"/>
              <a:gd name="connsiteX130" fmla="*/ 6039728 w 6128435"/>
              <a:gd name="connsiteY130" fmla="*/ 5359416 h 6858000"/>
              <a:gd name="connsiteX131" fmla="*/ 6043311 w 6128435"/>
              <a:gd name="connsiteY131" fmla="*/ 5361407 h 6858000"/>
              <a:gd name="connsiteX132" fmla="*/ 6042954 w 6128435"/>
              <a:gd name="connsiteY132" fmla="*/ 5362576 h 6858000"/>
              <a:gd name="connsiteX133" fmla="*/ 6053435 w 6128435"/>
              <a:gd name="connsiteY133" fmla="*/ 5387547 h 6858000"/>
              <a:gd name="connsiteX134" fmla="*/ 6065933 w 6128435"/>
              <a:gd name="connsiteY134" fmla="*/ 5443002 h 6858000"/>
              <a:gd name="connsiteX135" fmla="*/ 6068640 w 6128435"/>
              <a:gd name="connsiteY135" fmla="*/ 5474503 h 6858000"/>
              <a:gd name="connsiteX136" fmla="*/ 6080922 w 6128435"/>
              <a:gd name="connsiteY136" fmla="*/ 5561070 h 6858000"/>
              <a:gd name="connsiteX137" fmla="*/ 6096949 w 6128435"/>
              <a:gd name="connsiteY137" fmla="*/ 5648179 h 6858000"/>
              <a:gd name="connsiteX138" fmla="*/ 6125703 w 6128435"/>
              <a:gd name="connsiteY138" fmla="*/ 5692894 h 6858000"/>
              <a:gd name="connsiteX139" fmla="*/ 6126670 w 6128435"/>
              <a:gd name="connsiteY139" fmla="*/ 5697882 h 6858000"/>
              <a:gd name="connsiteX140" fmla="*/ 6124061 w 6128435"/>
              <a:gd name="connsiteY140" fmla="*/ 5710294 h 6858000"/>
              <a:gd name="connsiteX141" fmla="*/ 6122213 w 6128435"/>
              <a:gd name="connsiteY141" fmla="*/ 5714762 h 6858000"/>
              <a:gd name="connsiteX142" fmla="*/ 6121353 w 6128435"/>
              <a:gd name="connsiteY142" fmla="*/ 5721725 h 6858000"/>
              <a:gd name="connsiteX143" fmla="*/ 6121607 w 6128435"/>
              <a:gd name="connsiteY143" fmla="*/ 5721959 h 6858000"/>
              <a:gd name="connsiteX144" fmla="*/ 6120262 w 6128435"/>
              <a:gd name="connsiteY144" fmla="*/ 5728358 h 6858000"/>
              <a:gd name="connsiteX145" fmla="*/ 6110194 w 6128435"/>
              <a:gd name="connsiteY145" fmla="*/ 5758853 h 6858000"/>
              <a:gd name="connsiteX146" fmla="*/ 6127519 w 6128435"/>
              <a:gd name="connsiteY146" fmla="*/ 5865775 h 6858000"/>
              <a:gd name="connsiteX147" fmla="*/ 6128435 w 6128435"/>
              <a:gd name="connsiteY147" fmla="*/ 5870164 h 6858000"/>
              <a:gd name="connsiteX148" fmla="*/ 6119217 w 6128435"/>
              <a:gd name="connsiteY148" fmla="*/ 5888542 h 6858000"/>
              <a:gd name="connsiteX149" fmla="*/ 6115966 w 6128435"/>
              <a:gd name="connsiteY149" fmla="*/ 5898387 h 6858000"/>
              <a:gd name="connsiteX150" fmla="*/ 6111924 w 6128435"/>
              <a:gd name="connsiteY150" fmla="*/ 5900444 h 6858000"/>
              <a:gd name="connsiteX151" fmla="*/ 6108716 w 6128435"/>
              <a:gd name="connsiteY151" fmla="*/ 5915345 h 6858000"/>
              <a:gd name="connsiteX152" fmla="*/ 6109524 w 6128435"/>
              <a:gd name="connsiteY152" fmla="*/ 5917328 h 6858000"/>
              <a:gd name="connsiteX153" fmla="*/ 6102493 w 6128435"/>
              <a:gd name="connsiteY153" fmla="*/ 5928602 h 6858000"/>
              <a:gd name="connsiteX154" fmla="*/ 6056863 w 6128435"/>
              <a:gd name="connsiteY154" fmla="*/ 6000643 h 6858000"/>
              <a:gd name="connsiteX155" fmla="*/ 6045436 w 6128435"/>
              <a:gd name="connsiteY155" fmla="*/ 6124480 h 6858000"/>
              <a:gd name="connsiteX156" fmla="*/ 6030489 w 6128435"/>
              <a:gd name="connsiteY156" fmla="*/ 6317666 h 6858000"/>
              <a:gd name="connsiteX157" fmla="*/ 6007492 w 6128435"/>
              <a:gd name="connsiteY157" fmla="*/ 6440818 h 6858000"/>
              <a:gd name="connsiteX158" fmla="*/ 6009467 w 6128435"/>
              <a:gd name="connsiteY158" fmla="*/ 6487076 h 6858000"/>
              <a:gd name="connsiteX159" fmla="*/ 5995064 w 6128435"/>
              <a:gd name="connsiteY159" fmla="*/ 6540791 h 6858000"/>
              <a:gd name="connsiteX160" fmla="*/ 5996309 w 6128435"/>
              <a:gd name="connsiteY160" fmla="*/ 6543961 h 6858000"/>
              <a:gd name="connsiteX161" fmla="*/ 5996048 w 6128435"/>
              <a:gd name="connsiteY161" fmla="*/ 6555444 h 6858000"/>
              <a:gd name="connsiteX162" fmla="*/ 6002524 w 6128435"/>
              <a:gd name="connsiteY162" fmla="*/ 6560188 h 6858000"/>
              <a:gd name="connsiteX163" fmla="*/ 6006823 w 6128435"/>
              <a:gd name="connsiteY163" fmla="*/ 6578546 h 6858000"/>
              <a:gd name="connsiteX164" fmla="*/ 6004510 w 6128435"/>
              <a:gd name="connsiteY164" fmla="*/ 6599256 h 6858000"/>
              <a:gd name="connsiteX165" fmla="*/ 5986207 w 6128435"/>
              <a:gd name="connsiteY165" fmla="*/ 6695855 h 6858000"/>
              <a:gd name="connsiteX166" fmla="*/ 5979428 w 6128435"/>
              <a:gd name="connsiteY166" fmla="*/ 6754678 h 6858000"/>
              <a:gd name="connsiteX167" fmla="*/ 5983398 w 6128435"/>
              <a:gd name="connsiteY167" fmla="*/ 6778641 h 6858000"/>
              <a:gd name="connsiteX168" fmla="*/ 5984543 w 6128435"/>
              <a:gd name="connsiteY168" fmla="*/ 6811016 h 6858000"/>
              <a:gd name="connsiteX169" fmla="*/ 5981802 w 6128435"/>
              <a:gd name="connsiteY169" fmla="*/ 6838578 h 6858000"/>
              <a:gd name="connsiteX170" fmla="*/ 5979671 w 6128435"/>
              <a:gd name="connsiteY170" fmla="*/ 6858000 h 6858000"/>
              <a:gd name="connsiteX171" fmla="*/ 0 w 6128435"/>
              <a:gd name="connsiteY171" fmla="*/ 6858000 h 6858000"/>
              <a:gd name="connsiteX172" fmla="*/ 0 w 6128435"/>
              <a:gd name="connsiteY17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81505 w 6128435"/>
              <a:gd name="connsiteY63" fmla="*/ 3095286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79405 w 6128435"/>
              <a:gd name="connsiteY58" fmla="*/ 2988507 h 6858000"/>
              <a:gd name="connsiteX59" fmla="*/ 5482415 w 6128435"/>
              <a:gd name="connsiteY59" fmla="*/ 3004079 h 6858000"/>
              <a:gd name="connsiteX60" fmla="*/ 5483865 w 6128435"/>
              <a:gd name="connsiteY60" fmla="*/ 3005467 h 6858000"/>
              <a:gd name="connsiteX61" fmla="*/ 5482236 w 6128435"/>
              <a:gd name="connsiteY61" fmla="*/ 3019791 h 6858000"/>
              <a:gd name="connsiteX62" fmla="*/ 5481505 w 6128435"/>
              <a:gd name="connsiteY62" fmla="*/ 3095286 h 6858000"/>
              <a:gd name="connsiteX63" fmla="*/ 5477595 w 6128435"/>
              <a:gd name="connsiteY63" fmla="*/ 3250534 h 6858000"/>
              <a:gd name="connsiteX64" fmla="*/ 5532836 w 6128435"/>
              <a:gd name="connsiteY64" fmla="*/ 3353840 h 6858000"/>
              <a:gd name="connsiteX65" fmla="*/ 5561229 w 6128435"/>
              <a:gd name="connsiteY65" fmla="*/ 3395784 h 6858000"/>
              <a:gd name="connsiteX66" fmla="*/ 5589758 w 6128435"/>
              <a:gd name="connsiteY66" fmla="*/ 3506453 h 6858000"/>
              <a:gd name="connsiteX67" fmla="*/ 5596144 w 6128435"/>
              <a:gd name="connsiteY67" fmla="*/ 3534624 h 6858000"/>
              <a:gd name="connsiteX68" fmla="*/ 5597750 w 6128435"/>
              <a:gd name="connsiteY68" fmla="*/ 3534129 h 6858000"/>
              <a:gd name="connsiteX69" fmla="*/ 5599700 w 6128435"/>
              <a:gd name="connsiteY69" fmla="*/ 3547221 h 6858000"/>
              <a:gd name="connsiteX70" fmla="*/ 5615031 w 6128435"/>
              <a:gd name="connsiteY70" fmla="*/ 3557482 h 6858000"/>
              <a:gd name="connsiteX71" fmla="*/ 5618377 w 6128435"/>
              <a:gd name="connsiteY71" fmla="*/ 3588431 h 6858000"/>
              <a:gd name="connsiteX72" fmla="*/ 5612155 w 6128435"/>
              <a:gd name="connsiteY72" fmla="*/ 3589869 h 6858000"/>
              <a:gd name="connsiteX73" fmla="*/ 5620843 w 6128435"/>
              <a:gd name="connsiteY73" fmla="*/ 3606745 h 6858000"/>
              <a:gd name="connsiteX74" fmla="*/ 5655472 w 6128435"/>
              <a:gd name="connsiteY74" fmla="*/ 3678877 h 6858000"/>
              <a:gd name="connsiteX75" fmla="*/ 5680448 w 6128435"/>
              <a:gd name="connsiteY75" fmla="*/ 3717760 h 6858000"/>
              <a:gd name="connsiteX76" fmla="*/ 5683015 w 6128435"/>
              <a:gd name="connsiteY76" fmla="*/ 3762025 h 6858000"/>
              <a:gd name="connsiteX77" fmla="*/ 5696643 w 6128435"/>
              <a:gd name="connsiteY77" fmla="*/ 3773888 h 6858000"/>
              <a:gd name="connsiteX78" fmla="*/ 5699203 w 6128435"/>
              <a:gd name="connsiteY78" fmla="*/ 3775823 h 6858000"/>
              <a:gd name="connsiteX79" fmla="*/ 5704824 w 6128435"/>
              <a:gd name="connsiteY79" fmla="*/ 3785966 h 6858000"/>
              <a:gd name="connsiteX80" fmla="*/ 5712204 w 6128435"/>
              <a:gd name="connsiteY80" fmla="*/ 3785830 h 6858000"/>
              <a:gd name="connsiteX81" fmla="*/ 5724816 w 6128435"/>
              <a:gd name="connsiteY81" fmla="*/ 3798949 h 6858000"/>
              <a:gd name="connsiteX82" fmla="*/ 5733539 w 6128435"/>
              <a:gd name="connsiteY82" fmla="*/ 3818457 h 6858000"/>
              <a:gd name="connsiteX83" fmla="*/ 5768491 w 6128435"/>
              <a:gd name="connsiteY83" fmla="*/ 3914399 h 6858000"/>
              <a:gd name="connsiteX84" fmla="*/ 5793123 w 6128435"/>
              <a:gd name="connsiteY84" fmla="*/ 3969952 h 6858000"/>
              <a:gd name="connsiteX85" fmla="*/ 5808321 w 6128435"/>
              <a:gd name="connsiteY85" fmla="*/ 3988153 h 6858000"/>
              <a:gd name="connsiteX86" fmla="*/ 5825621 w 6128435"/>
              <a:gd name="connsiteY86" fmla="*/ 4015525 h 6858000"/>
              <a:gd name="connsiteX87" fmla="*/ 5860672 w 6128435"/>
              <a:gd name="connsiteY87" fmla="*/ 4061579 h 6858000"/>
              <a:gd name="connsiteX88" fmla="*/ 5872173 w 6128435"/>
              <a:gd name="connsiteY88" fmla="*/ 4088497 h 6858000"/>
              <a:gd name="connsiteX89" fmla="*/ 5883705 w 6128435"/>
              <a:gd name="connsiteY89" fmla="*/ 4101899 h 6858000"/>
              <a:gd name="connsiteX90" fmla="*/ 5885314 w 6128435"/>
              <a:gd name="connsiteY90" fmla="*/ 4108387 h 6858000"/>
              <a:gd name="connsiteX91" fmla="*/ 5894095 w 6128435"/>
              <a:gd name="connsiteY91" fmla="*/ 4128857 h 6858000"/>
              <a:gd name="connsiteX92" fmla="*/ 5898339 w 6128435"/>
              <a:gd name="connsiteY92" fmla="*/ 4140800 h 6858000"/>
              <a:gd name="connsiteX93" fmla="*/ 5899734 w 6128435"/>
              <a:gd name="connsiteY93" fmla="*/ 4145632 h 6858000"/>
              <a:gd name="connsiteX94" fmla="*/ 5897098 w 6128435"/>
              <a:gd name="connsiteY94" fmla="*/ 4157819 h 6858000"/>
              <a:gd name="connsiteX95" fmla="*/ 5903513 w 6128435"/>
              <a:gd name="connsiteY95" fmla="*/ 4187661 h 6858000"/>
              <a:gd name="connsiteX96" fmla="*/ 5917114 w 6128435"/>
              <a:gd name="connsiteY96" fmla="*/ 4213096 h 6858000"/>
              <a:gd name="connsiteX97" fmla="*/ 5921153 w 6128435"/>
              <a:gd name="connsiteY97" fmla="*/ 4236222 h 6858000"/>
              <a:gd name="connsiteX98" fmla="*/ 5924233 w 6128435"/>
              <a:gd name="connsiteY98" fmla="*/ 4242060 h 6858000"/>
              <a:gd name="connsiteX99" fmla="*/ 5928910 w 6128435"/>
              <a:gd name="connsiteY99" fmla="*/ 4300973 h 6858000"/>
              <a:gd name="connsiteX100" fmla="*/ 5939320 w 6128435"/>
              <a:gd name="connsiteY100" fmla="*/ 4340435 h 6858000"/>
              <a:gd name="connsiteX101" fmla="*/ 5946705 w 6128435"/>
              <a:gd name="connsiteY101" fmla="*/ 4428051 h 6858000"/>
              <a:gd name="connsiteX102" fmla="*/ 5949261 w 6128435"/>
              <a:gd name="connsiteY102" fmla="*/ 4449185 h 6858000"/>
              <a:gd name="connsiteX103" fmla="*/ 5957504 w 6128435"/>
              <a:gd name="connsiteY103" fmla="*/ 4465911 h 6858000"/>
              <a:gd name="connsiteX104" fmla="*/ 5964689 w 6128435"/>
              <a:gd name="connsiteY104" fmla="*/ 4468532 h 6858000"/>
              <a:gd name="connsiteX105" fmla="*/ 5967062 w 6128435"/>
              <a:gd name="connsiteY105" fmla="*/ 4479923 h 6858000"/>
              <a:gd name="connsiteX106" fmla="*/ 5968960 w 6128435"/>
              <a:gd name="connsiteY106" fmla="*/ 4482655 h 6858000"/>
              <a:gd name="connsiteX107" fmla="*/ 5978567 w 6128435"/>
              <a:gd name="connsiteY107" fmla="*/ 4498605 h 6858000"/>
              <a:gd name="connsiteX108" fmla="*/ 5980106 w 6128435"/>
              <a:gd name="connsiteY108" fmla="*/ 4585087 h 6858000"/>
              <a:gd name="connsiteX109" fmla="*/ 5998138 w 6128435"/>
              <a:gd name="connsiteY109" fmla="*/ 4697518 h 6858000"/>
              <a:gd name="connsiteX110" fmla="*/ 6013516 w 6128435"/>
              <a:gd name="connsiteY110" fmla="*/ 4786619 h 6858000"/>
              <a:gd name="connsiteX111" fmla="*/ 6025404 w 6128435"/>
              <a:gd name="connsiteY111" fmla="*/ 4858148 h 6858000"/>
              <a:gd name="connsiteX112" fmla="*/ 6007749 w 6128435"/>
              <a:gd name="connsiteY112" fmla="*/ 4964715 h 6858000"/>
              <a:gd name="connsiteX113" fmla="*/ 6005269 w 6128435"/>
              <a:gd name="connsiteY113" fmla="*/ 5150567 h 6858000"/>
              <a:gd name="connsiteX114" fmla="*/ 6001127 w 6128435"/>
              <a:gd name="connsiteY114" fmla="*/ 5164609 h 6858000"/>
              <a:gd name="connsiteX115" fmla="*/ 5996647 w 6128435"/>
              <a:gd name="connsiteY115" fmla="*/ 5185640 h 6858000"/>
              <a:gd name="connsiteX116" fmla="*/ 5998514 w 6128435"/>
              <a:gd name="connsiteY116" fmla="*/ 5189673 h 6858000"/>
              <a:gd name="connsiteX117" fmla="*/ 5995970 w 6128435"/>
              <a:gd name="connsiteY117" fmla="*/ 5221547 h 6858000"/>
              <a:gd name="connsiteX118" fmla="*/ 5997218 w 6128435"/>
              <a:gd name="connsiteY118" fmla="*/ 5222031 h 6858000"/>
              <a:gd name="connsiteX119" fmla="*/ 6002116 w 6128435"/>
              <a:gd name="connsiteY119" fmla="*/ 5231223 h 6858000"/>
              <a:gd name="connsiteX120" fmla="*/ 6008541 w 6128435"/>
              <a:gd name="connsiteY120" fmla="*/ 5248680 h 6858000"/>
              <a:gd name="connsiteX121" fmla="*/ 6039260 w 6128435"/>
              <a:gd name="connsiteY121" fmla="*/ 5289518 h 6858000"/>
              <a:gd name="connsiteX122" fmla="*/ 6036748 w 6128435"/>
              <a:gd name="connsiteY122" fmla="*/ 5322752 h 6858000"/>
              <a:gd name="connsiteX123" fmla="*/ 6036943 w 6128435"/>
              <a:gd name="connsiteY123" fmla="*/ 5329480 h 6858000"/>
              <a:gd name="connsiteX124" fmla="*/ 6037236 w 6128435"/>
              <a:gd name="connsiteY124" fmla="*/ 5329634 h 6858000"/>
              <a:gd name="connsiteX125" fmla="*/ 6038019 w 6128435"/>
              <a:gd name="connsiteY125" fmla="*/ 5336764 h 6858000"/>
              <a:gd name="connsiteX126" fmla="*/ 6037298 w 6128435"/>
              <a:gd name="connsiteY126" fmla="*/ 5341753 h 6858000"/>
              <a:gd name="connsiteX127" fmla="*/ 6037677 w 6128435"/>
              <a:gd name="connsiteY127" fmla="*/ 5354807 h 6858000"/>
              <a:gd name="connsiteX128" fmla="*/ 6039728 w 6128435"/>
              <a:gd name="connsiteY128" fmla="*/ 5359416 h 6858000"/>
              <a:gd name="connsiteX129" fmla="*/ 6043311 w 6128435"/>
              <a:gd name="connsiteY129" fmla="*/ 5361407 h 6858000"/>
              <a:gd name="connsiteX130" fmla="*/ 6042954 w 6128435"/>
              <a:gd name="connsiteY130" fmla="*/ 5362576 h 6858000"/>
              <a:gd name="connsiteX131" fmla="*/ 6053435 w 6128435"/>
              <a:gd name="connsiteY131" fmla="*/ 5387547 h 6858000"/>
              <a:gd name="connsiteX132" fmla="*/ 6065933 w 6128435"/>
              <a:gd name="connsiteY132" fmla="*/ 5443002 h 6858000"/>
              <a:gd name="connsiteX133" fmla="*/ 6068640 w 6128435"/>
              <a:gd name="connsiteY133" fmla="*/ 5474503 h 6858000"/>
              <a:gd name="connsiteX134" fmla="*/ 6080922 w 6128435"/>
              <a:gd name="connsiteY134" fmla="*/ 5561070 h 6858000"/>
              <a:gd name="connsiteX135" fmla="*/ 6096949 w 6128435"/>
              <a:gd name="connsiteY135" fmla="*/ 5648179 h 6858000"/>
              <a:gd name="connsiteX136" fmla="*/ 6125703 w 6128435"/>
              <a:gd name="connsiteY136" fmla="*/ 5692894 h 6858000"/>
              <a:gd name="connsiteX137" fmla="*/ 6126670 w 6128435"/>
              <a:gd name="connsiteY137" fmla="*/ 5697882 h 6858000"/>
              <a:gd name="connsiteX138" fmla="*/ 6124061 w 6128435"/>
              <a:gd name="connsiteY138" fmla="*/ 5710294 h 6858000"/>
              <a:gd name="connsiteX139" fmla="*/ 6122213 w 6128435"/>
              <a:gd name="connsiteY139" fmla="*/ 5714762 h 6858000"/>
              <a:gd name="connsiteX140" fmla="*/ 6121353 w 6128435"/>
              <a:gd name="connsiteY140" fmla="*/ 5721725 h 6858000"/>
              <a:gd name="connsiteX141" fmla="*/ 6121607 w 6128435"/>
              <a:gd name="connsiteY141" fmla="*/ 5721959 h 6858000"/>
              <a:gd name="connsiteX142" fmla="*/ 6120262 w 6128435"/>
              <a:gd name="connsiteY142" fmla="*/ 5728358 h 6858000"/>
              <a:gd name="connsiteX143" fmla="*/ 6110194 w 6128435"/>
              <a:gd name="connsiteY143" fmla="*/ 5758853 h 6858000"/>
              <a:gd name="connsiteX144" fmla="*/ 6127519 w 6128435"/>
              <a:gd name="connsiteY144" fmla="*/ 5865775 h 6858000"/>
              <a:gd name="connsiteX145" fmla="*/ 6128435 w 6128435"/>
              <a:gd name="connsiteY145" fmla="*/ 5870164 h 6858000"/>
              <a:gd name="connsiteX146" fmla="*/ 6119217 w 6128435"/>
              <a:gd name="connsiteY146" fmla="*/ 5888542 h 6858000"/>
              <a:gd name="connsiteX147" fmla="*/ 6115966 w 6128435"/>
              <a:gd name="connsiteY147" fmla="*/ 5898387 h 6858000"/>
              <a:gd name="connsiteX148" fmla="*/ 6111924 w 6128435"/>
              <a:gd name="connsiteY148" fmla="*/ 5900444 h 6858000"/>
              <a:gd name="connsiteX149" fmla="*/ 6108716 w 6128435"/>
              <a:gd name="connsiteY149" fmla="*/ 5915345 h 6858000"/>
              <a:gd name="connsiteX150" fmla="*/ 6109524 w 6128435"/>
              <a:gd name="connsiteY150" fmla="*/ 5917328 h 6858000"/>
              <a:gd name="connsiteX151" fmla="*/ 6102493 w 6128435"/>
              <a:gd name="connsiteY151" fmla="*/ 5928602 h 6858000"/>
              <a:gd name="connsiteX152" fmla="*/ 6056863 w 6128435"/>
              <a:gd name="connsiteY152" fmla="*/ 6000643 h 6858000"/>
              <a:gd name="connsiteX153" fmla="*/ 6045436 w 6128435"/>
              <a:gd name="connsiteY153" fmla="*/ 6124480 h 6858000"/>
              <a:gd name="connsiteX154" fmla="*/ 6030489 w 6128435"/>
              <a:gd name="connsiteY154" fmla="*/ 6317666 h 6858000"/>
              <a:gd name="connsiteX155" fmla="*/ 6007492 w 6128435"/>
              <a:gd name="connsiteY155" fmla="*/ 6440818 h 6858000"/>
              <a:gd name="connsiteX156" fmla="*/ 6009467 w 6128435"/>
              <a:gd name="connsiteY156" fmla="*/ 6487076 h 6858000"/>
              <a:gd name="connsiteX157" fmla="*/ 5995064 w 6128435"/>
              <a:gd name="connsiteY157" fmla="*/ 6540791 h 6858000"/>
              <a:gd name="connsiteX158" fmla="*/ 5996309 w 6128435"/>
              <a:gd name="connsiteY158" fmla="*/ 6543961 h 6858000"/>
              <a:gd name="connsiteX159" fmla="*/ 5996048 w 6128435"/>
              <a:gd name="connsiteY159" fmla="*/ 6555444 h 6858000"/>
              <a:gd name="connsiteX160" fmla="*/ 6002524 w 6128435"/>
              <a:gd name="connsiteY160" fmla="*/ 6560188 h 6858000"/>
              <a:gd name="connsiteX161" fmla="*/ 6006823 w 6128435"/>
              <a:gd name="connsiteY161" fmla="*/ 6578546 h 6858000"/>
              <a:gd name="connsiteX162" fmla="*/ 6004510 w 6128435"/>
              <a:gd name="connsiteY162" fmla="*/ 6599256 h 6858000"/>
              <a:gd name="connsiteX163" fmla="*/ 5986207 w 6128435"/>
              <a:gd name="connsiteY163" fmla="*/ 6695855 h 6858000"/>
              <a:gd name="connsiteX164" fmla="*/ 5979428 w 6128435"/>
              <a:gd name="connsiteY164" fmla="*/ 6754678 h 6858000"/>
              <a:gd name="connsiteX165" fmla="*/ 5983398 w 6128435"/>
              <a:gd name="connsiteY165" fmla="*/ 6778641 h 6858000"/>
              <a:gd name="connsiteX166" fmla="*/ 5984543 w 6128435"/>
              <a:gd name="connsiteY166" fmla="*/ 6811016 h 6858000"/>
              <a:gd name="connsiteX167" fmla="*/ 5981802 w 6128435"/>
              <a:gd name="connsiteY167" fmla="*/ 6838578 h 6858000"/>
              <a:gd name="connsiteX168" fmla="*/ 5979671 w 6128435"/>
              <a:gd name="connsiteY168" fmla="*/ 6858000 h 6858000"/>
              <a:gd name="connsiteX169" fmla="*/ 0 w 6128435"/>
              <a:gd name="connsiteY169" fmla="*/ 6858000 h 6858000"/>
              <a:gd name="connsiteX170" fmla="*/ 0 w 6128435"/>
              <a:gd name="connsiteY17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897098 w 6128435"/>
              <a:gd name="connsiteY93" fmla="*/ 4157819 h 6858000"/>
              <a:gd name="connsiteX94" fmla="*/ 5903513 w 6128435"/>
              <a:gd name="connsiteY94" fmla="*/ 4187661 h 6858000"/>
              <a:gd name="connsiteX95" fmla="*/ 5917114 w 6128435"/>
              <a:gd name="connsiteY95" fmla="*/ 4213096 h 6858000"/>
              <a:gd name="connsiteX96" fmla="*/ 5921153 w 6128435"/>
              <a:gd name="connsiteY96" fmla="*/ 4236222 h 6858000"/>
              <a:gd name="connsiteX97" fmla="*/ 5924233 w 6128435"/>
              <a:gd name="connsiteY97" fmla="*/ 4242060 h 6858000"/>
              <a:gd name="connsiteX98" fmla="*/ 5928910 w 6128435"/>
              <a:gd name="connsiteY98" fmla="*/ 4300973 h 6858000"/>
              <a:gd name="connsiteX99" fmla="*/ 5939320 w 6128435"/>
              <a:gd name="connsiteY99" fmla="*/ 4340435 h 6858000"/>
              <a:gd name="connsiteX100" fmla="*/ 5946705 w 6128435"/>
              <a:gd name="connsiteY100" fmla="*/ 4428051 h 6858000"/>
              <a:gd name="connsiteX101" fmla="*/ 5949261 w 6128435"/>
              <a:gd name="connsiteY101" fmla="*/ 4449185 h 6858000"/>
              <a:gd name="connsiteX102" fmla="*/ 5957504 w 6128435"/>
              <a:gd name="connsiteY102" fmla="*/ 4465911 h 6858000"/>
              <a:gd name="connsiteX103" fmla="*/ 5964689 w 6128435"/>
              <a:gd name="connsiteY103" fmla="*/ 4468532 h 6858000"/>
              <a:gd name="connsiteX104" fmla="*/ 5967062 w 6128435"/>
              <a:gd name="connsiteY104" fmla="*/ 4479923 h 6858000"/>
              <a:gd name="connsiteX105" fmla="*/ 5968960 w 6128435"/>
              <a:gd name="connsiteY105" fmla="*/ 4482655 h 6858000"/>
              <a:gd name="connsiteX106" fmla="*/ 5978567 w 6128435"/>
              <a:gd name="connsiteY106" fmla="*/ 4498605 h 6858000"/>
              <a:gd name="connsiteX107" fmla="*/ 5980106 w 6128435"/>
              <a:gd name="connsiteY107" fmla="*/ 4585087 h 6858000"/>
              <a:gd name="connsiteX108" fmla="*/ 5998138 w 6128435"/>
              <a:gd name="connsiteY108" fmla="*/ 4697518 h 6858000"/>
              <a:gd name="connsiteX109" fmla="*/ 6013516 w 6128435"/>
              <a:gd name="connsiteY109" fmla="*/ 4786619 h 6858000"/>
              <a:gd name="connsiteX110" fmla="*/ 6025404 w 6128435"/>
              <a:gd name="connsiteY110" fmla="*/ 4858148 h 6858000"/>
              <a:gd name="connsiteX111" fmla="*/ 6007749 w 6128435"/>
              <a:gd name="connsiteY111" fmla="*/ 4964715 h 6858000"/>
              <a:gd name="connsiteX112" fmla="*/ 6005269 w 6128435"/>
              <a:gd name="connsiteY112" fmla="*/ 5150567 h 6858000"/>
              <a:gd name="connsiteX113" fmla="*/ 6001127 w 6128435"/>
              <a:gd name="connsiteY113" fmla="*/ 5164609 h 6858000"/>
              <a:gd name="connsiteX114" fmla="*/ 5996647 w 6128435"/>
              <a:gd name="connsiteY114" fmla="*/ 5185640 h 6858000"/>
              <a:gd name="connsiteX115" fmla="*/ 5998514 w 6128435"/>
              <a:gd name="connsiteY115" fmla="*/ 5189673 h 6858000"/>
              <a:gd name="connsiteX116" fmla="*/ 5995970 w 6128435"/>
              <a:gd name="connsiteY116" fmla="*/ 5221547 h 6858000"/>
              <a:gd name="connsiteX117" fmla="*/ 5997218 w 6128435"/>
              <a:gd name="connsiteY117" fmla="*/ 5222031 h 6858000"/>
              <a:gd name="connsiteX118" fmla="*/ 6002116 w 6128435"/>
              <a:gd name="connsiteY118" fmla="*/ 5231223 h 6858000"/>
              <a:gd name="connsiteX119" fmla="*/ 6008541 w 6128435"/>
              <a:gd name="connsiteY119" fmla="*/ 5248680 h 6858000"/>
              <a:gd name="connsiteX120" fmla="*/ 6039260 w 6128435"/>
              <a:gd name="connsiteY120" fmla="*/ 5289518 h 6858000"/>
              <a:gd name="connsiteX121" fmla="*/ 6036748 w 6128435"/>
              <a:gd name="connsiteY121" fmla="*/ 5322752 h 6858000"/>
              <a:gd name="connsiteX122" fmla="*/ 6036943 w 6128435"/>
              <a:gd name="connsiteY122" fmla="*/ 5329480 h 6858000"/>
              <a:gd name="connsiteX123" fmla="*/ 6037236 w 6128435"/>
              <a:gd name="connsiteY123" fmla="*/ 5329634 h 6858000"/>
              <a:gd name="connsiteX124" fmla="*/ 6038019 w 6128435"/>
              <a:gd name="connsiteY124" fmla="*/ 5336764 h 6858000"/>
              <a:gd name="connsiteX125" fmla="*/ 6037298 w 6128435"/>
              <a:gd name="connsiteY125" fmla="*/ 5341753 h 6858000"/>
              <a:gd name="connsiteX126" fmla="*/ 6037677 w 6128435"/>
              <a:gd name="connsiteY126" fmla="*/ 5354807 h 6858000"/>
              <a:gd name="connsiteX127" fmla="*/ 6039728 w 6128435"/>
              <a:gd name="connsiteY127" fmla="*/ 5359416 h 6858000"/>
              <a:gd name="connsiteX128" fmla="*/ 6043311 w 6128435"/>
              <a:gd name="connsiteY128" fmla="*/ 5361407 h 6858000"/>
              <a:gd name="connsiteX129" fmla="*/ 6042954 w 6128435"/>
              <a:gd name="connsiteY129" fmla="*/ 5362576 h 6858000"/>
              <a:gd name="connsiteX130" fmla="*/ 6053435 w 6128435"/>
              <a:gd name="connsiteY130" fmla="*/ 5387547 h 6858000"/>
              <a:gd name="connsiteX131" fmla="*/ 6065933 w 6128435"/>
              <a:gd name="connsiteY131" fmla="*/ 5443002 h 6858000"/>
              <a:gd name="connsiteX132" fmla="*/ 6068640 w 6128435"/>
              <a:gd name="connsiteY132" fmla="*/ 5474503 h 6858000"/>
              <a:gd name="connsiteX133" fmla="*/ 6080922 w 6128435"/>
              <a:gd name="connsiteY133" fmla="*/ 5561070 h 6858000"/>
              <a:gd name="connsiteX134" fmla="*/ 6096949 w 6128435"/>
              <a:gd name="connsiteY134" fmla="*/ 5648179 h 6858000"/>
              <a:gd name="connsiteX135" fmla="*/ 6125703 w 6128435"/>
              <a:gd name="connsiteY135" fmla="*/ 5692894 h 6858000"/>
              <a:gd name="connsiteX136" fmla="*/ 6126670 w 6128435"/>
              <a:gd name="connsiteY136" fmla="*/ 5697882 h 6858000"/>
              <a:gd name="connsiteX137" fmla="*/ 6124061 w 6128435"/>
              <a:gd name="connsiteY137" fmla="*/ 5710294 h 6858000"/>
              <a:gd name="connsiteX138" fmla="*/ 6122213 w 6128435"/>
              <a:gd name="connsiteY138" fmla="*/ 5714762 h 6858000"/>
              <a:gd name="connsiteX139" fmla="*/ 6121353 w 6128435"/>
              <a:gd name="connsiteY139" fmla="*/ 5721725 h 6858000"/>
              <a:gd name="connsiteX140" fmla="*/ 6121607 w 6128435"/>
              <a:gd name="connsiteY140" fmla="*/ 5721959 h 6858000"/>
              <a:gd name="connsiteX141" fmla="*/ 6120262 w 6128435"/>
              <a:gd name="connsiteY141" fmla="*/ 5728358 h 6858000"/>
              <a:gd name="connsiteX142" fmla="*/ 6110194 w 6128435"/>
              <a:gd name="connsiteY142" fmla="*/ 5758853 h 6858000"/>
              <a:gd name="connsiteX143" fmla="*/ 6127519 w 6128435"/>
              <a:gd name="connsiteY143" fmla="*/ 5865775 h 6858000"/>
              <a:gd name="connsiteX144" fmla="*/ 6128435 w 6128435"/>
              <a:gd name="connsiteY144" fmla="*/ 5870164 h 6858000"/>
              <a:gd name="connsiteX145" fmla="*/ 6119217 w 6128435"/>
              <a:gd name="connsiteY145" fmla="*/ 5888542 h 6858000"/>
              <a:gd name="connsiteX146" fmla="*/ 6115966 w 6128435"/>
              <a:gd name="connsiteY146" fmla="*/ 5898387 h 6858000"/>
              <a:gd name="connsiteX147" fmla="*/ 6111924 w 6128435"/>
              <a:gd name="connsiteY147" fmla="*/ 5900444 h 6858000"/>
              <a:gd name="connsiteX148" fmla="*/ 6108716 w 6128435"/>
              <a:gd name="connsiteY148" fmla="*/ 5915345 h 6858000"/>
              <a:gd name="connsiteX149" fmla="*/ 6109524 w 6128435"/>
              <a:gd name="connsiteY149" fmla="*/ 5917328 h 6858000"/>
              <a:gd name="connsiteX150" fmla="*/ 6102493 w 6128435"/>
              <a:gd name="connsiteY150" fmla="*/ 5928602 h 6858000"/>
              <a:gd name="connsiteX151" fmla="*/ 6056863 w 6128435"/>
              <a:gd name="connsiteY151" fmla="*/ 6000643 h 6858000"/>
              <a:gd name="connsiteX152" fmla="*/ 6045436 w 6128435"/>
              <a:gd name="connsiteY152" fmla="*/ 6124480 h 6858000"/>
              <a:gd name="connsiteX153" fmla="*/ 6030489 w 6128435"/>
              <a:gd name="connsiteY153" fmla="*/ 6317666 h 6858000"/>
              <a:gd name="connsiteX154" fmla="*/ 6007492 w 6128435"/>
              <a:gd name="connsiteY154" fmla="*/ 6440818 h 6858000"/>
              <a:gd name="connsiteX155" fmla="*/ 6009467 w 6128435"/>
              <a:gd name="connsiteY155" fmla="*/ 6487076 h 6858000"/>
              <a:gd name="connsiteX156" fmla="*/ 5995064 w 6128435"/>
              <a:gd name="connsiteY156" fmla="*/ 6540791 h 6858000"/>
              <a:gd name="connsiteX157" fmla="*/ 5996309 w 6128435"/>
              <a:gd name="connsiteY157" fmla="*/ 6543961 h 6858000"/>
              <a:gd name="connsiteX158" fmla="*/ 5996048 w 6128435"/>
              <a:gd name="connsiteY158" fmla="*/ 6555444 h 6858000"/>
              <a:gd name="connsiteX159" fmla="*/ 6002524 w 6128435"/>
              <a:gd name="connsiteY159" fmla="*/ 6560188 h 6858000"/>
              <a:gd name="connsiteX160" fmla="*/ 6006823 w 6128435"/>
              <a:gd name="connsiteY160" fmla="*/ 6578546 h 6858000"/>
              <a:gd name="connsiteX161" fmla="*/ 6004510 w 6128435"/>
              <a:gd name="connsiteY161" fmla="*/ 6599256 h 6858000"/>
              <a:gd name="connsiteX162" fmla="*/ 5986207 w 6128435"/>
              <a:gd name="connsiteY162" fmla="*/ 6695855 h 6858000"/>
              <a:gd name="connsiteX163" fmla="*/ 5979428 w 6128435"/>
              <a:gd name="connsiteY163" fmla="*/ 6754678 h 6858000"/>
              <a:gd name="connsiteX164" fmla="*/ 5983398 w 6128435"/>
              <a:gd name="connsiteY164" fmla="*/ 6778641 h 6858000"/>
              <a:gd name="connsiteX165" fmla="*/ 5984543 w 6128435"/>
              <a:gd name="connsiteY165" fmla="*/ 6811016 h 6858000"/>
              <a:gd name="connsiteX166" fmla="*/ 5981802 w 6128435"/>
              <a:gd name="connsiteY166" fmla="*/ 6838578 h 6858000"/>
              <a:gd name="connsiteX167" fmla="*/ 5979671 w 6128435"/>
              <a:gd name="connsiteY167" fmla="*/ 6858000 h 6858000"/>
              <a:gd name="connsiteX168" fmla="*/ 0 w 6128435"/>
              <a:gd name="connsiteY168" fmla="*/ 6858000 h 6858000"/>
              <a:gd name="connsiteX169" fmla="*/ 0 w 6128435"/>
              <a:gd name="connsiteY16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57023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897098 w 6128435"/>
              <a:gd name="connsiteY93" fmla="*/ 4157819 h 6858000"/>
              <a:gd name="connsiteX94" fmla="*/ 5903513 w 6128435"/>
              <a:gd name="connsiteY94" fmla="*/ 4187661 h 6858000"/>
              <a:gd name="connsiteX95" fmla="*/ 5917114 w 6128435"/>
              <a:gd name="connsiteY95" fmla="*/ 4213096 h 6858000"/>
              <a:gd name="connsiteX96" fmla="*/ 5921153 w 6128435"/>
              <a:gd name="connsiteY96" fmla="*/ 4236222 h 6858000"/>
              <a:gd name="connsiteX97" fmla="*/ 5924233 w 6128435"/>
              <a:gd name="connsiteY97" fmla="*/ 4242060 h 6858000"/>
              <a:gd name="connsiteX98" fmla="*/ 5928910 w 6128435"/>
              <a:gd name="connsiteY98" fmla="*/ 4300973 h 6858000"/>
              <a:gd name="connsiteX99" fmla="*/ 5939320 w 6128435"/>
              <a:gd name="connsiteY99" fmla="*/ 4340435 h 6858000"/>
              <a:gd name="connsiteX100" fmla="*/ 5946705 w 6128435"/>
              <a:gd name="connsiteY100" fmla="*/ 4428051 h 6858000"/>
              <a:gd name="connsiteX101" fmla="*/ 5949261 w 6128435"/>
              <a:gd name="connsiteY101" fmla="*/ 4449185 h 6858000"/>
              <a:gd name="connsiteX102" fmla="*/ 5957504 w 6128435"/>
              <a:gd name="connsiteY102" fmla="*/ 4465911 h 6858000"/>
              <a:gd name="connsiteX103" fmla="*/ 5964689 w 6128435"/>
              <a:gd name="connsiteY103" fmla="*/ 4468532 h 6858000"/>
              <a:gd name="connsiteX104" fmla="*/ 5967062 w 6128435"/>
              <a:gd name="connsiteY104" fmla="*/ 4479923 h 6858000"/>
              <a:gd name="connsiteX105" fmla="*/ 5968960 w 6128435"/>
              <a:gd name="connsiteY105" fmla="*/ 4482655 h 6858000"/>
              <a:gd name="connsiteX106" fmla="*/ 5978567 w 6128435"/>
              <a:gd name="connsiteY106" fmla="*/ 4498605 h 6858000"/>
              <a:gd name="connsiteX107" fmla="*/ 5980106 w 6128435"/>
              <a:gd name="connsiteY107" fmla="*/ 4585087 h 6858000"/>
              <a:gd name="connsiteX108" fmla="*/ 5998138 w 6128435"/>
              <a:gd name="connsiteY108" fmla="*/ 4697518 h 6858000"/>
              <a:gd name="connsiteX109" fmla="*/ 6013516 w 6128435"/>
              <a:gd name="connsiteY109" fmla="*/ 4786619 h 6858000"/>
              <a:gd name="connsiteX110" fmla="*/ 6025404 w 6128435"/>
              <a:gd name="connsiteY110" fmla="*/ 4858148 h 6858000"/>
              <a:gd name="connsiteX111" fmla="*/ 6007749 w 6128435"/>
              <a:gd name="connsiteY111" fmla="*/ 4964715 h 6858000"/>
              <a:gd name="connsiteX112" fmla="*/ 6005269 w 6128435"/>
              <a:gd name="connsiteY112" fmla="*/ 5150567 h 6858000"/>
              <a:gd name="connsiteX113" fmla="*/ 6001127 w 6128435"/>
              <a:gd name="connsiteY113" fmla="*/ 5164609 h 6858000"/>
              <a:gd name="connsiteX114" fmla="*/ 5996647 w 6128435"/>
              <a:gd name="connsiteY114" fmla="*/ 5185640 h 6858000"/>
              <a:gd name="connsiteX115" fmla="*/ 5998514 w 6128435"/>
              <a:gd name="connsiteY115" fmla="*/ 5189673 h 6858000"/>
              <a:gd name="connsiteX116" fmla="*/ 5995970 w 6128435"/>
              <a:gd name="connsiteY116" fmla="*/ 5221547 h 6858000"/>
              <a:gd name="connsiteX117" fmla="*/ 5997218 w 6128435"/>
              <a:gd name="connsiteY117" fmla="*/ 5222031 h 6858000"/>
              <a:gd name="connsiteX118" fmla="*/ 6002116 w 6128435"/>
              <a:gd name="connsiteY118" fmla="*/ 5231223 h 6858000"/>
              <a:gd name="connsiteX119" fmla="*/ 6008541 w 6128435"/>
              <a:gd name="connsiteY119" fmla="*/ 5248680 h 6858000"/>
              <a:gd name="connsiteX120" fmla="*/ 6039260 w 6128435"/>
              <a:gd name="connsiteY120" fmla="*/ 5289518 h 6858000"/>
              <a:gd name="connsiteX121" fmla="*/ 6036748 w 6128435"/>
              <a:gd name="connsiteY121" fmla="*/ 5322752 h 6858000"/>
              <a:gd name="connsiteX122" fmla="*/ 6036943 w 6128435"/>
              <a:gd name="connsiteY122" fmla="*/ 5329480 h 6858000"/>
              <a:gd name="connsiteX123" fmla="*/ 6037236 w 6128435"/>
              <a:gd name="connsiteY123" fmla="*/ 5329634 h 6858000"/>
              <a:gd name="connsiteX124" fmla="*/ 6038019 w 6128435"/>
              <a:gd name="connsiteY124" fmla="*/ 5336764 h 6858000"/>
              <a:gd name="connsiteX125" fmla="*/ 6037298 w 6128435"/>
              <a:gd name="connsiteY125" fmla="*/ 5341753 h 6858000"/>
              <a:gd name="connsiteX126" fmla="*/ 6037677 w 6128435"/>
              <a:gd name="connsiteY126" fmla="*/ 5354807 h 6858000"/>
              <a:gd name="connsiteX127" fmla="*/ 6039728 w 6128435"/>
              <a:gd name="connsiteY127" fmla="*/ 5359416 h 6858000"/>
              <a:gd name="connsiteX128" fmla="*/ 6043311 w 6128435"/>
              <a:gd name="connsiteY128" fmla="*/ 5361407 h 6858000"/>
              <a:gd name="connsiteX129" fmla="*/ 6042954 w 6128435"/>
              <a:gd name="connsiteY129" fmla="*/ 5362576 h 6858000"/>
              <a:gd name="connsiteX130" fmla="*/ 6053435 w 6128435"/>
              <a:gd name="connsiteY130" fmla="*/ 5387547 h 6858000"/>
              <a:gd name="connsiteX131" fmla="*/ 6065933 w 6128435"/>
              <a:gd name="connsiteY131" fmla="*/ 5443002 h 6858000"/>
              <a:gd name="connsiteX132" fmla="*/ 6068640 w 6128435"/>
              <a:gd name="connsiteY132" fmla="*/ 5474503 h 6858000"/>
              <a:gd name="connsiteX133" fmla="*/ 6080922 w 6128435"/>
              <a:gd name="connsiteY133" fmla="*/ 5561070 h 6858000"/>
              <a:gd name="connsiteX134" fmla="*/ 6096949 w 6128435"/>
              <a:gd name="connsiteY134" fmla="*/ 5648179 h 6858000"/>
              <a:gd name="connsiteX135" fmla="*/ 6125703 w 6128435"/>
              <a:gd name="connsiteY135" fmla="*/ 5692894 h 6858000"/>
              <a:gd name="connsiteX136" fmla="*/ 6126670 w 6128435"/>
              <a:gd name="connsiteY136" fmla="*/ 5697882 h 6858000"/>
              <a:gd name="connsiteX137" fmla="*/ 6124061 w 6128435"/>
              <a:gd name="connsiteY137" fmla="*/ 5710294 h 6858000"/>
              <a:gd name="connsiteX138" fmla="*/ 6122213 w 6128435"/>
              <a:gd name="connsiteY138" fmla="*/ 5714762 h 6858000"/>
              <a:gd name="connsiteX139" fmla="*/ 6121353 w 6128435"/>
              <a:gd name="connsiteY139" fmla="*/ 5721725 h 6858000"/>
              <a:gd name="connsiteX140" fmla="*/ 6121607 w 6128435"/>
              <a:gd name="connsiteY140" fmla="*/ 5721959 h 6858000"/>
              <a:gd name="connsiteX141" fmla="*/ 6120262 w 6128435"/>
              <a:gd name="connsiteY141" fmla="*/ 5728358 h 6858000"/>
              <a:gd name="connsiteX142" fmla="*/ 6110194 w 6128435"/>
              <a:gd name="connsiteY142" fmla="*/ 5758853 h 6858000"/>
              <a:gd name="connsiteX143" fmla="*/ 6127519 w 6128435"/>
              <a:gd name="connsiteY143" fmla="*/ 5865775 h 6858000"/>
              <a:gd name="connsiteX144" fmla="*/ 6128435 w 6128435"/>
              <a:gd name="connsiteY144" fmla="*/ 5870164 h 6858000"/>
              <a:gd name="connsiteX145" fmla="*/ 6119217 w 6128435"/>
              <a:gd name="connsiteY145" fmla="*/ 5888542 h 6858000"/>
              <a:gd name="connsiteX146" fmla="*/ 6115966 w 6128435"/>
              <a:gd name="connsiteY146" fmla="*/ 5898387 h 6858000"/>
              <a:gd name="connsiteX147" fmla="*/ 6111924 w 6128435"/>
              <a:gd name="connsiteY147" fmla="*/ 5900444 h 6858000"/>
              <a:gd name="connsiteX148" fmla="*/ 6108716 w 6128435"/>
              <a:gd name="connsiteY148" fmla="*/ 5915345 h 6858000"/>
              <a:gd name="connsiteX149" fmla="*/ 6109524 w 6128435"/>
              <a:gd name="connsiteY149" fmla="*/ 5917328 h 6858000"/>
              <a:gd name="connsiteX150" fmla="*/ 6102493 w 6128435"/>
              <a:gd name="connsiteY150" fmla="*/ 5928602 h 6858000"/>
              <a:gd name="connsiteX151" fmla="*/ 6056863 w 6128435"/>
              <a:gd name="connsiteY151" fmla="*/ 6000643 h 6858000"/>
              <a:gd name="connsiteX152" fmla="*/ 6045436 w 6128435"/>
              <a:gd name="connsiteY152" fmla="*/ 6124480 h 6858000"/>
              <a:gd name="connsiteX153" fmla="*/ 6030489 w 6128435"/>
              <a:gd name="connsiteY153" fmla="*/ 6317666 h 6858000"/>
              <a:gd name="connsiteX154" fmla="*/ 6007492 w 6128435"/>
              <a:gd name="connsiteY154" fmla="*/ 6440818 h 6858000"/>
              <a:gd name="connsiteX155" fmla="*/ 6009467 w 6128435"/>
              <a:gd name="connsiteY155" fmla="*/ 6487076 h 6858000"/>
              <a:gd name="connsiteX156" fmla="*/ 5995064 w 6128435"/>
              <a:gd name="connsiteY156" fmla="*/ 6540791 h 6858000"/>
              <a:gd name="connsiteX157" fmla="*/ 5996309 w 6128435"/>
              <a:gd name="connsiteY157" fmla="*/ 6543961 h 6858000"/>
              <a:gd name="connsiteX158" fmla="*/ 5996048 w 6128435"/>
              <a:gd name="connsiteY158" fmla="*/ 6555444 h 6858000"/>
              <a:gd name="connsiteX159" fmla="*/ 6002524 w 6128435"/>
              <a:gd name="connsiteY159" fmla="*/ 6560188 h 6858000"/>
              <a:gd name="connsiteX160" fmla="*/ 6006823 w 6128435"/>
              <a:gd name="connsiteY160" fmla="*/ 6578546 h 6858000"/>
              <a:gd name="connsiteX161" fmla="*/ 6004510 w 6128435"/>
              <a:gd name="connsiteY161" fmla="*/ 6599256 h 6858000"/>
              <a:gd name="connsiteX162" fmla="*/ 5986207 w 6128435"/>
              <a:gd name="connsiteY162" fmla="*/ 6695855 h 6858000"/>
              <a:gd name="connsiteX163" fmla="*/ 5979428 w 6128435"/>
              <a:gd name="connsiteY163" fmla="*/ 6754678 h 6858000"/>
              <a:gd name="connsiteX164" fmla="*/ 5983398 w 6128435"/>
              <a:gd name="connsiteY164" fmla="*/ 6778641 h 6858000"/>
              <a:gd name="connsiteX165" fmla="*/ 5984543 w 6128435"/>
              <a:gd name="connsiteY165" fmla="*/ 6811016 h 6858000"/>
              <a:gd name="connsiteX166" fmla="*/ 5981802 w 6128435"/>
              <a:gd name="connsiteY166" fmla="*/ 6838578 h 6858000"/>
              <a:gd name="connsiteX167" fmla="*/ 5979671 w 6128435"/>
              <a:gd name="connsiteY167" fmla="*/ 6858000 h 6858000"/>
              <a:gd name="connsiteX168" fmla="*/ 0 w 6128435"/>
              <a:gd name="connsiteY168" fmla="*/ 6858000 h 6858000"/>
              <a:gd name="connsiteX169" fmla="*/ 0 w 6128435"/>
              <a:gd name="connsiteY16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57023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903513 w 6128435"/>
              <a:gd name="connsiteY93" fmla="*/ 4187661 h 6858000"/>
              <a:gd name="connsiteX94" fmla="*/ 5917114 w 6128435"/>
              <a:gd name="connsiteY94" fmla="*/ 4213096 h 6858000"/>
              <a:gd name="connsiteX95" fmla="*/ 5921153 w 6128435"/>
              <a:gd name="connsiteY95" fmla="*/ 4236222 h 6858000"/>
              <a:gd name="connsiteX96" fmla="*/ 5924233 w 6128435"/>
              <a:gd name="connsiteY96" fmla="*/ 4242060 h 6858000"/>
              <a:gd name="connsiteX97" fmla="*/ 5928910 w 6128435"/>
              <a:gd name="connsiteY97" fmla="*/ 4300973 h 6858000"/>
              <a:gd name="connsiteX98" fmla="*/ 5939320 w 6128435"/>
              <a:gd name="connsiteY98" fmla="*/ 4340435 h 6858000"/>
              <a:gd name="connsiteX99" fmla="*/ 5946705 w 6128435"/>
              <a:gd name="connsiteY99" fmla="*/ 4428051 h 6858000"/>
              <a:gd name="connsiteX100" fmla="*/ 5949261 w 6128435"/>
              <a:gd name="connsiteY100" fmla="*/ 4449185 h 6858000"/>
              <a:gd name="connsiteX101" fmla="*/ 5957504 w 6128435"/>
              <a:gd name="connsiteY101" fmla="*/ 4465911 h 6858000"/>
              <a:gd name="connsiteX102" fmla="*/ 5964689 w 6128435"/>
              <a:gd name="connsiteY102" fmla="*/ 4468532 h 6858000"/>
              <a:gd name="connsiteX103" fmla="*/ 5967062 w 6128435"/>
              <a:gd name="connsiteY103" fmla="*/ 4479923 h 6858000"/>
              <a:gd name="connsiteX104" fmla="*/ 5968960 w 6128435"/>
              <a:gd name="connsiteY104" fmla="*/ 4482655 h 6858000"/>
              <a:gd name="connsiteX105" fmla="*/ 5978567 w 6128435"/>
              <a:gd name="connsiteY105" fmla="*/ 4498605 h 6858000"/>
              <a:gd name="connsiteX106" fmla="*/ 5980106 w 6128435"/>
              <a:gd name="connsiteY106" fmla="*/ 4585087 h 6858000"/>
              <a:gd name="connsiteX107" fmla="*/ 5998138 w 6128435"/>
              <a:gd name="connsiteY107" fmla="*/ 4697518 h 6858000"/>
              <a:gd name="connsiteX108" fmla="*/ 6013516 w 6128435"/>
              <a:gd name="connsiteY108" fmla="*/ 4786619 h 6858000"/>
              <a:gd name="connsiteX109" fmla="*/ 6025404 w 6128435"/>
              <a:gd name="connsiteY109" fmla="*/ 4858148 h 6858000"/>
              <a:gd name="connsiteX110" fmla="*/ 6007749 w 6128435"/>
              <a:gd name="connsiteY110" fmla="*/ 4964715 h 6858000"/>
              <a:gd name="connsiteX111" fmla="*/ 6005269 w 6128435"/>
              <a:gd name="connsiteY111" fmla="*/ 5150567 h 6858000"/>
              <a:gd name="connsiteX112" fmla="*/ 6001127 w 6128435"/>
              <a:gd name="connsiteY112" fmla="*/ 5164609 h 6858000"/>
              <a:gd name="connsiteX113" fmla="*/ 5996647 w 6128435"/>
              <a:gd name="connsiteY113" fmla="*/ 5185640 h 6858000"/>
              <a:gd name="connsiteX114" fmla="*/ 5998514 w 6128435"/>
              <a:gd name="connsiteY114" fmla="*/ 5189673 h 6858000"/>
              <a:gd name="connsiteX115" fmla="*/ 5995970 w 6128435"/>
              <a:gd name="connsiteY115" fmla="*/ 5221547 h 6858000"/>
              <a:gd name="connsiteX116" fmla="*/ 5997218 w 6128435"/>
              <a:gd name="connsiteY116" fmla="*/ 5222031 h 6858000"/>
              <a:gd name="connsiteX117" fmla="*/ 6002116 w 6128435"/>
              <a:gd name="connsiteY117" fmla="*/ 5231223 h 6858000"/>
              <a:gd name="connsiteX118" fmla="*/ 6008541 w 6128435"/>
              <a:gd name="connsiteY118" fmla="*/ 5248680 h 6858000"/>
              <a:gd name="connsiteX119" fmla="*/ 6039260 w 6128435"/>
              <a:gd name="connsiteY119" fmla="*/ 5289518 h 6858000"/>
              <a:gd name="connsiteX120" fmla="*/ 6036748 w 6128435"/>
              <a:gd name="connsiteY120" fmla="*/ 5322752 h 6858000"/>
              <a:gd name="connsiteX121" fmla="*/ 6036943 w 6128435"/>
              <a:gd name="connsiteY121" fmla="*/ 5329480 h 6858000"/>
              <a:gd name="connsiteX122" fmla="*/ 6037236 w 6128435"/>
              <a:gd name="connsiteY122" fmla="*/ 5329634 h 6858000"/>
              <a:gd name="connsiteX123" fmla="*/ 6038019 w 6128435"/>
              <a:gd name="connsiteY123" fmla="*/ 5336764 h 6858000"/>
              <a:gd name="connsiteX124" fmla="*/ 6037298 w 6128435"/>
              <a:gd name="connsiteY124" fmla="*/ 5341753 h 6858000"/>
              <a:gd name="connsiteX125" fmla="*/ 6037677 w 6128435"/>
              <a:gd name="connsiteY125" fmla="*/ 5354807 h 6858000"/>
              <a:gd name="connsiteX126" fmla="*/ 6039728 w 6128435"/>
              <a:gd name="connsiteY126" fmla="*/ 5359416 h 6858000"/>
              <a:gd name="connsiteX127" fmla="*/ 6043311 w 6128435"/>
              <a:gd name="connsiteY127" fmla="*/ 5361407 h 6858000"/>
              <a:gd name="connsiteX128" fmla="*/ 6042954 w 6128435"/>
              <a:gd name="connsiteY128" fmla="*/ 5362576 h 6858000"/>
              <a:gd name="connsiteX129" fmla="*/ 6053435 w 6128435"/>
              <a:gd name="connsiteY129" fmla="*/ 5387547 h 6858000"/>
              <a:gd name="connsiteX130" fmla="*/ 6065933 w 6128435"/>
              <a:gd name="connsiteY130" fmla="*/ 5443002 h 6858000"/>
              <a:gd name="connsiteX131" fmla="*/ 6068640 w 6128435"/>
              <a:gd name="connsiteY131" fmla="*/ 5474503 h 6858000"/>
              <a:gd name="connsiteX132" fmla="*/ 6080922 w 6128435"/>
              <a:gd name="connsiteY132" fmla="*/ 5561070 h 6858000"/>
              <a:gd name="connsiteX133" fmla="*/ 6096949 w 6128435"/>
              <a:gd name="connsiteY133" fmla="*/ 5648179 h 6858000"/>
              <a:gd name="connsiteX134" fmla="*/ 6125703 w 6128435"/>
              <a:gd name="connsiteY134" fmla="*/ 5692894 h 6858000"/>
              <a:gd name="connsiteX135" fmla="*/ 6126670 w 6128435"/>
              <a:gd name="connsiteY135" fmla="*/ 5697882 h 6858000"/>
              <a:gd name="connsiteX136" fmla="*/ 6124061 w 6128435"/>
              <a:gd name="connsiteY136" fmla="*/ 5710294 h 6858000"/>
              <a:gd name="connsiteX137" fmla="*/ 6122213 w 6128435"/>
              <a:gd name="connsiteY137" fmla="*/ 5714762 h 6858000"/>
              <a:gd name="connsiteX138" fmla="*/ 6121353 w 6128435"/>
              <a:gd name="connsiteY138" fmla="*/ 5721725 h 6858000"/>
              <a:gd name="connsiteX139" fmla="*/ 6121607 w 6128435"/>
              <a:gd name="connsiteY139" fmla="*/ 5721959 h 6858000"/>
              <a:gd name="connsiteX140" fmla="*/ 6120262 w 6128435"/>
              <a:gd name="connsiteY140" fmla="*/ 5728358 h 6858000"/>
              <a:gd name="connsiteX141" fmla="*/ 6110194 w 6128435"/>
              <a:gd name="connsiteY141" fmla="*/ 5758853 h 6858000"/>
              <a:gd name="connsiteX142" fmla="*/ 6127519 w 6128435"/>
              <a:gd name="connsiteY142" fmla="*/ 5865775 h 6858000"/>
              <a:gd name="connsiteX143" fmla="*/ 6128435 w 6128435"/>
              <a:gd name="connsiteY143" fmla="*/ 5870164 h 6858000"/>
              <a:gd name="connsiteX144" fmla="*/ 6119217 w 6128435"/>
              <a:gd name="connsiteY144" fmla="*/ 5888542 h 6858000"/>
              <a:gd name="connsiteX145" fmla="*/ 6115966 w 6128435"/>
              <a:gd name="connsiteY145" fmla="*/ 5898387 h 6858000"/>
              <a:gd name="connsiteX146" fmla="*/ 6111924 w 6128435"/>
              <a:gd name="connsiteY146" fmla="*/ 5900444 h 6858000"/>
              <a:gd name="connsiteX147" fmla="*/ 6108716 w 6128435"/>
              <a:gd name="connsiteY147" fmla="*/ 5915345 h 6858000"/>
              <a:gd name="connsiteX148" fmla="*/ 6109524 w 6128435"/>
              <a:gd name="connsiteY148" fmla="*/ 5917328 h 6858000"/>
              <a:gd name="connsiteX149" fmla="*/ 6102493 w 6128435"/>
              <a:gd name="connsiteY149" fmla="*/ 5928602 h 6858000"/>
              <a:gd name="connsiteX150" fmla="*/ 6056863 w 6128435"/>
              <a:gd name="connsiteY150" fmla="*/ 6000643 h 6858000"/>
              <a:gd name="connsiteX151" fmla="*/ 6045436 w 6128435"/>
              <a:gd name="connsiteY151" fmla="*/ 6124480 h 6858000"/>
              <a:gd name="connsiteX152" fmla="*/ 6030489 w 6128435"/>
              <a:gd name="connsiteY152" fmla="*/ 6317666 h 6858000"/>
              <a:gd name="connsiteX153" fmla="*/ 6007492 w 6128435"/>
              <a:gd name="connsiteY153" fmla="*/ 6440818 h 6858000"/>
              <a:gd name="connsiteX154" fmla="*/ 6009467 w 6128435"/>
              <a:gd name="connsiteY154" fmla="*/ 6487076 h 6858000"/>
              <a:gd name="connsiteX155" fmla="*/ 5995064 w 6128435"/>
              <a:gd name="connsiteY155" fmla="*/ 6540791 h 6858000"/>
              <a:gd name="connsiteX156" fmla="*/ 5996309 w 6128435"/>
              <a:gd name="connsiteY156" fmla="*/ 6543961 h 6858000"/>
              <a:gd name="connsiteX157" fmla="*/ 5996048 w 6128435"/>
              <a:gd name="connsiteY157" fmla="*/ 6555444 h 6858000"/>
              <a:gd name="connsiteX158" fmla="*/ 6002524 w 6128435"/>
              <a:gd name="connsiteY158" fmla="*/ 6560188 h 6858000"/>
              <a:gd name="connsiteX159" fmla="*/ 6006823 w 6128435"/>
              <a:gd name="connsiteY159" fmla="*/ 6578546 h 6858000"/>
              <a:gd name="connsiteX160" fmla="*/ 6004510 w 6128435"/>
              <a:gd name="connsiteY160" fmla="*/ 6599256 h 6858000"/>
              <a:gd name="connsiteX161" fmla="*/ 5986207 w 6128435"/>
              <a:gd name="connsiteY161" fmla="*/ 6695855 h 6858000"/>
              <a:gd name="connsiteX162" fmla="*/ 5979428 w 6128435"/>
              <a:gd name="connsiteY162" fmla="*/ 6754678 h 6858000"/>
              <a:gd name="connsiteX163" fmla="*/ 5983398 w 6128435"/>
              <a:gd name="connsiteY163" fmla="*/ 6778641 h 6858000"/>
              <a:gd name="connsiteX164" fmla="*/ 5984543 w 6128435"/>
              <a:gd name="connsiteY164" fmla="*/ 6811016 h 6858000"/>
              <a:gd name="connsiteX165" fmla="*/ 5981802 w 6128435"/>
              <a:gd name="connsiteY165" fmla="*/ 6838578 h 6858000"/>
              <a:gd name="connsiteX166" fmla="*/ 5979671 w 6128435"/>
              <a:gd name="connsiteY166" fmla="*/ 6858000 h 6858000"/>
              <a:gd name="connsiteX167" fmla="*/ 0 w 6128435"/>
              <a:gd name="connsiteY167" fmla="*/ 6858000 h 6858000"/>
              <a:gd name="connsiteX168" fmla="*/ 0 w 6128435"/>
              <a:gd name="connsiteY16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9051 w 6128435"/>
              <a:gd name="connsiteY13" fmla="*/ 782518 h 6858000"/>
              <a:gd name="connsiteX14" fmla="*/ 5210428 w 6128435"/>
              <a:gd name="connsiteY14" fmla="*/ 815772 h 6858000"/>
              <a:gd name="connsiteX15" fmla="*/ 5221088 w 6128435"/>
              <a:gd name="connsiteY15" fmla="*/ 860193 h 6858000"/>
              <a:gd name="connsiteX16" fmla="*/ 5227653 w 6128435"/>
              <a:gd name="connsiteY16" fmla="*/ 886709 h 6858000"/>
              <a:gd name="connsiteX17" fmla="*/ 5230806 w 6128435"/>
              <a:gd name="connsiteY17" fmla="*/ 961354 h 6858000"/>
              <a:gd name="connsiteX18" fmla="*/ 5201018 w 6128435"/>
              <a:gd name="connsiteY18" fmla="*/ 1095027 h 6858000"/>
              <a:gd name="connsiteX19" fmla="*/ 5202153 w 6128435"/>
              <a:gd name="connsiteY19" fmla="*/ 1133224 h 6858000"/>
              <a:gd name="connsiteX20" fmla="*/ 5207370 w 6128435"/>
              <a:gd name="connsiteY20" fmla="*/ 1138097 h 6858000"/>
              <a:gd name="connsiteX21" fmla="*/ 5189234 w 6128435"/>
              <a:gd name="connsiteY21" fmla="*/ 1193495 h 6858000"/>
              <a:gd name="connsiteX22" fmla="*/ 5202769 w 6128435"/>
              <a:gd name="connsiteY22" fmla="*/ 1269450 h 6858000"/>
              <a:gd name="connsiteX23" fmla="*/ 5225968 w 6128435"/>
              <a:gd name="connsiteY23" fmla="*/ 1357994 h 6858000"/>
              <a:gd name="connsiteX24" fmla="*/ 5233819 w 6128435"/>
              <a:gd name="connsiteY24" fmla="*/ 1380922 h 6858000"/>
              <a:gd name="connsiteX25" fmla="*/ 5237226 w 6128435"/>
              <a:gd name="connsiteY25" fmla="*/ 1441327 h 6858000"/>
              <a:gd name="connsiteX26" fmla="*/ 5244434 w 6128435"/>
              <a:gd name="connsiteY26" fmla="*/ 1580810 h 6858000"/>
              <a:gd name="connsiteX27" fmla="*/ 5251453 w 6128435"/>
              <a:gd name="connsiteY27" fmla="*/ 1583934 h 6858000"/>
              <a:gd name="connsiteX28" fmla="*/ 5253136 w 6128435"/>
              <a:gd name="connsiteY28" fmla="*/ 1595457 h 6858000"/>
              <a:gd name="connsiteX29" fmla="*/ 5254863 w 6128435"/>
              <a:gd name="connsiteY29" fmla="*/ 1598311 h 6858000"/>
              <a:gd name="connsiteX30" fmla="*/ 5263491 w 6128435"/>
              <a:gd name="connsiteY30" fmla="*/ 1642938 h 6858000"/>
              <a:gd name="connsiteX31" fmla="*/ 5261314 w 6128435"/>
              <a:gd name="connsiteY31" fmla="*/ 1689177 h 6858000"/>
              <a:gd name="connsiteX32" fmla="*/ 5259788 w 6128435"/>
              <a:gd name="connsiteY32" fmla="*/ 1768516 h 6858000"/>
              <a:gd name="connsiteX33" fmla="*/ 5255696 w 6128435"/>
              <a:gd name="connsiteY33" fmla="*/ 1953770 h 6858000"/>
              <a:gd name="connsiteX34" fmla="*/ 5252592 w 6128435"/>
              <a:gd name="connsiteY34" fmla="*/ 2092210 h 6858000"/>
              <a:gd name="connsiteX35" fmla="*/ 5264303 w 6128435"/>
              <a:gd name="connsiteY35" fmla="*/ 2225157 h 6858000"/>
              <a:gd name="connsiteX36" fmla="*/ 5254949 w 6128435"/>
              <a:gd name="connsiteY36" fmla="*/ 2236160 h 6858000"/>
              <a:gd name="connsiteX37" fmla="*/ 5250104 w 6128435"/>
              <a:gd name="connsiteY37" fmla="*/ 2249166 h 6858000"/>
              <a:gd name="connsiteX38" fmla="*/ 5251214 w 6128435"/>
              <a:gd name="connsiteY38" fmla="*/ 2250944 h 6858000"/>
              <a:gd name="connsiteX39" fmla="*/ 5250644 w 6128435"/>
              <a:gd name="connsiteY39" fmla="*/ 2266619 h 6858000"/>
              <a:gd name="connsiteX40" fmla="*/ 5247111 w 6128435"/>
              <a:gd name="connsiteY40" fmla="*/ 2269679 h 6858000"/>
              <a:gd name="connsiteX41" fmla="*/ 5279312 w 6128435"/>
              <a:gd name="connsiteY41" fmla="*/ 2302757 h 6858000"/>
              <a:gd name="connsiteX42" fmla="*/ 5293877 w 6128435"/>
              <a:gd name="connsiteY42" fmla="*/ 2368649 h 6858000"/>
              <a:gd name="connsiteX43" fmla="*/ 5311338 w 6128435"/>
              <a:gd name="connsiteY43" fmla="*/ 2404034 h 6858000"/>
              <a:gd name="connsiteX44" fmla="*/ 5338366 w 6128435"/>
              <a:gd name="connsiteY44" fmla="*/ 2465052 h 6858000"/>
              <a:gd name="connsiteX45" fmla="*/ 5371263 w 6128435"/>
              <a:gd name="connsiteY45" fmla="*/ 2586413 h 6858000"/>
              <a:gd name="connsiteX46" fmla="*/ 5407503 w 6128435"/>
              <a:gd name="connsiteY46" fmla="*/ 2786290 h 6858000"/>
              <a:gd name="connsiteX47" fmla="*/ 5407356 w 6128435"/>
              <a:gd name="connsiteY47" fmla="*/ 2787545 h 6858000"/>
              <a:gd name="connsiteX48" fmla="*/ 5411130 w 6128435"/>
              <a:gd name="connsiteY48" fmla="*/ 2788640 h 6858000"/>
              <a:gd name="connsiteX49" fmla="*/ 5416439 w 6128435"/>
              <a:gd name="connsiteY49" fmla="*/ 2805666 h 6858000"/>
              <a:gd name="connsiteX50" fmla="*/ 5416589 w 6128435"/>
              <a:gd name="connsiteY50" fmla="*/ 2810822 h 6858000"/>
              <a:gd name="connsiteX51" fmla="*/ 5418542 w 6128435"/>
              <a:gd name="connsiteY51" fmla="*/ 2817745 h 6858000"/>
              <a:gd name="connsiteX52" fmla="*/ 5418847 w 6128435"/>
              <a:gd name="connsiteY52" fmla="*/ 2817825 h 6858000"/>
              <a:gd name="connsiteX53" fmla="*/ 5457023 w 6128435"/>
              <a:gd name="connsiteY53" fmla="*/ 2858292 h 6858000"/>
              <a:gd name="connsiteX54" fmla="*/ 5479298 w 6128435"/>
              <a:gd name="connsiteY54" fmla="*/ 2947791 h 6858000"/>
              <a:gd name="connsiteX55" fmla="*/ 5481770 w 6128435"/>
              <a:gd name="connsiteY55" fmla="*/ 2951352 h 6858000"/>
              <a:gd name="connsiteX56" fmla="*/ 5482045 w 6128435"/>
              <a:gd name="connsiteY56" fmla="*/ 2984371 h 6858000"/>
              <a:gd name="connsiteX57" fmla="*/ 5482415 w 6128435"/>
              <a:gd name="connsiteY57" fmla="*/ 3004079 h 6858000"/>
              <a:gd name="connsiteX58" fmla="*/ 5483865 w 6128435"/>
              <a:gd name="connsiteY58" fmla="*/ 3005467 h 6858000"/>
              <a:gd name="connsiteX59" fmla="*/ 5482236 w 6128435"/>
              <a:gd name="connsiteY59" fmla="*/ 3019791 h 6858000"/>
              <a:gd name="connsiteX60" fmla="*/ 5481505 w 6128435"/>
              <a:gd name="connsiteY60" fmla="*/ 3095286 h 6858000"/>
              <a:gd name="connsiteX61" fmla="*/ 5477595 w 6128435"/>
              <a:gd name="connsiteY61" fmla="*/ 3250534 h 6858000"/>
              <a:gd name="connsiteX62" fmla="*/ 5532836 w 6128435"/>
              <a:gd name="connsiteY62" fmla="*/ 3353840 h 6858000"/>
              <a:gd name="connsiteX63" fmla="*/ 5561229 w 6128435"/>
              <a:gd name="connsiteY63" fmla="*/ 3395784 h 6858000"/>
              <a:gd name="connsiteX64" fmla="*/ 5589758 w 6128435"/>
              <a:gd name="connsiteY64" fmla="*/ 3506453 h 6858000"/>
              <a:gd name="connsiteX65" fmla="*/ 5596144 w 6128435"/>
              <a:gd name="connsiteY65" fmla="*/ 3534624 h 6858000"/>
              <a:gd name="connsiteX66" fmla="*/ 5597750 w 6128435"/>
              <a:gd name="connsiteY66" fmla="*/ 3534129 h 6858000"/>
              <a:gd name="connsiteX67" fmla="*/ 5599700 w 6128435"/>
              <a:gd name="connsiteY67" fmla="*/ 3547221 h 6858000"/>
              <a:gd name="connsiteX68" fmla="*/ 5615031 w 6128435"/>
              <a:gd name="connsiteY68" fmla="*/ 3557482 h 6858000"/>
              <a:gd name="connsiteX69" fmla="*/ 5618377 w 6128435"/>
              <a:gd name="connsiteY69" fmla="*/ 3588431 h 6858000"/>
              <a:gd name="connsiteX70" fmla="*/ 5612155 w 6128435"/>
              <a:gd name="connsiteY70" fmla="*/ 3589869 h 6858000"/>
              <a:gd name="connsiteX71" fmla="*/ 5620843 w 6128435"/>
              <a:gd name="connsiteY71" fmla="*/ 3606745 h 6858000"/>
              <a:gd name="connsiteX72" fmla="*/ 5655472 w 6128435"/>
              <a:gd name="connsiteY72" fmla="*/ 3678877 h 6858000"/>
              <a:gd name="connsiteX73" fmla="*/ 5680448 w 6128435"/>
              <a:gd name="connsiteY73" fmla="*/ 3717760 h 6858000"/>
              <a:gd name="connsiteX74" fmla="*/ 5683015 w 6128435"/>
              <a:gd name="connsiteY74" fmla="*/ 3762025 h 6858000"/>
              <a:gd name="connsiteX75" fmla="*/ 5696643 w 6128435"/>
              <a:gd name="connsiteY75" fmla="*/ 3773888 h 6858000"/>
              <a:gd name="connsiteX76" fmla="*/ 5699203 w 6128435"/>
              <a:gd name="connsiteY76" fmla="*/ 3775823 h 6858000"/>
              <a:gd name="connsiteX77" fmla="*/ 5704824 w 6128435"/>
              <a:gd name="connsiteY77" fmla="*/ 3785966 h 6858000"/>
              <a:gd name="connsiteX78" fmla="*/ 5712204 w 6128435"/>
              <a:gd name="connsiteY78" fmla="*/ 3785830 h 6858000"/>
              <a:gd name="connsiteX79" fmla="*/ 5724816 w 6128435"/>
              <a:gd name="connsiteY79" fmla="*/ 3798949 h 6858000"/>
              <a:gd name="connsiteX80" fmla="*/ 5733539 w 6128435"/>
              <a:gd name="connsiteY80" fmla="*/ 3818457 h 6858000"/>
              <a:gd name="connsiteX81" fmla="*/ 5768491 w 6128435"/>
              <a:gd name="connsiteY81" fmla="*/ 3914399 h 6858000"/>
              <a:gd name="connsiteX82" fmla="*/ 5793123 w 6128435"/>
              <a:gd name="connsiteY82" fmla="*/ 3969952 h 6858000"/>
              <a:gd name="connsiteX83" fmla="*/ 5808321 w 6128435"/>
              <a:gd name="connsiteY83" fmla="*/ 3988153 h 6858000"/>
              <a:gd name="connsiteX84" fmla="*/ 5825621 w 6128435"/>
              <a:gd name="connsiteY84" fmla="*/ 4015525 h 6858000"/>
              <a:gd name="connsiteX85" fmla="*/ 5860672 w 6128435"/>
              <a:gd name="connsiteY85" fmla="*/ 4061579 h 6858000"/>
              <a:gd name="connsiteX86" fmla="*/ 5872173 w 6128435"/>
              <a:gd name="connsiteY86" fmla="*/ 4088497 h 6858000"/>
              <a:gd name="connsiteX87" fmla="*/ 5883705 w 6128435"/>
              <a:gd name="connsiteY87" fmla="*/ 4101899 h 6858000"/>
              <a:gd name="connsiteX88" fmla="*/ 5885314 w 6128435"/>
              <a:gd name="connsiteY88" fmla="*/ 4108387 h 6858000"/>
              <a:gd name="connsiteX89" fmla="*/ 5894095 w 6128435"/>
              <a:gd name="connsiteY89" fmla="*/ 4128857 h 6858000"/>
              <a:gd name="connsiteX90" fmla="*/ 5898339 w 6128435"/>
              <a:gd name="connsiteY90" fmla="*/ 4140800 h 6858000"/>
              <a:gd name="connsiteX91" fmla="*/ 5899734 w 6128435"/>
              <a:gd name="connsiteY91" fmla="*/ 4145632 h 6858000"/>
              <a:gd name="connsiteX92" fmla="*/ 5903513 w 6128435"/>
              <a:gd name="connsiteY92" fmla="*/ 4187661 h 6858000"/>
              <a:gd name="connsiteX93" fmla="*/ 5917114 w 6128435"/>
              <a:gd name="connsiteY93" fmla="*/ 4213096 h 6858000"/>
              <a:gd name="connsiteX94" fmla="*/ 5921153 w 6128435"/>
              <a:gd name="connsiteY94" fmla="*/ 4236222 h 6858000"/>
              <a:gd name="connsiteX95" fmla="*/ 5924233 w 6128435"/>
              <a:gd name="connsiteY95" fmla="*/ 4242060 h 6858000"/>
              <a:gd name="connsiteX96" fmla="*/ 5928910 w 6128435"/>
              <a:gd name="connsiteY96" fmla="*/ 4300973 h 6858000"/>
              <a:gd name="connsiteX97" fmla="*/ 5939320 w 6128435"/>
              <a:gd name="connsiteY97" fmla="*/ 4340435 h 6858000"/>
              <a:gd name="connsiteX98" fmla="*/ 5946705 w 6128435"/>
              <a:gd name="connsiteY98" fmla="*/ 4428051 h 6858000"/>
              <a:gd name="connsiteX99" fmla="*/ 5949261 w 6128435"/>
              <a:gd name="connsiteY99" fmla="*/ 4449185 h 6858000"/>
              <a:gd name="connsiteX100" fmla="*/ 5957504 w 6128435"/>
              <a:gd name="connsiteY100" fmla="*/ 4465911 h 6858000"/>
              <a:gd name="connsiteX101" fmla="*/ 5964689 w 6128435"/>
              <a:gd name="connsiteY101" fmla="*/ 4468532 h 6858000"/>
              <a:gd name="connsiteX102" fmla="*/ 5967062 w 6128435"/>
              <a:gd name="connsiteY102" fmla="*/ 4479923 h 6858000"/>
              <a:gd name="connsiteX103" fmla="*/ 5968960 w 6128435"/>
              <a:gd name="connsiteY103" fmla="*/ 4482655 h 6858000"/>
              <a:gd name="connsiteX104" fmla="*/ 5978567 w 6128435"/>
              <a:gd name="connsiteY104" fmla="*/ 4498605 h 6858000"/>
              <a:gd name="connsiteX105" fmla="*/ 5980106 w 6128435"/>
              <a:gd name="connsiteY105" fmla="*/ 4585087 h 6858000"/>
              <a:gd name="connsiteX106" fmla="*/ 5998138 w 6128435"/>
              <a:gd name="connsiteY106" fmla="*/ 4697518 h 6858000"/>
              <a:gd name="connsiteX107" fmla="*/ 6013516 w 6128435"/>
              <a:gd name="connsiteY107" fmla="*/ 4786619 h 6858000"/>
              <a:gd name="connsiteX108" fmla="*/ 6025404 w 6128435"/>
              <a:gd name="connsiteY108" fmla="*/ 4858148 h 6858000"/>
              <a:gd name="connsiteX109" fmla="*/ 6007749 w 6128435"/>
              <a:gd name="connsiteY109" fmla="*/ 4964715 h 6858000"/>
              <a:gd name="connsiteX110" fmla="*/ 6005269 w 6128435"/>
              <a:gd name="connsiteY110" fmla="*/ 5150567 h 6858000"/>
              <a:gd name="connsiteX111" fmla="*/ 6001127 w 6128435"/>
              <a:gd name="connsiteY111" fmla="*/ 5164609 h 6858000"/>
              <a:gd name="connsiteX112" fmla="*/ 5996647 w 6128435"/>
              <a:gd name="connsiteY112" fmla="*/ 5185640 h 6858000"/>
              <a:gd name="connsiteX113" fmla="*/ 5998514 w 6128435"/>
              <a:gd name="connsiteY113" fmla="*/ 5189673 h 6858000"/>
              <a:gd name="connsiteX114" fmla="*/ 5995970 w 6128435"/>
              <a:gd name="connsiteY114" fmla="*/ 5221547 h 6858000"/>
              <a:gd name="connsiteX115" fmla="*/ 5997218 w 6128435"/>
              <a:gd name="connsiteY115" fmla="*/ 5222031 h 6858000"/>
              <a:gd name="connsiteX116" fmla="*/ 6002116 w 6128435"/>
              <a:gd name="connsiteY116" fmla="*/ 5231223 h 6858000"/>
              <a:gd name="connsiteX117" fmla="*/ 6008541 w 6128435"/>
              <a:gd name="connsiteY117" fmla="*/ 5248680 h 6858000"/>
              <a:gd name="connsiteX118" fmla="*/ 6039260 w 6128435"/>
              <a:gd name="connsiteY118" fmla="*/ 5289518 h 6858000"/>
              <a:gd name="connsiteX119" fmla="*/ 6036748 w 6128435"/>
              <a:gd name="connsiteY119" fmla="*/ 5322752 h 6858000"/>
              <a:gd name="connsiteX120" fmla="*/ 6036943 w 6128435"/>
              <a:gd name="connsiteY120" fmla="*/ 5329480 h 6858000"/>
              <a:gd name="connsiteX121" fmla="*/ 6037236 w 6128435"/>
              <a:gd name="connsiteY121" fmla="*/ 5329634 h 6858000"/>
              <a:gd name="connsiteX122" fmla="*/ 6038019 w 6128435"/>
              <a:gd name="connsiteY122" fmla="*/ 5336764 h 6858000"/>
              <a:gd name="connsiteX123" fmla="*/ 6037298 w 6128435"/>
              <a:gd name="connsiteY123" fmla="*/ 5341753 h 6858000"/>
              <a:gd name="connsiteX124" fmla="*/ 6037677 w 6128435"/>
              <a:gd name="connsiteY124" fmla="*/ 5354807 h 6858000"/>
              <a:gd name="connsiteX125" fmla="*/ 6039728 w 6128435"/>
              <a:gd name="connsiteY125" fmla="*/ 5359416 h 6858000"/>
              <a:gd name="connsiteX126" fmla="*/ 6043311 w 6128435"/>
              <a:gd name="connsiteY126" fmla="*/ 5361407 h 6858000"/>
              <a:gd name="connsiteX127" fmla="*/ 6042954 w 6128435"/>
              <a:gd name="connsiteY127" fmla="*/ 5362576 h 6858000"/>
              <a:gd name="connsiteX128" fmla="*/ 6053435 w 6128435"/>
              <a:gd name="connsiteY128" fmla="*/ 5387547 h 6858000"/>
              <a:gd name="connsiteX129" fmla="*/ 6065933 w 6128435"/>
              <a:gd name="connsiteY129" fmla="*/ 5443002 h 6858000"/>
              <a:gd name="connsiteX130" fmla="*/ 6068640 w 6128435"/>
              <a:gd name="connsiteY130" fmla="*/ 5474503 h 6858000"/>
              <a:gd name="connsiteX131" fmla="*/ 6080922 w 6128435"/>
              <a:gd name="connsiteY131" fmla="*/ 5561070 h 6858000"/>
              <a:gd name="connsiteX132" fmla="*/ 6096949 w 6128435"/>
              <a:gd name="connsiteY132" fmla="*/ 5648179 h 6858000"/>
              <a:gd name="connsiteX133" fmla="*/ 6125703 w 6128435"/>
              <a:gd name="connsiteY133" fmla="*/ 5692894 h 6858000"/>
              <a:gd name="connsiteX134" fmla="*/ 6126670 w 6128435"/>
              <a:gd name="connsiteY134" fmla="*/ 5697882 h 6858000"/>
              <a:gd name="connsiteX135" fmla="*/ 6124061 w 6128435"/>
              <a:gd name="connsiteY135" fmla="*/ 5710294 h 6858000"/>
              <a:gd name="connsiteX136" fmla="*/ 6122213 w 6128435"/>
              <a:gd name="connsiteY136" fmla="*/ 5714762 h 6858000"/>
              <a:gd name="connsiteX137" fmla="*/ 6121353 w 6128435"/>
              <a:gd name="connsiteY137" fmla="*/ 5721725 h 6858000"/>
              <a:gd name="connsiteX138" fmla="*/ 6121607 w 6128435"/>
              <a:gd name="connsiteY138" fmla="*/ 5721959 h 6858000"/>
              <a:gd name="connsiteX139" fmla="*/ 6120262 w 6128435"/>
              <a:gd name="connsiteY139" fmla="*/ 5728358 h 6858000"/>
              <a:gd name="connsiteX140" fmla="*/ 6110194 w 6128435"/>
              <a:gd name="connsiteY140" fmla="*/ 5758853 h 6858000"/>
              <a:gd name="connsiteX141" fmla="*/ 6127519 w 6128435"/>
              <a:gd name="connsiteY141" fmla="*/ 5865775 h 6858000"/>
              <a:gd name="connsiteX142" fmla="*/ 6128435 w 6128435"/>
              <a:gd name="connsiteY142" fmla="*/ 5870164 h 6858000"/>
              <a:gd name="connsiteX143" fmla="*/ 6119217 w 6128435"/>
              <a:gd name="connsiteY143" fmla="*/ 5888542 h 6858000"/>
              <a:gd name="connsiteX144" fmla="*/ 6115966 w 6128435"/>
              <a:gd name="connsiteY144" fmla="*/ 5898387 h 6858000"/>
              <a:gd name="connsiteX145" fmla="*/ 6111924 w 6128435"/>
              <a:gd name="connsiteY145" fmla="*/ 5900444 h 6858000"/>
              <a:gd name="connsiteX146" fmla="*/ 6108716 w 6128435"/>
              <a:gd name="connsiteY146" fmla="*/ 5915345 h 6858000"/>
              <a:gd name="connsiteX147" fmla="*/ 6109524 w 6128435"/>
              <a:gd name="connsiteY147" fmla="*/ 5917328 h 6858000"/>
              <a:gd name="connsiteX148" fmla="*/ 6102493 w 6128435"/>
              <a:gd name="connsiteY148" fmla="*/ 5928602 h 6858000"/>
              <a:gd name="connsiteX149" fmla="*/ 6056863 w 6128435"/>
              <a:gd name="connsiteY149" fmla="*/ 6000643 h 6858000"/>
              <a:gd name="connsiteX150" fmla="*/ 6045436 w 6128435"/>
              <a:gd name="connsiteY150" fmla="*/ 6124480 h 6858000"/>
              <a:gd name="connsiteX151" fmla="*/ 6030489 w 6128435"/>
              <a:gd name="connsiteY151" fmla="*/ 6317666 h 6858000"/>
              <a:gd name="connsiteX152" fmla="*/ 6007492 w 6128435"/>
              <a:gd name="connsiteY152" fmla="*/ 6440818 h 6858000"/>
              <a:gd name="connsiteX153" fmla="*/ 6009467 w 6128435"/>
              <a:gd name="connsiteY153" fmla="*/ 6487076 h 6858000"/>
              <a:gd name="connsiteX154" fmla="*/ 5995064 w 6128435"/>
              <a:gd name="connsiteY154" fmla="*/ 6540791 h 6858000"/>
              <a:gd name="connsiteX155" fmla="*/ 5996309 w 6128435"/>
              <a:gd name="connsiteY155" fmla="*/ 6543961 h 6858000"/>
              <a:gd name="connsiteX156" fmla="*/ 5996048 w 6128435"/>
              <a:gd name="connsiteY156" fmla="*/ 6555444 h 6858000"/>
              <a:gd name="connsiteX157" fmla="*/ 6002524 w 6128435"/>
              <a:gd name="connsiteY157" fmla="*/ 6560188 h 6858000"/>
              <a:gd name="connsiteX158" fmla="*/ 6006823 w 6128435"/>
              <a:gd name="connsiteY158" fmla="*/ 6578546 h 6858000"/>
              <a:gd name="connsiteX159" fmla="*/ 6004510 w 6128435"/>
              <a:gd name="connsiteY159" fmla="*/ 6599256 h 6858000"/>
              <a:gd name="connsiteX160" fmla="*/ 5986207 w 6128435"/>
              <a:gd name="connsiteY160" fmla="*/ 6695855 h 6858000"/>
              <a:gd name="connsiteX161" fmla="*/ 5979428 w 6128435"/>
              <a:gd name="connsiteY161" fmla="*/ 6754678 h 6858000"/>
              <a:gd name="connsiteX162" fmla="*/ 5983398 w 6128435"/>
              <a:gd name="connsiteY162" fmla="*/ 6778641 h 6858000"/>
              <a:gd name="connsiteX163" fmla="*/ 5984543 w 6128435"/>
              <a:gd name="connsiteY163" fmla="*/ 6811016 h 6858000"/>
              <a:gd name="connsiteX164" fmla="*/ 5981802 w 6128435"/>
              <a:gd name="connsiteY164" fmla="*/ 6838578 h 6858000"/>
              <a:gd name="connsiteX165" fmla="*/ 5979671 w 6128435"/>
              <a:gd name="connsiteY165" fmla="*/ 6858000 h 6858000"/>
              <a:gd name="connsiteX166" fmla="*/ 0 w 6128435"/>
              <a:gd name="connsiteY166" fmla="*/ 6858000 h 6858000"/>
              <a:gd name="connsiteX167" fmla="*/ 0 w 6128435"/>
              <a:gd name="connsiteY16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27653 w 6128435"/>
              <a:gd name="connsiteY15" fmla="*/ 886709 h 6858000"/>
              <a:gd name="connsiteX16" fmla="*/ 5230806 w 6128435"/>
              <a:gd name="connsiteY16" fmla="*/ 961354 h 6858000"/>
              <a:gd name="connsiteX17" fmla="*/ 5201018 w 6128435"/>
              <a:gd name="connsiteY17" fmla="*/ 1095027 h 6858000"/>
              <a:gd name="connsiteX18" fmla="*/ 5202153 w 6128435"/>
              <a:gd name="connsiteY18" fmla="*/ 1133224 h 6858000"/>
              <a:gd name="connsiteX19" fmla="*/ 5207370 w 6128435"/>
              <a:gd name="connsiteY19" fmla="*/ 1138097 h 6858000"/>
              <a:gd name="connsiteX20" fmla="*/ 5189234 w 6128435"/>
              <a:gd name="connsiteY20" fmla="*/ 1193495 h 6858000"/>
              <a:gd name="connsiteX21" fmla="*/ 5202769 w 6128435"/>
              <a:gd name="connsiteY21" fmla="*/ 1269450 h 6858000"/>
              <a:gd name="connsiteX22" fmla="*/ 5225968 w 6128435"/>
              <a:gd name="connsiteY22" fmla="*/ 1357994 h 6858000"/>
              <a:gd name="connsiteX23" fmla="*/ 5233819 w 6128435"/>
              <a:gd name="connsiteY23" fmla="*/ 1380922 h 6858000"/>
              <a:gd name="connsiteX24" fmla="*/ 5237226 w 6128435"/>
              <a:gd name="connsiteY24" fmla="*/ 1441327 h 6858000"/>
              <a:gd name="connsiteX25" fmla="*/ 5244434 w 6128435"/>
              <a:gd name="connsiteY25" fmla="*/ 1580810 h 6858000"/>
              <a:gd name="connsiteX26" fmla="*/ 5251453 w 6128435"/>
              <a:gd name="connsiteY26" fmla="*/ 1583934 h 6858000"/>
              <a:gd name="connsiteX27" fmla="*/ 5253136 w 6128435"/>
              <a:gd name="connsiteY27" fmla="*/ 1595457 h 6858000"/>
              <a:gd name="connsiteX28" fmla="*/ 5254863 w 6128435"/>
              <a:gd name="connsiteY28" fmla="*/ 1598311 h 6858000"/>
              <a:gd name="connsiteX29" fmla="*/ 5263491 w 6128435"/>
              <a:gd name="connsiteY29" fmla="*/ 1642938 h 6858000"/>
              <a:gd name="connsiteX30" fmla="*/ 5261314 w 6128435"/>
              <a:gd name="connsiteY30" fmla="*/ 1689177 h 6858000"/>
              <a:gd name="connsiteX31" fmla="*/ 5259788 w 6128435"/>
              <a:gd name="connsiteY31" fmla="*/ 1768516 h 6858000"/>
              <a:gd name="connsiteX32" fmla="*/ 5255696 w 6128435"/>
              <a:gd name="connsiteY32" fmla="*/ 1953770 h 6858000"/>
              <a:gd name="connsiteX33" fmla="*/ 5252592 w 6128435"/>
              <a:gd name="connsiteY33" fmla="*/ 2092210 h 6858000"/>
              <a:gd name="connsiteX34" fmla="*/ 5264303 w 6128435"/>
              <a:gd name="connsiteY34" fmla="*/ 2225157 h 6858000"/>
              <a:gd name="connsiteX35" fmla="*/ 5254949 w 6128435"/>
              <a:gd name="connsiteY35" fmla="*/ 2236160 h 6858000"/>
              <a:gd name="connsiteX36" fmla="*/ 5250104 w 6128435"/>
              <a:gd name="connsiteY36" fmla="*/ 2249166 h 6858000"/>
              <a:gd name="connsiteX37" fmla="*/ 5251214 w 6128435"/>
              <a:gd name="connsiteY37" fmla="*/ 2250944 h 6858000"/>
              <a:gd name="connsiteX38" fmla="*/ 5250644 w 6128435"/>
              <a:gd name="connsiteY38" fmla="*/ 2266619 h 6858000"/>
              <a:gd name="connsiteX39" fmla="*/ 5247111 w 6128435"/>
              <a:gd name="connsiteY39" fmla="*/ 2269679 h 6858000"/>
              <a:gd name="connsiteX40" fmla="*/ 5279312 w 6128435"/>
              <a:gd name="connsiteY40" fmla="*/ 2302757 h 6858000"/>
              <a:gd name="connsiteX41" fmla="*/ 5293877 w 6128435"/>
              <a:gd name="connsiteY41" fmla="*/ 2368649 h 6858000"/>
              <a:gd name="connsiteX42" fmla="*/ 5311338 w 6128435"/>
              <a:gd name="connsiteY42" fmla="*/ 2404034 h 6858000"/>
              <a:gd name="connsiteX43" fmla="*/ 5338366 w 6128435"/>
              <a:gd name="connsiteY43" fmla="*/ 2465052 h 6858000"/>
              <a:gd name="connsiteX44" fmla="*/ 5371263 w 6128435"/>
              <a:gd name="connsiteY44" fmla="*/ 2586413 h 6858000"/>
              <a:gd name="connsiteX45" fmla="*/ 5407503 w 6128435"/>
              <a:gd name="connsiteY45" fmla="*/ 2786290 h 6858000"/>
              <a:gd name="connsiteX46" fmla="*/ 5407356 w 6128435"/>
              <a:gd name="connsiteY46" fmla="*/ 2787545 h 6858000"/>
              <a:gd name="connsiteX47" fmla="*/ 5411130 w 6128435"/>
              <a:gd name="connsiteY47" fmla="*/ 2788640 h 6858000"/>
              <a:gd name="connsiteX48" fmla="*/ 5416439 w 6128435"/>
              <a:gd name="connsiteY48" fmla="*/ 2805666 h 6858000"/>
              <a:gd name="connsiteX49" fmla="*/ 5416589 w 6128435"/>
              <a:gd name="connsiteY49" fmla="*/ 2810822 h 6858000"/>
              <a:gd name="connsiteX50" fmla="*/ 5418542 w 6128435"/>
              <a:gd name="connsiteY50" fmla="*/ 2817745 h 6858000"/>
              <a:gd name="connsiteX51" fmla="*/ 5418847 w 6128435"/>
              <a:gd name="connsiteY51" fmla="*/ 2817825 h 6858000"/>
              <a:gd name="connsiteX52" fmla="*/ 5457023 w 6128435"/>
              <a:gd name="connsiteY52" fmla="*/ 2858292 h 6858000"/>
              <a:gd name="connsiteX53" fmla="*/ 5479298 w 6128435"/>
              <a:gd name="connsiteY53" fmla="*/ 2947791 h 6858000"/>
              <a:gd name="connsiteX54" fmla="*/ 5481770 w 6128435"/>
              <a:gd name="connsiteY54" fmla="*/ 2951352 h 6858000"/>
              <a:gd name="connsiteX55" fmla="*/ 5482045 w 6128435"/>
              <a:gd name="connsiteY55" fmla="*/ 2984371 h 6858000"/>
              <a:gd name="connsiteX56" fmla="*/ 5482415 w 6128435"/>
              <a:gd name="connsiteY56" fmla="*/ 3004079 h 6858000"/>
              <a:gd name="connsiteX57" fmla="*/ 5483865 w 6128435"/>
              <a:gd name="connsiteY57" fmla="*/ 3005467 h 6858000"/>
              <a:gd name="connsiteX58" fmla="*/ 5482236 w 6128435"/>
              <a:gd name="connsiteY58" fmla="*/ 3019791 h 6858000"/>
              <a:gd name="connsiteX59" fmla="*/ 5481505 w 6128435"/>
              <a:gd name="connsiteY59" fmla="*/ 3095286 h 6858000"/>
              <a:gd name="connsiteX60" fmla="*/ 5477595 w 6128435"/>
              <a:gd name="connsiteY60" fmla="*/ 3250534 h 6858000"/>
              <a:gd name="connsiteX61" fmla="*/ 5532836 w 6128435"/>
              <a:gd name="connsiteY61" fmla="*/ 3353840 h 6858000"/>
              <a:gd name="connsiteX62" fmla="*/ 5561229 w 6128435"/>
              <a:gd name="connsiteY62" fmla="*/ 3395784 h 6858000"/>
              <a:gd name="connsiteX63" fmla="*/ 5589758 w 6128435"/>
              <a:gd name="connsiteY63" fmla="*/ 3506453 h 6858000"/>
              <a:gd name="connsiteX64" fmla="*/ 5596144 w 6128435"/>
              <a:gd name="connsiteY64" fmla="*/ 3534624 h 6858000"/>
              <a:gd name="connsiteX65" fmla="*/ 5597750 w 6128435"/>
              <a:gd name="connsiteY65" fmla="*/ 3534129 h 6858000"/>
              <a:gd name="connsiteX66" fmla="*/ 5599700 w 6128435"/>
              <a:gd name="connsiteY66" fmla="*/ 3547221 h 6858000"/>
              <a:gd name="connsiteX67" fmla="*/ 5615031 w 6128435"/>
              <a:gd name="connsiteY67" fmla="*/ 3557482 h 6858000"/>
              <a:gd name="connsiteX68" fmla="*/ 5618377 w 6128435"/>
              <a:gd name="connsiteY68" fmla="*/ 3588431 h 6858000"/>
              <a:gd name="connsiteX69" fmla="*/ 5612155 w 6128435"/>
              <a:gd name="connsiteY69" fmla="*/ 3589869 h 6858000"/>
              <a:gd name="connsiteX70" fmla="*/ 5620843 w 6128435"/>
              <a:gd name="connsiteY70" fmla="*/ 3606745 h 6858000"/>
              <a:gd name="connsiteX71" fmla="*/ 5655472 w 6128435"/>
              <a:gd name="connsiteY71" fmla="*/ 3678877 h 6858000"/>
              <a:gd name="connsiteX72" fmla="*/ 5680448 w 6128435"/>
              <a:gd name="connsiteY72" fmla="*/ 3717760 h 6858000"/>
              <a:gd name="connsiteX73" fmla="*/ 5683015 w 6128435"/>
              <a:gd name="connsiteY73" fmla="*/ 3762025 h 6858000"/>
              <a:gd name="connsiteX74" fmla="*/ 5696643 w 6128435"/>
              <a:gd name="connsiteY74" fmla="*/ 3773888 h 6858000"/>
              <a:gd name="connsiteX75" fmla="*/ 5699203 w 6128435"/>
              <a:gd name="connsiteY75" fmla="*/ 3775823 h 6858000"/>
              <a:gd name="connsiteX76" fmla="*/ 5704824 w 6128435"/>
              <a:gd name="connsiteY76" fmla="*/ 3785966 h 6858000"/>
              <a:gd name="connsiteX77" fmla="*/ 5712204 w 6128435"/>
              <a:gd name="connsiteY77" fmla="*/ 3785830 h 6858000"/>
              <a:gd name="connsiteX78" fmla="*/ 5724816 w 6128435"/>
              <a:gd name="connsiteY78" fmla="*/ 3798949 h 6858000"/>
              <a:gd name="connsiteX79" fmla="*/ 5733539 w 6128435"/>
              <a:gd name="connsiteY79" fmla="*/ 3818457 h 6858000"/>
              <a:gd name="connsiteX80" fmla="*/ 5768491 w 6128435"/>
              <a:gd name="connsiteY80" fmla="*/ 3914399 h 6858000"/>
              <a:gd name="connsiteX81" fmla="*/ 5793123 w 6128435"/>
              <a:gd name="connsiteY81" fmla="*/ 3969952 h 6858000"/>
              <a:gd name="connsiteX82" fmla="*/ 5808321 w 6128435"/>
              <a:gd name="connsiteY82" fmla="*/ 3988153 h 6858000"/>
              <a:gd name="connsiteX83" fmla="*/ 5825621 w 6128435"/>
              <a:gd name="connsiteY83" fmla="*/ 4015525 h 6858000"/>
              <a:gd name="connsiteX84" fmla="*/ 5860672 w 6128435"/>
              <a:gd name="connsiteY84" fmla="*/ 4061579 h 6858000"/>
              <a:gd name="connsiteX85" fmla="*/ 5872173 w 6128435"/>
              <a:gd name="connsiteY85" fmla="*/ 4088497 h 6858000"/>
              <a:gd name="connsiteX86" fmla="*/ 5883705 w 6128435"/>
              <a:gd name="connsiteY86" fmla="*/ 4101899 h 6858000"/>
              <a:gd name="connsiteX87" fmla="*/ 5885314 w 6128435"/>
              <a:gd name="connsiteY87" fmla="*/ 4108387 h 6858000"/>
              <a:gd name="connsiteX88" fmla="*/ 5894095 w 6128435"/>
              <a:gd name="connsiteY88" fmla="*/ 4128857 h 6858000"/>
              <a:gd name="connsiteX89" fmla="*/ 5898339 w 6128435"/>
              <a:gd name="connsiteY89" fmla="*/ 4140800 h 6858000"/>
              <a:gd name="connsiteX90" fmla="*/ 5899734 w 6128435"/>
              <a:gd name="connsiteY90" fmla="*/ 4145632 h 6858000"/>
              <a:gd name="connsiteX91" fmla="*/ 5903513 w 6128435"/>
              <a:gd name="connsiteY91" fmla="*/ 4187661 h 6858000"/>
              <a:gd name="connsiteX92" fmla="*/ 5917114 w 6128435"/>
              <a:gd name="connsiteY92" fmla="*/ 4213096 h 6858000"/>
              <a:gd name="connsiteX93" fmla="*/ 5921153 w 6128435"/>
              <a:gd name="connsiteY93" fmla="*/ 4236222 h 6858000"/>
              <a:gd name="connsiteX94" fmla="*/ 5924233 w 6128435"/>
              <a:gd name="connsiteY94" fmla="*/ 4242060 h 6858000"/>
              <a:gd name="connsiteX95" fmla="*/ 5928910 w 6128435"/>
              <a:gd name="connsiteY95" fmla="*/ 4300973 h 6858000"/>
              <a:gd name="connsiteX96" fmla="*/ 5939320 w 6128435"/>
              <a:gd name="connsiteY96" fmla="*/ 4340435 h 6858000"/>
              <a:gd name="connsiteX97" fmla="*/ 5946705 w 6128435"/>
              <a:gd name="connsiteY97" fmla="*/ 4428051 h 6858000"/>
              <a:gd name="connsiteX98" fmla="*/ 5949261 w 6128435"/>
              <a:gd name="connsiteY98" fmla="*/ 4449185 h 6858000"/>
              <a:gd name="connsiteX99" fmla="*/ 5957504 w 6128435"/>
              <a:gd name="connsiteY99" fmla="*/ 4465911 h 6858000"/>
              <a:gd name="connsiteX100" fmla="*/ 5964689 w 6128435"/>
              <a:gd name="connsiteY100" fmla="*/ 4468532 h 6858000"/>
              <a:gd name="connsiteX101" fmla="*/ 5967062 w 6128435"/>
              <a:gd name="connsiteY101" fmla="*/ 4479923 h 6858000"/>
              <a:gd name="connsiteX102" fmla="*/ 5968960 w 6128435"/>
              <a:gd name="connsiteY102" fmla="*/ 4482655 h 6858000"/>
              <a:gd name="connsiteX103" fmla="*/ 5978567 w 6128435"/>
              <a:gd name="connsiteY103" fmla="*/ 4498605 h 6858000"/>
              <a:gd name="connsiteX104" fmla="*/ 5980106 w 6128435"/>
              <a:gd name="connsiteY104" fmla="*/ 4585087 h 6858000"/>
              <a:gd name="connsiteX105" fmla="*/ 5998138 w 6128435"/>
              <a:gd name="connsiteY105" fmla="*/ 4697518 h 6858000"/>
              <a:gd name="connsiteX106" fmla="*/ 6013516 w 6128435"/>
              <a:gd name="connsiteY106" fmla="*/ 4786619 h 6858000"/>
              <a:gd name="connsiteX107" fmla="*/ 6025404 w 6128435"/>
              <a:gd name="connsiteY107" fmla="*/ 4858148 h 6858000"/>
              <a:gd name="connsiteX108" fmla="*/ 6007749 w 6128435"/>
              <a:gd name="connsiteY108" fmla="*/ 4964715 h 6858000"/>
              <a:gd name="connsiteX109" fmla="*/ 6005269 w 6128435"/>
              <a:gd name="connsiteY109" fmla="*/ 5150567 h 6858000"/>
              <a:gd name="connsiteX110" fmla="*/ 6001127 w 6128435"/>
              <a:gd name="connsiteY110" fmla="*/ 5164609 h 6858000"/>
              <a:gd name="connsiteX111" fmla="*/ 5996647 w 6128435"/>
              <a:gd name="connsiteY111" fmla="*/ 5185640 h 6858000"/>
              <a:gd name="connsiteX112" fmla="*/ 5998514 w 6128435"/>
              <a:gd name="connsiteY112" fmla="*/ 5189673 h 6858000"/>
              <a:gd name="connsiteX113" fmla="*/ 5995970 w 6128435"/>
              <a:gd name="connsiteY113" fmla="*/ 5221547 h 6858000"/>
              <a:gd name="connsiteX114" fmla="*/ 5997218 w 6128435"/>
              <a:gd name="connsiteY114" fmla="*/ 5222031 h 6858000"/>
              <a:gd name="connsiteX115" fmla="*/ 6002116 w 6128435"/>
              <a:gd name="connsiteY115" fmla="*/ 5231223 h 6858000"/>
              <a:gd name="connsiteX116" fmla="*/ 6008541 w 6128435"/>
              <a:gd name="connsiteY116" fmla="*/ 5248680 h 6858000"/>
              <a:gd name="connsiteX117" fmla="*/ 6039260 w 6128435"/>
              <a:gd name="connsiteY117" fmla="*/ 5289518 h 6858000"/>
              <a:gd name="connsiteX118" fmla="*/ 6036748 w 6128435"/>
              <a:gd name="connsiteY118" fmla="*/ 5322752 h 6858000"/>
              <a:gd name="connsiteX119" fmla="*/ 6036943 w 6128435"/>
              <a:gd name="connsiteY119" fmla="*/ 5329480 h 6858000"/>
              <a:gd name="connsiteX120" fmla="*/ 6037236 w 6128435"/>
              <a:gd name="connsiteY120" fmla="*/ 5329634 h 6858000"/>
              <a:gd name="connsiteX121" fmla="*/ 6038019 w 6128435"/>
              <a:gd name="connsiteY121" fmla="*/ 5336764 h 6858000"/>
              <a:gd name="connsiteX122" fmla="*/ 6037298 w 6128435"/>
              <a:gd name="connsiteY122" fmla="*/ 5341753 h 6858000"/>
              <a:gd name="connsiteX123" fmla="*/ 6037677 w 6128435"/>
              <a:gd name="connsiteY123" fmla="*/ 5354807 h 6858000"/>
              <a:gd name="connsiteX124" fmla="*/ 6039728 w 6128435"/>
              <a:gd name="connsiteY124" fmla="*/ 5359416 h 6858000"/>
              <a:gd name="connsiteX125" fmla="*/ 6043311 w 6128435"/>
              <a:gd name="connsiteY125" fmla="*/ 5361407 h 6858000"/>
              <a:gd name="connsiteX126" fmla="*/ 6042954 w 6128435"/>
              <a:gd name="connsiteY126" fmla="*/ 5362576 h 6858000"/>
              <a:gd name="connsiteX127" fmla="*/ 6053435 w 6128435"/>
              <a:gd name="connsiteY127" fmla="*/ 5387547 h 6858000"/>
              <a:gd name="connsiteX128" fmla="*/ 6065933 w 6128435"/>
              <a:gd name="connsiteY128" fmla="*/ 5443002 h 6858000"/>
              <a:gd name="connsiteX129" fmla="*/ 6068640 w 6128435"/>
              <a:gd name="connsiteY129" fmla="*/ 5474503 h 6858000"/>
              <a:gd name="connsiteX130" fmla="*/ 6080922 w 6128435"/>
              <a:gd name="connsiteY130" fmla="*/ 5561070 h 6858000"/>
              <a:gd name="connsiteX131" fmla="*/ 6096949 w 6128435"/>
              <a:gd name="connsiteY131" fmla="*/ 5648179 h 6858000"/>
              <a:gd name="connsiteX132" fmla="*/ 6125703 w 6128435"/>
              <a:gd name="connsiteY132" fmla="*/ 5692894 h 6858000"/>
              <a:gd name="connsiteX133" fmla="*/ 6126670 w 6128435"/>
              <a:gd name="connsiteY133" fmla="*/ 5697882 h 6858000"/>
              <a:gd name="connsiteX134" fmla="*/ 6124061 w 6128435"/>
              <a:gd name="connsiteY134" fmla="*/ 5710294 h 6858000"/>
              <a:gd name="connsiteX135" fmla="*/ 6122213 w 6128435"/>
              <a:gd name="connsiteY135" fmla="*/ 5714762 h 6858000"/>
              <a:gd name="connsiteX136" fmla="*/ 6121353 w 6128435"/>
              <a:gd name="connsiteY136" fmla="*/ 5721725 h 6858000"/>
              <a:gd name="connsiteX137" fmla="*/ 6121607 w 6128435"/>
              <a:gd name="connsiteY137" fmla="*/ 5721959 h 6858000"/>
              <a:gd name="connsiteX138" fmla="*/ 6120262 w 6128435"/>
              <a:gd name="connsiteY138" fmla="*/ 5728358 h 6858000"/>
              <a:gd name="connsiteX139" fmla="*/ 6110194 w 6128435"/>
              <a:gd name="connsiteY139" fmla="*/ 5758853 h 6858000"/>
              <a:gd name="connsiteX140" fmla="*/ 6127519 w 6128435"/>
              <a:gd name="connsiteY140" fmla="*/ 5865775 h 6858000"/>
              <a:gd name="connsiteX141" fmla="*/ 6128435 w 6128435"/>
              <a:gd name="connsiteY141" fmla="*/ 5870164 h 6858000"/>
              <a:gd name="connsiteX142" fmla="*/ 6119217 w 6128435"/>
              <a:gd name="connsiteY142" fmla="*/ 5888542 h 6858000"/>
              <a:gd name="connsiteX143" fmla="*/ 6115966 w 6128435"/>
              <a:gd name="connsiteY143" fmla="*/ 5898387 h 6858000"/>
              <a:gd name="connsiteX144" fmla="*/ 6111924 w 6128435"/>
              <a:gd name="connsiteY144" fmla="*/ 5900444 h 6858000"/>
              <a:gd name="connsiteX145" fmla="*/ 6108716 w 6128435"/>
              <a:gd name="connsiteY145" fmla="*/ 5915345 h 6858000"/>
              <a:gd name="connsiteX146" fmla="*/ 6109524 w 6128435"/>
              <a:gd name="connsiteY146" fmla="*/ 5917328 h 6858000"/>
              <a:gd name="connsiteX147" fmla="*/ 6102493 w 6128435"/>
              <a:gd name="connsiteY147" fmla="*/ 5928602 h 6858000"/>
              <a:gd name="connsiteX148" fmla="*/ 6056863 w 6128435"/>
              <a:gd name="connsiteY148" fmla="*/ 6000643 h 6858000"/>
              <a:gd name="connsiteX149" fmla="*/ 6045436 w 6128435"/>
              <a:gd name="connsiteY149" fmla="*/ 6124480 h 6858000"/>
              <a:gd name="connsiteX150" fmla="*/ 6030489 w 6128435"/>
              <a:gd name="connsiteY150" fmla="*/ 6317666 h 6858000"/>
              <a:gd name="connsiteX151" fmla="*/ 6007492 w 6128435"/>
              <a:gd name="connsiteY151" fmla="*/ 6440818 h 6858000"/>
              <a:gd name="connsiteX152" fmla="*/ 6009467 w 6128435"/>
              <a:gd name="connsiteY152" fmla="*/ 6487076 h 6858000"/>
              <a:gd name="connsiteX153" fmla="*/ 5995064 w 6128435"/>
              <a:gd name="connsiteY153" fmla="*/ 6540791 h 6858000"/>
              <a:gd name="connsiteX154" fmla="*/ 5996309 w 6128435"/>
              <a:gd name="connsiteY154" fmla="*/ 6543961 h 6858000"/>
              <a:gd name="connsiteX155" fmla="*/ 5996048 w 6128435"/>
              <a:gd name="connsiteY155" fmla="*/ 6555444 h 6858000"/>
              <a:gd name="connsiteX156" fmla="*/ 6002524 w 6128435"/>
              <a:gd name="connsiteY156" fmla="*/ 6560188 h 6858000"/>
              <a:gd name="connsiteX157" fmla="*/ 6006823 w 6128435"/>
              <a:gd name="connsiteY157" fmla="*/ 6578546 h 6858000"/>
              <a:gd name="connsiteX158" fmla="*/ 6004510 w 6128435"/>
              <a:gd name="connsiteY158" fmla="*/ 6599256 h 6858000"/>
              <a:gd name="connsiteX159" fmla="*/ 5986207 w 6128435"/>
              <a:gd name="connsiteY159" fmla="*/ 6695855 h 6858000"/>
              <a:gd name="connsiteX160" fmla="*/ 5979428 w 6128435"/>
              <a:gd name="connsiteY160" fmla="*/ 6754678 h 6858000"/>
              <a:gd name="connsiteX161" fmla="*/ 5983398 w 6128435"/>
              <a:gd name="connsiteY161" fmla="*/ 6778641 h 6858000"/>
              <a:gd name="connsiteX162" fmla="*/ 5984543 w 6128435"/>
              <a:gd name="connsiteY162" fmla="*/ 6811016 h 6858000"/>
              <a:gd name="connsiteX163" fmla="*/ 5981802 w 6128435"/>
              <a:gd name="connsiteY163" fmla="*/ 6838578 h 6858000"/>
              <a:gd name="connsiteX164" fmla="*/ 5979671 w 6128435"/>
              <a:gd name="connsiteY164" fmla="*/ 6858000 h 6858000"/>
              <a:gd name="connsiteX165" fmla="*/ 0 w 6128435"/>
              <a:gd name="connsiteY165" fmla="*/ 6858000 h 6858000"/>
              <a:gd name="connsiteX166" fmla="*/ 0 w 6128435"/>
              <a:gd name="connsiteY16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53136 w 6128435"/>
              <a:gd name="connsiteY26" fmla="*/ 1595457 h 6858000"/>
              <a:gd name="connsiteX27" fmla="*/ 5254863 w 6128435"/>
              <a:gd name="connsiteY27" fmla="*/ 1598311 h 6858000"/>
              <a:gd name="connsiteX28" fmla="*/ 5263491 w 6128435"/>
              <a:gd name="connsiteY28" fmla="*/ 1642938 h 6858000"/>
              <a:gd name="connsiteX29" fmla="*/ 5261314 w 6128435"/>
              <a:gd name="connsiteY29" fmla="*/ 1689177 h 6858000"/>
              <a:gd name="connsiteX30" fmla="*/ 5259788 w 6128435"/>
              <a:gd name="connsiteY30" fmla="*/ 1768516 h 6858000"/>
              <a:gd name="connsiteX31" fmla="*/ 5255696 w 6128435"/>
              <a:gd name="connsiteY31" fmla="*/ 1953770 h 6858000"/>
              <a:gd name="connsiteX32" fmla="*/ 5252592 w 6128435"/>
              <a:gd name="connsiteY32" fmla="*/ 2092210 h 6858000"/>
              <a:gd name="connsiteX33" fmla="*/ 5264303 w 6128435"/>
              <a:gd name="connsiteY33" fmla="*/ 2225157 h 6858000"/>
              <a:gd name="connsiteX34" fmla="*/ 5254949 w 6128435"/>
              <a:gd name="connsiteY34" fmla="*/ 2236160 h 6858000"/>
              <a:gd name="connsiteX35" fmla="*/ 5250104 w 6128435"/>
              <a:gd name="connsiteY35" fmla="*/ 2249166 h 6858000"/>
              <a:gd name="connsiteX36" fmla="*/ 5251214 w 6128435"/>
              <a:gd name="connsiteY36" fmla="*/ 2250944 h 6858000"/>
              <a:gd name="connsiteX37" fmla="*/ 5250644 w 6128435"/>
              <a:gd name="connsiteY37" fmla="*/ 2266619 h 6858000"/>
              <a:gd name="connsiteX38" fmla="*/ 5247111 w 6128435"/>
              <a:gd name="connsiteY38" fmla="*/ 2269679 h 6858000"/>
              <a:gd name="connsiteX39" fmla="*/ 5279312 w 6128435"/>
              <a:gd name="connsiteY39" fmla="*/ 2302757 h 6858000"/>
              <a:gd name="connsiteX40" fmla="*/ 5293877 w 6128435"/>
              <a:gd name="connsiteY40" fmla="*/ 2368649 h 6858000"/>
              <a:gd name="connsiteX41" fmla="*/ 5311338 w 6128435"/>
              <a:gd name="connsiteY41" fmla="*/ 2404034 h 6858000"/>
              <a:gd name="connsiteX42" fmla="*/ 5338366 w 6128435"/>
              <a:gd name="connsiteY42" fmla="*/ 2465052 h 6858000"/>
              <a:gd name="connsiteX43" fmla="*/ 5371263 w 6128435"/>
              <a:gd name="connsiteY43" fmla="*/ 2586413 h 6858000"/>
              <a:gd name="connsiteX44" fmla="*/ 5407503 w 6128435"/>
              <a:gd name="connsiteY44" fmla="*/ 2786290 h 6858000"/>
              <a:gd name="connsiteX45" fmla="*/ 5407356 w 6128435"/>
              <a:gd name="connsiteY45" fmla="*/ 2787545 h 6858000"/>
              <a:gd name="connsiteX46" fmla="*/ 5411130 w 6128435"/>
              <a:gd name="connsiteY46" fmla="*/ 2788640 h 6858000"/>
              <a:gd name="connsiteX47" fmla="*/ 5416439 w 6128435"/>
              <a:gd name="connsiteY47" fmla="*/ 2805666 h 6858000"/>
              <a:gd name="connsiteX48" fmla="*/ 5416589 w 6128435"/>
              <a:gd name="connsiteY48" fmla="*/ 2810822 h 6858000"/>
              <a:gd name="connsiteX49" fmla="*/ 5418542 w 6128435"/>
              <a:gd name="connsiteY49" fmla="*/ 2817745 h 6858000"/>
              <a:gd name="connsiteX50" fmla="*/ 5418847 w 6128435"/>
              <a:gd name="connsiteY50" fmla="*/ 2817825 h 6858000"/>
              <a:gd name="connsiteX51" fmla="*/ 5457023 w 6128435"/>
              <a:gd name="connsiteY51" fmla="*/ 2858292 h 6858000"/>
              <a:gd name="connsiteX52" fmla="*/ 5479298 w 6128435"/>
              <a:gd name="connsiteY52" fmla="*/ 2947791 h 6858000"/>
              <a:gd name="connsiteX53" fmla="*/ 5481770 w 6128435"/>
              <a:gd name="connsiteY53" fmla="*/ 2951352 h 6858000"/>
              <a:gd name="connsiteX54" fmla="*/ 5482045 w 6128435"/>
              <a:gd name="connsiteY54" fmla="*/ 2984371 h 6858000"/>
              <a:gd name="connsiteX55" fmla="*/ 5482415 w 6128435"/>
              <a:gd name="connsiteY55" fmla="*/ 3004079 h 6858000"/>
              <a:gd name="connsiteX56" fmla="*/ 5483865 w 6128435"/>
              <a:gd name="connsiteY56" fmla="*/ 3005467 h 6858000"/>
              <a:gd name="connsiteX57" fmla="*/ 5482236 w 6128435"/>
              <a:gd name="connsiteY57" fmla="*/ 3019791 h 6858000"/>
              <a:gd name="connsiteX58" fmla="*/ 5481505 w 6128435"/>
              <a:gd name="connsiteY58" fmla="*/ 3095286 h 6858000"/>
              <a:gd name="connsiteX59" fmla="*/ 5477595 w 6128435"/>
              <a:gd name="connsiteY59" fmla="*/ 3250534 h 6858000"/>
              <a:gd name="connsiteX60" fmla="*/ 5532836 w 6128435"/>
              <a:gd name="connsiteY60" fmla="*/ 3353840 h 6858000"/>
              <a:gd name="connsiteX61" fmla="*/ 5561229 w 6128435"/>
              <a:gd name="connsiteY61" fmla="*/ 3395784 h 6858000"/>
              <a:gd name="connsiteX62" fmla="*/ 5589758 w 6128435"/>
              <a:gd name="connsiteY62" fmla="*/ 3506453 h 6858000"/>
              <a:gd name="connsiteX63" fmla="*/ 5596144 w 6128435"/>
              <a:gd name="connsiteY63" fmla="*/ 3534624 h 6858000"/>
              <a:gd name="connsiteX64" fmla="*/ 5597750 w 6128435"/>
              <a:gd name="connsiteY64" fmla="*/ 3534129 h 6858000"/>
              <a:gd name="connsiteX65" fmla="*/ 5599700 w 6128435"/>
              <a:gd name="connsiteY65" fmla="*/ 3547221 h 6858000"/>
              <a:gd name="connsiteX66" fmla="*/ 5615031 w 6128435"/>
              <a:gd name="connsiteY66" fmla="*/ 3557482 h 6858000"/>
              <a:gd name="connsiteX67" fmla="*/ 5618377 w 6128435"/>
              <a:gd name="connsiteY67" fmla="*/ 3588431 h 6858000"/>
              <a:gd name="connsiteX68" fmla="*/ 5612155 w 6128435"/>
              <a:gd name="connsiteY68" fmla="*/ 3589869 h 6858000"/>
              <a:gd name="connsiteX69" fmla="*/ 5620843 w 6128435"/>
              <a:gd name="connsiteY69" fmla="*/ 3606745 h 6858000"/>
              <a:gd name="connsiteX70" fmla="*/ 5655472 w 6128435"/>
              <a:gd name="connsiteY70" fmla="*/ 3678877 h 6858000"/>
              <a:gd name="connsiteX71" fmla="*/ 5680448 w 6128435"/>
              <a:gd name="connsiteY71" fmla="*/ 3717760 h 6858000"/>
              <a:gd name="connsiteX72" fmla="*/ 5683015 w 6128435"/>
              <a:gd name="connsiteY72" fmla="*/ 3762025 h 6858000"/>
              <a:gd name="connsiteX73" fmla="*/ 5696643 w 6128435"/>
              <a:gd name="connsiteY73" fmla="*/ 3773888 h 6858000"/>
              <a:gd name="connsiteX74" fmla="*/ 5699203 w 6128435"/>
              <a:gd name="connsiteY74" fmla="*/ 3775823 h 6858000"/>
              <a:gd name="connsiteX75" fmla="*/ 5704824 w 6128435"/>
              <a:gd name="connsiteY75" fmla="*/ 3785966 h 6858000"/>
              <a:gd name="connsiteX76" fmla="*/ 5712204 w 6128435"/>
              <a:gd name="connsiteY76" fmla="*/ 3785830 h 6858000"/>
              <a:gd name="connsiteX77" fmla="*/ 5724816 w 6128435"/>
              <a:gd name="connsiteY77" fmla="*/ 3798949 h 6858000"/>
              <a:gd name="connsiteX78" fmla="*/ 5733539 w 6128435"/>
              <a:gd name="connsiteY78" fmla="*/ 3818457 h 6858000"/>
              <a:gd name="connsiteX79" fmla="*/ 5768491 w 6128435"/>
              <a:gd name="connsiteY79" fmla="*/ 3914399 h 6858000"/>
              <a:gd name="connsiteX80" fmla="*/ 5793123 w 6128435"/>
              <a:gd name="connsiteY80" fmla="*/ 3969952 h 6858000"/>
              <a:gd name="connsiteX81" fmla="*/ 5808321 w 6128435"/>
              <a:gd name="connsiteY81" fmla="*/ 3988153 h 6858000"/>
              <a:gd name="connsiteX82" fmla="*/ 5825621 w 6128435"/>
              <a:gd name="connsiteY82" fmla="*/ 4015525 h 6858000"/>
              <a:gd name="connsiteX83" fmla="*/ 5860672 w 6128435"/>
              <a:gd name="connsiteY83" fmla="*/ 4061579 h 6858000"/>
              <a:gd name="connsiteX84" fmla="*/ 5872173 w 6128435"/>
              <a:gd name="connsiteY84" fmla="*/ 4088497 h 6858000"/>
              <a:gd name="connsiteX85" fmla="*/ 5883705 w 6128435"/>
              <a:gd name="connsiteY85" fmla="*/ 4101899 h 6858000"/>
              <a:gd name="connsiteX86" fmla="*/ 5885314 w 6128435"/>
              <a:gd name="connsiteY86" fmla="*/ 4108387 h 6858000"/>
              <a:gd name="connsiteX87" fmla="*/ 5894095 w 6128435"/>
              <a:gd name="connsiteY87" fmla="*/ 4128857 h 6858000"/>
              <a:gd name="connsiteX88" fmla="*/ 5898339 w 6128435"/>
              <a:gd name="connsiteY88" fmla="*/ 4140800 h 6858000"/>
              <a:gd name="connsiteX89" fmla="*/ 5899734 w 6128435"/>
              <a:gd name="connsiteY89" fmla="*/ 4145632 h 6858000"/>
              <a:gd name="connsiteX90" fmla="*/ 5903513 w 6128435"/>
              <a:gd name="connsiteY90" fmla="*/ 4187661 h 6858000"/>
              <a:gd name="connsiteX91" fmla="*/ 5917114 w 6128435"/>
              <a:gd name="connsiteY91" fmla="*/ 4213096 h 6858000"/>
              <a:gd name="connsiteX92" fmla="*/ 5921153 w 6128435"/>
              <a:gd name="connsiteY92" fmla="*/ 4236222 h 6858000"/>
              <a:gd name="connsiteX93" fmla="*/ 5924233 w 6128435"/>
              <a:gd name="connsiteY93" fmla="*/ 4242060 h 6858000"/>
              <a:gd name="connsiteX94" fmla="*/ 5928910 w 6128435"/>
              <a:gd name="connsiteY94" fmla="*/ 4300973 h 6858000"/>
              <a:gd name="connsiteX95" fmla="*/ 5939320 w 6128435"/>
              <a:gd name="connsiteY95" fmla="*/ 4340435 h 6858000"/>
              <a:gd name="connsiteX96" fmla="*/ 5946705 w 6128435"/>
              <a:gd name="connsiteY96" fmla="*/ 4428051 h 6858000"/>
              <a:gd name="connsiteX97" fmla="*/ 5949261 w 6128435"/>
              <a:gd name="connsiteY97" fmla="*/ 4449185 h 6858000"/>
              <a:gd name="connsiteX98" fmla="*/ 5957504 w 6128435"/>
              <a:gd name="connsiteY98" fmla="*/ 4465911 h 6858000"/>
              <a:gd name="connsiteX99" fmla="*/ 5964689 w 6128435"/>
              <a:gd name="connsiteY99" fmla="*/ 4468532 h 6858000"/>
              <a:gd name="connsiteX100" fmla="*/ 5967062 w 6128435"/>
              <a:gd name="connsiteY100" fmla="*/ 4479923 h 6858000"/>
              <a:gd name="connsiteX101" fmla="*/ 5968960 w 6128435"/>
              <a:gd name="connsiteY101" fmla="*/ 4482655 h 6858000"/>
              <a:gd name="connsiteX102" fmla="*/ 5978567 w 6128435"/>
              <a:gd name="connsiteY102" fmla="*/ 4498605 h 6858000"/>
              <a:gd name="connsiteX103" fmla="*/ 5980106 w 6128435"/>
              <a:gd name="connsiteY103" fmla="*/ 4585087 h 6858000"/>
              <a:gd name="connsiteX104" fmla="*/ 5998138 w 6128435"/>
              <a:gd name="connsiteY104" fmla="*/ 4697518 h 6858000"/>
              <a:gd name="connsiteX105" fmla="*/ 6013516 w 6128435"/>
              <a:gd name="connsiteY105" fmla="*/ 4786619 h 6858000"/>
              <a:gd name="connsiteX106" fmla="*/ 6025404 w 6128435"/>
              <a:gd name="connsiteY106" fmla="*/ 4858148 h 6858000"/>
              <a:gd name="connsiteX107" fmla="*/ 6007749 w 6128435"/>
              <a:gd name="connsiteY107" fmla="*/ 4964715 h 6858000"/>
              <a:gd name="connsiteX108" fmla="*/ 6005269 w 6128435"/>
              <a:gd name="connsiteY108" fmla="*/ 5150567 h 6858000"/>
              <a:gd name="connsiteX109" fmla="*/ 6001127 w 6128435"/>
              <a:gd name="connsiteY109" fmla="*/ 5164609 h 6858000"/>
              <a:gd name="connsiteX110" fmla="*/ 5996647 w 6128435"/>
              <a:gd name="connsiteY110" fmla="*/ 5185640 h 6858000"/>
              <a:gd name="connsiteX111" fmla="*/ 5998514 w 6128435"/>
              <a:gd name="connsiteY111" fmla="*/ 5189673 h 6858000"/>
              <a:gd name="connsiteX112" fmla="*/ 5995970 w 6128435"/>
              <a:gd name="connsiteY112" fmla="*/ 5221547 h 6858000"/>
              <a:gd name="connsiteX113" fmla="*/ 5997218 w 6128435"/>
              <a:gd name="connsiteY113" fmla="*/ 5222031 h 6858000"/>
              <a:gd name="connsiteX114" fmla="*/ 6002116 w 6128435"/>
              <a:gd name="connsiteY114" fmla="*/ 5231223 h 6858000"/>
              <a:gd name="connsiteX115" fmla="*/ 6008541 w 6128435"/>
              <a:gd name="connsiteY115" fmla="*/ 5248680 h 6858000"/>
              <a:gd name="connsiteX116" fmla="*/ 6039260 w 6128435"/>
              <a:gd name="connsiteY116" fmla="*/ 5289518 h 6858000"/>
              <a:gd name="connsiteX117" fmla="*/ 6036748 w 6128435"/>
              <a:gd name="connsiteY117" fmla="*/ 5322752 h 6858000"/>
              <a:gd name="connsiteX118" fmla="*/ 6036943 w 6128435"/>
              <a:gd name="connsiteY118" fmla="*/ 5329480 h 6858000"/>
              <a:gd name="connsiteX119" fmla="*/ 6037236 w 6128435"/>
              <a:gd name="connsiteY119" fmla="*/ 5329634 h 6858000"/>
              <a:gd name="connsiteX120" fmla="*/ 6038019 w 6128435"/>
              <a:gd name="connsiteY120" fmla="*/ 5336764 h 6858000"/>
              <a:gd name="connsiteX121" fmla="*/ 6037298 w 6128435"/>
              <a:gd name="connsiteY121" fmla="*/ 5341753 h 6858000"/>
              <a:gd name="connsiteX122" fmla="*/ 6037677 w 6128435"/>
              <a:gd name="connsiteY122" fmla="*/ 5354807 h 6858000"/>
              <a:gd name="connsiteX123" fmla="*/ 6039728 w 6128435"/>
              <a:gd name="connsiteY123" fmla="*/ 5359416 h 6858000"/>
              <a:gd name="connsiteX124" fmla="*/ 6043311 w 6128435"/>
              <a:gd name="connsiteY124" fmla="*/ 5361407 h 6858000"/>
              <a:gd name="connsiteX125" fmla="*/ 6042954 w 6128435"/>
              <a:gd name="connsiteY125" fmla="*/ 5362576 h 6858000"/>
              <a:gd name="connsiteX126" fmla="*/ 6053435 w 6128435"/>
              <a:gd name="connsiteY126" fmla="*/ 5387547 h 6858000"/>
              <a:gd name="connsiteX127" fmla="*/ 6065933 w 6128435"/>
              <a:gd name="connsiteY127" fmla="*/ 5443002 h 6858000"/>
              <a:gd name="connsiteX128" fmla="*/ 6068640 w 6128435"/>
              <a:gd name="connsiteY128" fmla="*/ 5474503 h 6858000"/>
              <a:gd name="connsiteX129" fmla="*/ 6080922 w 6128435"/>
              <a:gd name="connsiteY129" fmla="*/ 5561070 h 6858000"/>
              <a:gd name="connsiteX130" fmla="*/ 6096949 w 6128435"/>
              <a:gd name="connsiteY130" fmla="*/ 5648179 h 6858000"/>
              <a:gd name="connsiteX131" fmla="*/ 6125703 w 6128435"/>
              <a:gd name="connsiteY131" fmla="*/ 5692894 h 6858000"/>
              <a:gd name="connsiteX132" fmla="*/ 6126670 w 6128435"/>
              <a:gd name="connsiteY132" fmla="*/ 5697882 h 6858000"/>
              <a:gd name="connsiteX133" fmla="*/ 6124061 w 6128435"/>
              <a:gd name="connsiteY133" fmla="*/ 5710294 h 6858000"/>
              <a:gd name="connsiteX134" fmla="*/ 6122213 w 6128435"/>
              <a:gd name="connsiteY134" fmla="*/ 5714762 h 6858000"/>
              <a:gd name="connsiteX135" fmla="*/ 6121353 w 6128435"/>
              <a:gd name="connsiteY135" fmla="*/ 5721725 h 6858000"/>
              <a:gd name="connsiteX136" fmla="*/ 6121607 w 6128435"/>
              <a:gd name="connsiteY136" fmla="*/ 5721959 h 6858000"/>
              <a:gd name="connsiteX137" fmla="*/ 6120262 w 6128435"/>
              <a:gd name="connsiteY137" fmla="*/ 5728358 h 6858000"/>
              <a:gd name="connsiteX138" fmla="*/ 6110194 w 6128435"/>
              <a:gd name="connsiteY138" fmla="*/ 5758853 h 6858000"/>
              <a:gd name="connsiteX139" fmla="*/ 6127519 w 6128435"/>
              <a:gd name="connsiteY139" fmla="*/ 5865775 h 6858000"/>
              <a:gd name="connsiteX140" fmla="*/ 6128435 w 6128435"/>
              <a:gd name="connsiteY140" fmla="*/ 5870164 h 6858000"/>
              <a:gd name="connsiteX141" fmla="*/ 6119217 w 6128435"/>
              <a:gd name="connsiteY141" fmla="*/ 5888542 h 6858000"/>
              <a:gd name="connsiteX142" fmla="*/ 6115966 w 6128435"/>
              <a:gd name="connsiteY142" fmla="*/ 5898387 h 6858000"/>
              <a:gd name="connsiteX143" fmla="*/ 6111924 w 6128435"/>
              <a:gd name="connsiteY143" fmla="*/ 5900444 h 6858000"/>
              <a:gd name="connsiteX144" fmla="*/ 6108716 w 6128435"/>
              <a:gd name="connsiteY144" fmla="*/ 5915345 h 6858000"/>
              <a:gd name="connsiteX145" fmla="*/ 6109524 w 6128435"/>
              <a:gd name="connsiteY145" fmla="*/ 5917328 h 6858000"/>
              <a:gd name="connsiteX146" fmla="*/ 6102493 w 6128435"/>
              <a:gd name="connsiteY146" fmla="*/ 5928602 h 6858000"/>
              <a:gd name="connsiteX147" fmla="*/ 6056863 w 6128435"/>
              <a:gd name="connsiteY147" fmla="*/ 6000643 h 6858000"/>
              <a:gd name="connsiteX148" fmla="*/ 6045436 w 6128435"/>
              <a:gd name="connsiteY148" fmla="*/ 6124480 h 6858000"/>
              <a:gd name="connsiteX149" fmla="*/ 6030489 w 6128435"/>
              <a:gd name="connsiteY149" fmla="*/ 6317666 h 6858000"/>
              <a:gd name="connsiteX150" fmla="*/ 6007492 w 6128435"/>
              <a:gd name="connsiteY150" fmla="*/ 6440818 h 6858000"/>
              <a:gd name="connsiteX151" fmla="*/ 6009467 w 6128435"/>
              <a:gd name="connsiteY151" fmla="*/ 6487076 h 6858000"/>
              <a:gd name="connsiteX152" fmla="*/ 5995064 w 6128435"/>
              <a:gd name="connsiteY152" fmla="*/ 6540791 h 6858000"/>
              <a:gd name="connsiteX153" fmla="*/ 5996309 w 6128435"/>
              <a:gd name="connsiteY153" fmla="*/ 6543961 h 6858000"/>
              <a:gd name="connsiteX154" fmla="*/ 5996048 w 6128435"/>
              <a:gd name="connsiteY154" fmla="*/ 6555444 h 6858000"/>
              <a:gd name="connsiteX155" fmla="*/ 6002524 w 6128435"/>
              <a:gd name="connsiteY155" fmla="*/ 6560188 h 6858000"/>
              <a:gd name="connsiteX156" fmla="*/ 6006823 w 6128435"/>
              <a:gd name="connsiteY156" fmla="*/ 6578546 h 6858000"/>
              <a:gd name="connsiteX157" fmla="*/ 6004510 w 6128435"/>
              <a:gd name="connsiteY157" fmla="*/ 6599256 h 6858000"/>
              <a:gd name="connsiteX158" fmla="*/ 5986207 w 6128435"/>
              <a:gd name="connsiteY158" fmla="*/ 6695855 h 6858000"/>
              <a:gd name="connsiteX159" fmla="*/ 5979428 w 6128435"/>
              <a:gd name="connsiteY159" fmla="*/ 6754678 h 6858000"/>
              <a:gd name="connsiteX160" fmla="*/ 5983398 w 6128435"/>
              <a:gd name="connsiteY160" fmla="*/ 6778641 h 6858000"/>
              <a:gd name="connsiteX161" fmla="*/ 5984543 w 6128435"/>
              <a:gd name="connsiteY161" fmla="*/ 6811016 h 6858000"/>
              <a:gd name="connsiteX162" fmla="*/ 5981802 w 6128435"/>
              <a:gd name="connsiteY162" fmla="*/ 6838578 h 6858000"/>
              <a:gd name="connsiteX163" fmla="*/ 5979671 w 6128435"/>
              <a:gd name="connsiteY163" fmla="*/ 6858000 h 6858000"/>
              <a:gd name="connsiteX164" fmla="*/ 0 w 6128435"/>
              <a:gd name="connsiteY164" fmla="*/ 6858000 h 6858000"/>
              <a:gd name="connsiteX165" fmla="*/ 0 w 6128435"/>
              <a:gd name="connsiteY16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53136 w 6128435"/>
              <a:gd name="connsiteY26" fmla="*/ 1595457 h 6858000"/>
              <a:gd name="connsiteX27" fmla="*/ 5263491 w 6128435"/>
              <a:gd name="connsiteY27" fmla="*/ 1642938 h 6858000"/>
              <a:gd name="connsiteX28" fmla="*/ 5261314 w 6128435"/>
              <a:gd name="connsiteY28" fmla="*/ 1689177 h 6858000"/>
              <a:gd name="connsiteX29" fmla="*/ 5259788 w 6128435"/>
              <a:gd name="connsiteY29" fmla="*/ 1768516 h 6858000"/>
              <a:gd name="connsiteX30" fmla="*/ 5255696 w 6128435"/>
              <a:gd name="connsiteY30" fmla="*/ 1953770 h 6858000"/>
              <a:gd name="connsiteX31" fmla="*/ 5252592 w 6128435"/>
              <a:gd name="connsiteY31" fmla="*/ 2092210 h 6858000"/>
              <a:gd name="connsiteX32" fmla="*/ 5264303 w 6128435"/>
              <a:gd name="connsiteY32" fmla="*/ 2225157 h 6858000"/>
              <a:gd name="connsiteX33" fmla="*/ 5254949 w 6128435"/>
              <a:gd name="connsiteY33" fmla="*/ 2236160 h 6858000"/>
              <a:gd name="connsiteX34" fmla="*/ 5250104 w 6128435"/>
              <a:gd name="connsiteY34" fmla="*/ 2249166 h 6858000"/>
              <a:gd name="connsiteX35" fmla="*/ 5251214 w 6128435"/>
              <a:gd name="connsiteY35" fmla="*/ 2250944 h 6858000"/>
              <a:gd name="connsiteX36" fmla="*/ 5250644 w 6128435"/>
              <a:gd name="connsiteY36" fmla="*/ 2266619 h 6858000"/>
              <a:gd name="connsiteX37" fmla="*/ 5247111 w 6128435"/>
              <a:gd name="connsiteY37" fmla="*/ 2269679 h 6858000"/>
              <a:gd name="connsiteX38" fmla="*/ 5279312 w 6128435"/>
              <a:gd name="connsiteY38" fmla="*/ 2302757 h 6858000"/>
              <a:gd name="connsiteX39" fmla="*/ 5293877 w 6128435"/>
              <a:gd name="connsiteY39" fmla="*/ 2368649 h 6858000"/>
              <a:gd name="connsiteX40" fmla="*/ 5311338 w 6128435"/>
              <a:gd name="connsiteY40" fmla="*/ 2404034 h 6858000"/>
              <a:gd name="connsiteX41" fmla="*/ 5338366 w 6128435"/>
              <a:gd name="connsiteY41" fmla="*/ 2465052 h 6858000"/>
              <a:gd name="connsiteX42" fmla="*/ 5371263 w 6128435"/>
              <a:gd name="connsiteY42" fmla="*/ 2586413 h 6858000"/>
              <a:gd name="connsiteX43" fmla="*/ 5407503 w 6128435"/>
              <a:gd name="connsiteY43" fmla="*/ 2786290 h 6858000"/>
              <a:gd name="connsiteX44" fmla="*/ 5407356 w 6128435"/>
              <a:gd name="connsiteY44" fmla="*/ 2787545 h 6858000"/>
              <a:gd name="connsiteX45" fmla="*/ 5411130 w 6128435"/>
              <a:gd name="connsiteY45" fmla="*/ 2788640 h 6858000"/>
              <a:gd name="connsiteX46" fmla="*/ 5416439 w 6128435"/>
              <a:gd name="connsiteY46" fmla="*/ 2805666 h 6858000"/>
              <a:gd name="connsiteX47" fmla="*/ 5416589 w 6128435"/>
              <a:gd name="connsiteY47" fmla="*/ 2810822 h 6858000"/>
              <a:gd name="connsiteX48" fmla="*/ 5418542 w 6128435"/>
              <a:gd name="connsiteY48" fmla="*/ 2817745 h 6858000"/>
              <a:gd name="connsiteX49" fmla="*/ 5418847 w 6128435"/>
              <a:gd name="connsiteY49" fmla="*/ 2817825 h 6858000"/>
              <a:gd name="connsiteX50" fmla="*/ 5457023 w 6128435"/>
              <a:gd name="connsiteY50" fmla="*/ 2858292 h 6858000"/>
              <a:gd name="connsiteX51" fmla="*/ 5479298 w 6128435"/>
              <a:gd name="connsiteY51" fmla="*/ 2947791 h 6858000"/>
              <a:gd name="connsiteX52" fmla="*/ 5481770 w 6128435"/>
              <a:gd name="connsiteY52" fmla="*/ 2951352 h 6858000"/>
              <a:gd name="connsiteX53" fmla="*/ 5482045 w 6128435"/>
              <a:gd name="connsiteY53" fmla="*/ 2984371 h 6858000"/>
              <a:gd name="connsiteX54" fmla="*/ 5482415 w 6128435"/>
              <a:gd name="connsiteY54" fmla="*/ 3004079 h 6858000"/>
              <a:gd name="connsiteX55" fmla="*/ 5483865 w 6128435"/>
              <a:gd name="connsiteY55" fmla="*/ 3005467 h 6858000"/>
              <a:gd name="connsiteX56" fmla="*/ 5482236 w 6128435"/>
              <a:gd name="connsiteY56" fmla="*/ 3019791 h 6858000"/>
              <a:gd name="connsiteX57" fmla="*/ 5481505 w 6128435"/>
              <a:gd name="connsiteY57" fmla="*/ 3095286 h 6858000"/>
              <a:gd name="connsiteX58" fmla="*/ 5477595 w 6128435"/>
              <a:gd name="connsiteY58" fmla="*/ 3250534 h 6858000"/>
              <a:gd name="connsiteX59" fmla="*/ 5532836 w 6128435"/>
              <a:gd name="connsiteY59" fmla="*/ 3353840 h 6858000"/>
              <a:gd name="connsiteX60" fmla="*/ 5561229 w 6128435"/>
              <a:gd name="connsiteY60" fmla="*/ 3395784 h 6858000"/>
              <a:gd name="connsiteX61" fmla="*/ 5589758 w 6128435"/>
              <a:gd name="connsiteY61" fmla="*/ 3506453 h 6858000"/>
              <a:gd name="connsiteX62" fmla="*/ 5596144 w 6128435"/>
              <a:gd name="connsiteY62" fmla="*/ 3534624 h 6858000"/>
              <a:gd name="connsiteX63" fmla="*/ 5597750 w 6128435"/>
              <a:gd name="connsiteY63" fmla="*/ 3534129 h 6858000"/>
              <a:gd name="connsiteX64" fmla="*/ 5599700 w 6128435"/>
              <a:gd name="connsiteY64" fmla="*/ 3547221 h 6858000"/>
              <a:gd name="connsiteX65" fmla="*/ 5615031 w 6128435"/>
              <a:gd name="connsiteY65" fmla="*/ 3557482 h 6858000"/>
              <a:gd name="connsiteX66" fmla="*/ 5618377 w 6128435"/>
              <a:gd name="connsiteY66" fmla="*/ 3588431 h 6858000"/>
              <a:gd name="connsiteX67" fmla="*/ 5612155 w 6128435"/>
              <a:gd name="connsiteY67" fmla="*/ 3589869 h 6858000"/>
              <a:gd name="connsiteX68" fmla="*/ 5620843 w 6128435"/>
              <a:gd name="connsiteY68" fmla="*/ 3606745 h 6858000"/>
              <a:gd name="connsiteX69" fmla="*/ 5655472 w 6128435"/>
              <a:gd name="connsiteY69" fmla="*/ 3678877 h 6858000"/>
              <a:gd name="connsiteX70" fmla="*/ 5680448 w 6128435"/>
              <a:gd name="connsiteY70" fmla="*/ 3717760 h 6858000"/>
              <a:gd name="connsiteX71" fmla="*/ 5683015 w 6128435"/>
              <a:gd name="connsiteY71" fmla="*/ 3762025 h 6858000"/>
              <a:gd name="connsiteX72" fmla="*/ 5696643 w 6128435"/>
              <a:gd name="connsiteY72" fmla="*/ 3773888 h 6858000"/>
              <a:gd name="connsiteX73" fmla="*/ 5699203 w 6128435"/>
              <a:gd name="connsiteY73" fmla="*/ 3775823 h 6858000"/>
              <a:gd name="connsiteX74" fmla="*/ 5704824 w 6128435"/>
              <a:gd name="connsiteY74" fmla="*/ 3785966 h 6858000"/>
              <a:gd name="connsiteX75" fmla="*/ 5712204 w 6128435"/>
              <a:gd name="connsiteY75" fmla="*/ 3785830 h 6858000"/>
              <a:gd name="connsiteX76" fmla="*/ 5724816 w 6128435"/>
              <a:gd name="connsiteY76" fmla="*/ 3798949 h 6858000"/>
              <a:gd name="connsiteX77" fmla="*/ 5733539 w 6128435"/>
              <a:gd name="connsiteY77" fmla="*/ 3818457 h 6858000"/>
              <a:gd name="connsiteX78" fmla="*/ 5768491 w 6128435"/>
              <a:gd name="connsiteY78" fmla="*/ 3914399 h 6858000"/>
              <a:gd name="connsiteX79" fmla="*/ 5793123 w 6128435"/>
              <a:gd name="connsiteY79" fmla="*/ 3969952 h 6858000"/>
              <a:gd name="connsiteX80" fmla="*/ 5808321 w 6128435"/>
              <a:gd name="connsiteY80" fmla="*/ 3988153 h 6858000"/>
              <a:gd name="connsiteX81" fmla="*/ 5825621 w 6128435"/>
              <a:gd name="connsiteY81" fmla="*/ 4015525 h 6858000"/>
              <a:gd name="connsiteX82" fmla="*/ 5860672 w 6128435"/>
              <a:gd name="connsiteY82" fmla="*/ 4061579 h 6858000"/>
              <a:gd name="connsiteX83" fmla="*/ 5872173 w 6128435"/>
              <a:gd name="connsiteY83" fmla="*/ 4088497 h 6858000"/>
              <a:gd name="connsiteX84" fmla="*/ 5883705 w 6128435"/>
              <a:gd name="connsiteY84" fmla="*/ 4101899 h 6858000"/>
              <a:gd name="connsiteX85" fmla="*/ 5885314 w 6128435"/>
              <a:gd name="connsiteY85" fmla="*/ 4108387 h 6858000"/>
              <a:gd name="connsiteX86" fmla="*/ 5894095 w 6128435"/>
              <a:gd name="connsiteY86" fmla="*/ 4128857 h 6858000"/>
              <a:gd name="connsiteX87" fmla="*/ 5898339 w 6128435"/>
              <a:gd name="connsiteY87" fmla="*/ 4140800 h 6858000"/>
              <a:gd name="connsiteX88" fmla="*/ 5899734 w 6128435"/>
              <a:gd name="connsiteY88" fmla="*/ 4145632 h 6858000"/>
              <a:gd name="connsiteX89" fmla="*/ 5903513 w 6128435"/>
              <a:gd name="connsiteY89" fmla="*/ 4187661 h 6858000"/>
              <a:gd name="connsiteX90" fmla="*/ 5917114 w 6128435"/>
              <a:gd name="connsiteY90" fmla="*/ 4213096 h 6858000"/>
              <a:gd name="connsiteX91" fmla="*/ 5921153 w 6128435"/>
              <a:gd name="connsiteY91" fmla="*/ 4236222 h 6858000"/>
              <a:gd name="connsiteX92" fmla="*/ 5924233 w 6128435"/>
              <a:gd name="connsiteY92" fmla="*/ 4242060 h 6858000"/>
              <a:gd name="connsiteX93" fmla="*/ 5928910 w 6128435"/>
              <a:gd name="connsiteY93" fmla="*/ 4300973 h 6858000"/>
              <a:gd name="connsiteX94" fmla="*/ 5939320 w 6128435"/>
              <a:gd name="connsiteY94" fmla="*/ 4340435 h 6858000"/>
              <a:gd name="connsiteX95" fmla="*/ 5946705 w 6128435"/>
              <a:gd name="connsiteY95" fmla="*/ 4428051 h 6858000"/>
              <a:gd name="connsiteX96" fmla="*/ 5949261 w 6128435"/>
              <a:gd name="connsiteY96" fmla="*/ 4449185 h 6858000"/>
              <a:gd name="connsiteX97" fmla="*/ 5957504 w 6128435"/>
              <a:gd name="connsiteY97" fmla="*/ 4465911 h 6858000"/>
              <a:gd name="connsiteX98" fmla="*/ 5964689 w 6128435"/>
              <a:gd name="connsiteY98" fmla="*/ 4468532 h 6858000"/>
              <a:gd name="connsiteX99" fmla="*/ 5967062 w 6128435"/>
              <a:gd name="connsiteY99" fmla="*/ 4479923 h 6858000"/>
              <a:gd name="connsiteX100" fmla="*/ 5968960 w 6128435"/>
              <a:gd name="connsiteY100" fmla="*/ 4482655 h 6858000"/>
              <a:gd name="connsiteX101" fmla="*/ 5978567 w 6128435"/>
              <a:gd name="connsiteY101" fmla="*/ 4498605 h 6858000"/>
              <a:gd name="connsiteX102" fmla="*/ 5980106 w 6128435"/>
              <a:gd name="connsiteY102" fmla="*/ 4585087 h 6858000"/>
              <a:gd name="connsiteX103" fmla="*/ 5998138 w 6128435"/>
              <a:gd name="connsiteY103" fmla="*/ 4697518 h 6858000"/>
              <a:gd name="connsiteX104" fmla="*/ 6013516 w 6128435"/>
              <a:gd name="connsiteY104" fmla="*/ 4786619 h 6858000"/>
              <a:gd name="connsiteX105" fmla="*/ 6025404 w 6128435"/>
              <a:gd name="connsiteY105" fmla="*/ 4858148 h 6858000"/>
              <a:gd name="connsiteX106" fmla="*/ 6007749 w 6128435"/>
              <a:gd name="connsiteY106" fmla="*/ 4964715 h 6858000"/>
              <a:gd name="connsiteX107" fmla="*/ 6005269 w 6128435"/>
              <a:gd name="connsiteY107" fmla="*/ 5150567 h 6858000"/>
              <a:gd name="connsiteX108" fmla="*/ 6001127 w 6128435"/>
              <a:gd name="connsiteY108" fmla="*/ 5164609 h 6858000"/>
              <a:gd name="connsiteX109" fmla="*/ 5996647 w 6128435"/>
              <a:gd name="connsiteY109" fmla="*/ 5185640 h 6858000"/>
              <a:gd name="connsiteX110" fmla="*/ 5998514 w 6128435"/>
              <a:gd name="connsiteY110" fmla="*/ 5189673 h 6858000"/>
              <a:gd name="connsiteX111" fmla="*/ 5995970 w 6128435"/>
              <a:gd name="connsiteY111" fmla="*/ 5221547 h 6858000"/>
              <a:gd name="connsiteX112" fmla="*/ 5997218 w 6128435"/>
              <a:gd name="connsiteY112" fmla="*/ 5222031 h 6858000"/>
              <a:gd name="connsiteX113" fmla="*/ 6002116 w 6128435"/>
              <a:gd name="connsiteY113" fmla="*/ 5231223 h 6858000"/>
              <a:gd name="connsiteX114" fmla="*/ 6008541 w 6128435"/>
              <a:gd name="connsiteY114" fmla="*/ 5248680 h 6858000"/>
              <a:gd name="connsiteX115" fmla="*/ 6039260 w 6128435"/>
              <a:gd name="connsiteY115" fmla="*/ 5289518 h 6858000"/>
              <a:gd name="connsiteX116" fmla="*/ 6036748 w 6128435"/>
              <a:gd name="connsiteY116" fmla="*/ 5322752 h 6858000"/>
              <a:gd name="connsiteX117" fmla="*/ 6036943 w 6128435"/>
              <a:gd name="connsiteY117" fmla="*/ 5329480 h 6858000"/>
              <a:gd name="connsiteX118" fmla="*/ 6037236 w 6128435"/>
              <a:gd name="connsiteY118" fmla="*/ 5329634 h 6858000"/>
              <a:gd name="connsiteX119" fmla="*/ 6038019 w 6128435"/>
              <a:gd name="connsiteY119" fmla="*/ 5336764 h 6858000"/>
              <a:gd name="connsiteX120" fmla="*/ 6037298 w 6128435"/>
              <a:gd name="connsiteY120" fmla="*/ 5341753 h 6858000"/>
              <a:gd name="connsiteX121" fmla="*/ 6037677 w 6128435"/>
              <a:gd name="connsiteY121" fmla="*/ 5354807 h 6858000"/>
              <a:gd name="connsiteX122" fmla="*/ 6039728 w 6128435"/>
              <a:gd name="connsiteY122" fmla="*/ 5359416 h 6858000"/>
              <a:gd name="connsiteX123" fmla="*/ 6043311 w 6128435"/>
              <a:gd name="connsiteY123" fmla="*/ 5361407 h 6858000"/>
              <a:gd name="connsiteX124" fmla="*/ 6042954 w 6128435"/>
              <a:gd name="connsiteY124" fmla="*/ 5362576 h 6858000"/>
              <a:gd name="connsiteX125" fmla="*/ 6053435 w 6128435"/>
              <a:gd name="connsiteY125" fmla="*/ 5387547 h 6858000"/>
              <a:gd name="connsiteX126" fmla="*/ 6065933 w 6128435"/>
              <a:gd name="connsiteY126" fmla="*/ 5443002 h 6858000"/>
              <a:gd name="connsiteX127" fmla="*/ 6068640 w 6128435"/>
              <a:gd name="connsiteY127" fmla="*/ 5474503 h 6858000"/>
              <a:gd name="connsiteX128" fmla="*/ 6080922 w 6128435"/>
              <a:gd name="connsiteY128" fmla="*/ 5561070 h 6858000"/>
              <a:gd name="connsiteX129" fmla="*/ 6096949 w 6128435"/>
              <a:gd name="connsiteY129" fmla="*/ 5648179 h 6858000"/>
              <a:gd name="connsiteX130" fmla="*/ 6125703 w 6128435"/>
              <a:gd name="connsiteY130" fmla="*/ 5692894 h 6858000"/>
              <a:gd name="connsiteX131" fmla="*/ 6126670 w 6128435"/>
              <a:gd name="connsiteY131" fmla="*/ 5697882 h 6858000"/>
              <a:gd name="connsiteX132" fmla="*/ 6124061 w 6128435"/>
              <a:gd name="connsiteY132" fmla="*/ 5710294 h 6858000"/>
              <a:gd name="connsiteX133" fmla="*/ 6122213 w 6128435"/>
              <a:gd name="connsiteY133" fmla="*/ 5714762 h 6858000"/>
              <a:gd name="connsiteX134" fmla="*/ 6121353 w 6128435"/>
              <a:gd name="connsiteY134" fmla="*/ 5721725 h 6858000"/>
              <a:gd name="connsiteX135" fmla="*/ 6121607 w 6128435"/>
              <a:gd name="connsiteY135" fmla="*/ 5721959 h 6858000"/>
              <a:gd name="connsiteX136" fmla="*/ 6120262 w 6128435"/>
              <a:gd name="connsiteY136" fmla="*/ 5728358 h 6858000"/>
              <a:gd name="connsiteX137" fmla="*/ 6110194 w 6128435"/>
              <a:gd name="connsiteY137" fmla="*/ 5758853 h 6858000"/>
              <a:gd name="connsiteX138" fmla="*/ 6127519 w 6128435"/>
              <a:gd name="connsiteY138" fmla="*/ 5865775 h 6858000"/>
              <a:gd name="connsiteX139" fmla="*/ 6128435 w 6128435"/>
              <a:gd name="connsiteY139" fmla="*/ 5870164 h 6858000"/>
              <a:gd name="connsiteX140" fmla="*/ 6119217 w 6128435"/>
              <a:gd name="connsiteY140" fmla="*/ 5888542 h 6858000"/>
              <a:gd name="connsiteX141" fmla="*/ 6115966 w 6128435"/>
              <a:gd name="connsiteY141" fmla="*/ 5898387 h 6858000"/>
              <a:gd name="connsiteX142" fmla="*/ 6111924 w 6128435"/>
              <a:gd name="connsiteY142" fmla="*/ 5900444 h 6858000"/>
              <a:gd name="connsiteX143" fmla="*/ 6108716 w 6128435"/>
              <a:gd name="connsiteY143" fmla="*/ 5915345 h 6858000"/>
              <a:gd name="connsiteX144" fmla="*/ 6109524 w 6128435"/>
              <a:gd name="connsiteY144" fmla="*/ 5917328 h 6858000"/>
              <a:gd name="connsiteX145" fmla="*/ 6102493 w 6128435"/>
              <a:gd name="connsiteY145" fmla="*/ 5928602 h 6858000"/>
              <a:gd name="connsiteX146" fmla="*/ 6056863 w 6128435"/>
              <a:gd name="connsiteY146" fmla="*/ 6000643 h 6858000"/>
              <a:gd name="connsiteX147" fmla="*/ 6045436 w 6128435"/>
              <a:gd name="connsiteY147" fmla="*/ 6124480 h 6858000"/>
              <a:gd name="connsiteX148" fmla="*/ 6030489 w 6128435"/>
              <a:gd name="connsiteY148" fmla="*/ 6317666 h 6858000"/>
              <a:gd name="connsiteX149" fmla="*/ 6007492 w 6128435"/>
              <a:gd name="connsiteY149" fmla="*/ 6440818 h 6858000"/>
              <a:gd name="connsiteX150" fmla="*/ 6009467 w 6128435"/>
              <a:gd name="connsiteY150" fmla="*/ 6487076 h 6858000"/>
              <a:gd name="connsiteX151" fmla="*/ 5995064 w 6128435"/>
              <a:gd name="connsiteY151" fmla="*/ 6540791 h 6858000"/>
              <a:gd name="connsiteX152" fmla="*/ 5996309 w 6128435"/>
              <a:gd name="connsiteY152" fmla="*/ 6543961 h 6858000"/>
              <a:gd name="connsiteX153" fmla="*/ 5996048 w 6128435"/>
              <a:gd name="connsiteY153" fmla="*/ 6555444 h 6858000"/>
              <a:gd name="connsiteX154" fmla="*/ 6002524 w 6128435"/>
              <a:gd name="connsiteY154" fmla="*/ 6560188 h 6858000"/>
              <a:gd name="connsiteX155" fmla="*/ 6006823 w 6128435"/>
              <a:gd name="connsiteY155" fmla="*/ 6578546 h 6858000"/>
              <a:gd name="connsiteX156" fmla="*/ 6004510 w 6128435"/>
              <a:gd name="connsiteY156" fmla="*/ 6599256 h 6858000"/>
              <a:gd name="connsiteX157" fmla="*/ 5986207 w 6128435"/>
              <a:gd name="connsiteY157" fmla="*/ 6695855 h 6858000"/>
              <a:gd name="connsiteX158" fmla="*/ 5979428 w 6128435"/>
              <a:gd name="connsiteY158" fmla="*/ 6754678 h 6858000"/>
              <a:gd name="connsiteX159" fmla="*/ 5983398 w 6128435"/>
              <a:gd name="connsiteY159" fmla="*/ 6778641 h 6858000"/>
              <a:gd name="connsiteX160" fmla="*/ 5984543 w 6128435"/>
              <a:gd name="connsiteY160" fmla="*/ 6811016 h 6858000"/>
              <a:gd name="connsiteX161" fmla="*/ 5981802 w 6128435"/>
              <a:gd name="connsiteY161" fmla="*/ 6838578 h 6858000"/>
              <a:gd name="connsiteX162" fmla="*/ 5979671 w 6128435"/>
              <a:gd name="connsiteY162" fmla="*/ 6858000 h 6858000"/>
              <a:gd name="connsiteX163" fmla="*/ 0 w 6128435"/>
              <a:gd name="connsiteY163" fmla="*/ 6858000 h 6858000"/>
              <a:gd name="connsiteX164" fmla="*/ 0 w 6128435"/>
              <a:gd name="connsiteY16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63491 w 6128435"/>
              <a:gd name="connsiteY26" fmla="*/ 1642938 h 6858000"/>
              <a:gd name="connsiteX27" fmla="*/ 5261314 w 6128435"/>
              <a:gd name="connsiteY27" fmla="*/ 1689177 h 6858000"/>
              <a:gd name="connsiteX28" fmla="*/ 5259788 w 6128435"/>
              <a:gd name="connsiteY28" fmla="*/ 1768516 h 6858000"/>
              <a:gd name="connsiteX29" fmla="*/ 5255696 w 6128435"/>
              <a:gd name="connsiteY29" fmla="*/ 1953770 h 6858000"/>
              <a:gd name="connsiteX30" fmla="*/ 5252592 w 6128435"/>
              <a:gd name="connsiteY30" fmla="*/ 2092210 h 6858000"/>
              <a:gd name="connsiteX31" fmla="*/ 5264303 w 6128435"/>
              <a:gd name="connsiteY31" fmla="*/ 2225157 h 6858000"/>
              <a:gd name="connsiteX32" fmla="*/ 5254949 w 6128435"/>
              <a:gd name="connsiteY32" fmla="*/ 2236160 h 6858000"/>
              <a:gd name="connsiteX33" fmla="*/ 5250104 w 6128435"/>
              <a:gd name="connsiteY33" fmla="*/ 2249166 h 6858000"/>
              <a:gd name="connsiteX34" fmla="*/ 5251214 w 6128435"/>
              <a:gd name="connsiteY34" fmla="*/ 2250944 h 6858000"/>
              <a:gd name="connsiteX35" fmla="*/ 5250644 w 6128435"/>
              <a:gd name="connsiteY35" fmla="*/ 2266619 h 6858000"/>
              <a:gd name="connsiteX36" fmla="*/ 5247111 w 6128435"/>
              <a:gd name="connsiteY36" fmla="*/ 2269679 h 6858000"/>
              <a:gd name="connsiteX37" fmla="*/ 5279312 w 6128435"/>
              <a:gd name="connsiteY37" fmla="*/ 2302757 h 6858000"/>
              <a:gd name="connsiteX38" fmla="*/ 5293877 w 6128435"/>
              <a:gd name="connsiteY38" fmla="*/ 2368649 h 6858000"/>
              <a:gd name="connsiteX39" fmla="*/ 5311338 w 6128435"/>
              <a:gd name="connsiteY39" fmla="*/ 2404034 h 6858000"/>
              <a:gd name="connsiteX40" fmla="*/ 5338366 w 6128435"/>
              <a:gd name="connsiteY40" fmla="*/ 2465052 h 6858000"/>
              <a:gd name="connsiteX41" fmla="*/ 5371263 w 6128435"/>
              <a:gd name="connsiteY41" fmla="*/ 2586413 h 6858000"/>
              <a:gd name="connsiteX42" fmla="*/ 5407503 w 6128435"/>
              <a:gd name="connsiteY42" fmla="*/ 2786290 h 6858000"/>
              <a:gd name="connsiteX43" fmla="*/ 5407356 w 6128435"/>
              <a:gd name="connsiteY43" fmla="*/ 2787545 h 6858000"/>
              <a:gd name="connsiteX44" fmla="*/ 5411130 w 6128435"/>
              <a:gd name="connsiteY44" fmla="*/ 2788640 h 6858000"/>
              <a:gd name="connsiteX45" fmla="*/ 5416439 w 6128435"/>
              <a:gd name="connsiteY45" fmla="*/ 2805666 h 6858000"/>
              <a:gd name="connsiteX46" fmla="*/ 5416589 w 6128435"/>
              <a:gd name="connsiteY46" fmla="*/ 2810822 h 6858000"/>
              <a:gd name="connsiteX47" fmla="*/ 5418542 w 6128435"/>
              <a:gd name="connsiteY47" fmla="*/ 2817745 h 6858000"/>
              <a:gd name="connsiteX48" fmla="*/ 5418847 w 6128435"/>
              <a:gd name="connsiteY48" fmla="*/ 2817825 h 6858000"/>
              <a:gd name="connsiteX49" fmla="*/ 5457023 w 6128435"/>
              <a:gd name="connsiteY49" fmla="*/ 2858292 h 6858000"/>
              <a:gd name="connsiteX50" fmla="*/ 5479298 w 6128435"/>
              <a:gd name="connsiteY50" fmla="*/ 2947791 h 6858000"/>
              <a:gd name="connsiteX51" fmla="*/ 5481770 w 6128435"/>
              <a:gd name="connsiteY51" fmla="*/ 2951352 h 6858000"/>
              <a:gd name="connsiteX52" fmla="*/ 5482045 w 6128435"/>
              <a:gd name="connsiteY52" fmla="*/ 2984371 h 6858000"/>
              <a:gd name="connsiteX53" fmla="*/ 5482415 w 6128435"/>
              <a:gd name="connsiteY53" fmla="*/ 3004079 h 6858000"/>
              <a:gd name="connsiteX54" fmla="*/ 5483865 w 6128435"/>
              <a:gd name="connsiteY54" fmla="*/ 3005467 h 6858000"/>
              <a:gd name="connsiteX55" fmla="*/ 5482236 w 6128435"/>
              <a:gd name="connsiteY55" fmla="*/ 3019791 h 6858000"/>
              <a:gd name="connsiteX56" fmla="*/ 5481505 w 6128435"/>
              <a:gd name="connsiteY56" fmla="*/ 3095286 h 6858000"/>
              <a:gd name="connsiteX57" fmla="*/ 5477595 w 6128435"/>
              <a:gd name="connsiteY57" fmla="*/ 3250534 h 6858000"/>
              <a:gd name="connsiteX58" fmla="*/ 5532836 w 6128435"/>
              <a:gd name="connsiteY58" fmla="*/ 3353840 h 6858000"/>
              <a:gd name="connsiteX59" fmla="*/ 5561229 w 6128435"/>
              <a:gd name="connsiteY59" fmla="*/ 3395784 h 6858000"/>
              <a:gd name="connsiteX60" fmla="*/ 5589758 w 6128435"/>
              <a:gd name="connsiteY60" fmla="*/ 3506453 h 6858000"/>
              <a:gd name="connsiteX61" fmla="*/ 5596144 w 6128435"/>
              <a:gd name="connsiteY61" fmla="*/ 3534624 h 6858000"/>
              <a:gd name="connsiteX62" fmla="*/ 5597750 w 6128435"/>
              <a:gd name="connsiteY62" fmla="*/ 3534129 h 6858000"/>
              <a:gd name="connsiteX63" fmla="*/ 5599700 w 6128435"/>
              <a:gd name="connsiteY63" fmla="*/ 3547221 h 6858000"/>
              <a:gd name="connsiteX64" fmla="*/ 5615031 w 6128435"/>
              <a:gd name="connsiteY64" fmla="*/ 3557482 h 6858000"/>
              <a:gd name="connsiteX65" fmla="*/ 5618377 w 6128435"/>
              <a:gd name="connsiteY65" fmla="*/ 3588431 h 6858000"/>
              <a:gd name="connsiteX66" fmla="*/ 5612155 w 6128435"/>
              <a:gd name="connsiteY66" fmla="*/ 3589869 h 6858000"/>
              <a:gd name="connsiteX67" fmla="*/ 5620843 w 6128435"/>
              <a:gd name="connsiteY67" fmla="*/ 3606745 h 6858000"/>
              <a:gd name="connsiteX68" fmla="*/ 5655472 w 6128435"/>
              <a:gd name="connsiteY68" fmla="*/ 3678877 h 6858000"/>
              <a:gd name="connsiteX69" fmla="*/ 5680448 w 6128435"/>
              <a:gd name="connsiteY69" fmla="*/ 3717760 h 6858000"/>
              <a:gd name="connsiteX70" fmla="*/ 5683015 w 6128435"/>
              <a:gd name="connsiteY70" fmla="*/ 3762025 h 6858000"/>
              <a:gd name="connsiteX71" fmla="*/ 5696643 w 6128435"/>
              <a:gd name="connsiteY71" fmla="*/ 3773888 h 6858000"/>
              <a:gd name="connsiteX72" fmla="*/ 5699203 w 6128435"/>
              <a:gd name="connsiteY72" fmla="*/ 3775823 h 6858000"/>
              <a:gd name="connsiteX73" fmla="*/ 5704824 w 6128435"/>
              <a:gd name="connsiteY73" fmla="*/ 3785966 h 6858000"/>
              <a:gd name="connsiteX74" fmla="*/ 5712204 w 6128435"/>
              <a:gd name="connsiteY74" fmla="*/ 3785830 h 6858000"/>
              <a:gd name="connsiteX75" fmla="*/ 5724816 w 6128435"/>
              <a:gd name="connsiteY75" fmla="*/ 3798949 h 6858000"/>
              <a:gd name="connsiteX76" fmla="*/ 5733539 w 6128435"/>
              <a:gd name="connsiteY76" fmla="*/ 3818457 h 6858000"/>
              <a:gd name="connsiteX77" fmla="*/ 5768491 w 6128435"/>
              <a:gd name="connsiteY77" fmla="*/ 3914399 h 6858000"/>
              <a:gd name="connsiteX78" fmla="*/ 5793123 w 6128435"/>
              <a:gd name="connsiteY78" fmla="*/ 3969952 h 6858000"/>
              <a:gd name="connsiteX79" fmla="*/ 5808321 w 6128435"/>
              <a:gd name="connsiteY79" fmla="*/ 3988153 h 6858000"/>
              <a:gd name="connsiteX80" fmla="*/ 5825621 w 6128435"/>
              <a:gd name="connsiteY80" fmla="*/ 4015525 h 6858000"/>
              <a:gd name="connsiteX81" fmla="*/ 5860672 w 6128435"/>
              <a:gd name="connsiteY81" fmla="*/ 4061579 h 6858000"/>
              <a:gd name="connsiteX82" fmla="*/ 5872173 w 6128435"/>
              <a:gd name="connsiteY82" fmla="*/ 4088497 h 6858000"/>
              <a:gd name="connsiteX83" fmla="*/ 5883705 w 6128435"/>
              <a:gd name="connsiteY83" fmla="*/ 4101899 h 6858000"/>
              <a:gd name="connsiteX84" fmla="*/ 5885314 w 6128435"/>
              <a:gd name="connsiteY84" fmla="*/ 4108387 h 6858000"/>
              <a:gd name="connsiteX85" fmla="*/ 5894095 w 6128435"/>
              <a:gd name="connsiteY85" fmla="*/ 4128857 h 6858000"/>
              <a:gd name="connsiteX86" fmla="*/ 5898339 w 6128435"/>
              <a:gd name="connsiteY86" fmla="*/ 4140800 h 6858000"/>
              <a:gd name="connsiteX87" fmla="*/ 5899734 w 6128435"/>
              <a:gd name="connsiteY87" fmla="*/ 4145632 h 6858000"/>
              <a:gd name="connsiteX88" fmla="*/ 5903513 w 6128435"/>
              <a:gd name="connsiteY88" fmla="*/ 4187661 h 6858000"/>
              <a:gd name="connsiteX89" fmla="*/ 5917114 w 6128435"/>
              <a:gd name="connsiteY89" fmla="*/ 4213096 h 6858000"/>
              <a:gd name="connsiteX90" fmla="*/ 5921153 w 6128435"/>
              <a:gd name="connsiteY90" fmla="*/ 4236222 h 6858000"/>
              <a:gd name="connsiteX91" fmla="*/ 5924233 w 6128435"/>
              <a:gd name="connsiteY91" fmla="*/ 4242060 h 6858000"/>
              <a:gd name="connsiteX92" fmla="*/ 5928910 w 6128435"/>
              <a:gd name="connsiteY92" fmla="*/ 4300973 h 6858000"/>
              <a:gd name="connsiteX93" fmla="*/ 5939320 w 6128435"/>
              <a:gd name="connsiteY93" fmla="*/ 4340435 h 6858000"/>
              <a:gd name="connsiteX94" fmla="*/ 5946705 w 6128435"/>
              <a:gd name="connsiteY94" fmla="*/ 4428051 h 6858000"/>
              <a:gd name="connsiteX95" fmla="*/ 5949261 w 6128435"/>
              <a:gd name="connsiteY95" fmla="*/ 4449185 h 6858000"/>
              <a:gd name="connsiteX96" fmla="*/ 5957504 w 6128435"/>
              <a:gd name="connsiteY96" fmla="*/ 4465911 h 6858000"/>
              <a:gd name="connsiteX97" fmla="*/ 5964689 w 6128435"/>
              <a:gd name="connsiteY97" fmla="*/ 4468532 h 6858000"/>
              <a:gd name="connsiteX98" fmla="*/ 5967062 w 6128435"/>
              <a:gd name="connsiteY98" fmla="*/ 4479923 h 6858000"/>
              <a:gd name="connsiteX99" fmla="*/ 5968960 w 6128435"/>
              <a:gd name="connsiteY99" fmla="*/ 4482655 h 6858000"/>
              <a:gd name="connsiteX100" fmla="*/ 5978567 w 6128435"/>
              <a:gd name="connsiteY100" fmla="*/ 4498605 h 6858000"/>
              <a:gd name="connsiteX101" fmla="*/ 5980106 w 6128435"/>
              <a:gd name="connsiteY101" fmla="*/ 4585087 h 6858000"/>
              <a:gd name="connsiteX102" fmla="*/ 5998138 w 6128435"/>
              <a:gd name="connsiteY102" fmla="*/ 4697518 h 6858000"/>
              <a:gd name="connsiteX103" fmla="*/ 6013516 w 6128435"/>
              <a:gd name="connsiteY103" fmla="*/ 4786619 h 6858000"/>
              <a:gd name="connsiteX104" fmla="*/ 6025404 w 6128435"/>
              <a:gd name="connsiteY104" fmla="*/ 4858148 h 6858000"/>
              <a:gd name="connsiteX105" fmla="*/ 6007749 w 6128435"/>
              <a:gd name="connsiteY105" fmla="*/ 4964715 h 6858000"/>
              <a:gd name="connsiteX106" fmla="*/ 6005269 w 6128435"/>
              <a:gd name="connsiteY106" fmla="*/ 5150567 h 6858000"/>
              <a:gd name="connsiteX107" fmla="*/ 6001127 w 6128435"/>
              <a:gd name="connsiteY107" fmla="*/ 5164609 h 6858000"/>
              <a:gd name="connsiteX108" fmla="*/ 5996647 w 6128435"/>
              <a:gd name="connsiteY108" fmla="*/ 5185640 h 6858000"/>
              <a:gd name="connsiteX109" fmla="*/ 5998514 w 6128435"/>
              <a:gd name="connsiteY109" fmla="*/ 5189673 h 6858000"/>
              <a:gd name="connsiteX110" fmla="*/ 5995970 w 6128435"/>
              <a:gd name="connsiteY110" fmla="*/ 5221547 h 6858000"/>
              <a:gd name="connsiteX111" fmla="*/ 5997218 w 6128435"/>
              <a:gd name="connsiteY111" fmla="*/ 5222031 h 6858000"/>
              <a:gd name="connsiteX112" fmla="*/ 6002116 w 6128435"/>
              <a:gd name="connsiteY112" fmla="*/ 5231223 h 6858000"/>
              <a:gd name="connsiteX113" fmla="*/ 6008541 w 6128435"/>
              <a:gd name="connsiteY113" fmla="*/ 5248680 h 6858000"/>
              <a:gd name="connsiteX114" fmla="*/ 6039260 w 6128435"/>
              <a:gd name="connsiteY114" fmla="*/ 5289518 h 6858000"/>
              <a:gd name="connsiteX115" fmla="*/ 6036748 w 6128435"/>
              <a:gd name="connsiteY115" fmla="*/ 5322752 h 6858000"/>
              <a:gd name="connsiteX116" fmla="*/ 6036943 w 6128435"/>
              <a:gd name="connsiteY116" fmla="*/ 5329480 h 6858000"/>
              <a:gd name="connsiteX117" fmla="*/ 6037236 w 6128435"/>
              <a:gd name="connsiteY117" fmla="*/ 5329634 h 6858000"/>
              <a:gd name="connsiteX118" fmla="*/ 6038019 w 6128435"/>
              <a:gd name="connsiteY118" fmla="*/ 5336764 h 6858000"/>
              <a:gd name="connsiteX119" fmla="*/ 6037298 w 6128435"/>
              <a:gd name="connsiteY119" fmla="*/ 5341753 h 6858000"/>
              <a:gd name="connsiteX120" fmla="*/ 6037677 w 6128435"/>
              <a:gd name="connsiteY120" fmla="*/ 5354807 h 6858000"/>
              <a:gd name="connsiteX121" fmla="*/ 6039728 w 6128435"/>
              <a:gd name="connsiteY121" fmla="*/ 5359416 h 6858000"/>
              <a:gd name="connsiteX122" fmla="*/ 6043311 w 6128435"/>
              <a:gd name="connsiteY122" fmla="*/ 5361407 h 6858000"/>
              <a:gd name="connsiteX123" fmla="*/ 6042954 w 6128435"/>
              <a:gd name="connsiteY123" fmla="*/ 5362576 h 6858000"/>
              <a:gd name="connsiteX124" fmla="*/ 6053435 w 6128435"/>
              <a:gd name="connsiteY124" fmla="*/ 5387547 h 6858000"/>
              <a:gd name="connsiteX125" fmla="*/ 6065933 w 6128435"/>
              <a:gd name="connsiteY125" fmla="*/ 5443002 h 6858000"/>
              <a:gd name="connsiteX126" fmla="*/ 6068640 w 6128435"/>
              <a:gd name="connsiteY126" fmla="*/ 5474503 h 6858000"/>
              <a:gd name="connsiteX127" fmla="*/ 6080922 w 6128435"/>
              <a:gd name="connsiteY127" fmla="*/ 5561070 h 6858000"/>
              <a:gd name="connsiteX128" fmla="*/ 6096949 w 6128435"/>
              <a:gd name="connsiteY128" fmla="*/ 5648179 h 6858000"/>
              <a:gd name="connsiteX129" fmla="*/ 6125703 w 6128435"/>
              <a:gd name="connsiteY129" fmla="*/ 5692894 h 6858000"/>
              <a:gd name="connsiteX130" fmla="*/ 6126670 w 6128435"/>
              <a:gd name="connsiteY130" fmla="*/ 5697882 h 6858000"/>
              <a:gd name="connsiteX131" fmla="*/ 6124061 w 6128435"/>
              <a:gd name="connsiteY131" fmla="*/ 5710294 h 6858000"/>
              <a:gd name="connsiteX132" fmla="*/ 6122213 w 6128435"/>
              <a:gd name="connsiteY132" fmla="*/ 5714762 h 6858000"/>
              <a:gd name="connsiteX133" fmla="*/ 6121353 w 6128435"/>
              <a:gd name="connsiteY133" fmla="*/ 5721725 h 6858000"/>
              <a:gd name="connsiteX134" fmla="*/ 6121607 w 6128435"/>
              <a:gd name="connsiteY134" fmla="*/ 5721959 h 6858000"/>
              <a:gd name="connsiteX135" fmla="*/ 6120262 w 6128435"/>
              <a:gd name="connsiteY135" fmla="*/ 5728358 h 6858000"/>
              <a:gd name="connsiteX136" fmla="*/ 6110194 w 6128435"/>
              <a:gd name="connsiteY136" fmla="*/ 5758853 h 6858000"/>
              <a:gd name="connsiteX137" fmla="*/ 6127519 w 6128435"/>
              <a:gd name="connsiteY137" fmla="*/ 5865775 h 6858000"/>
              <a:gd name="connsiteX138" fmla="*/ 6128435 w 6128435"/>
              <a:gd name="connsiteY138" fmla="*/ 5870164 h 6858000"/>
              <a:gd name="connsiteX139" fmla="*/ 6119217 w 6128435"/>
              <a:gd name="connsiteY139" fmla="*/ 5888542 h 6858000"/>
              <a:gd name="connsiteX140" fmla="*/ 6115966 w 6128435"/>
              <a:gd name="connsiteY140" fmla="*/ 5898387 h 6858000"/>
              <a:gd name="connsiteX141" fmla="*/ 6111924 w 6128435"/>
              <a:gd name="connsiteY141" fmla="*/ 5900444 h 6858000"/>
              <a:gd name="connsiteX142" fmla="*/ 6108716 w 6128435"/>
              <a:gd name="connsiteY142" fmla="*/ 5915345 h 6858000"/>
              <a:gd name="connsiteX143" fmla="*/ 6109524 w 6128435"/>
              <a:gd name="connsiteY143" fmla="*/ 5917328 h 6858000"/>
              <a:gd name="connsiteX144" fmla="*/ 6102493 w 6128435"/>
              <a:gd name="connsiteY144" fmla="*/ 5928602 h 6858000"/>
              <a:gd name="connsiteX145" fmla="*/ 6056863 w 6128435"/>
              <a:gd name="connsiteY145" fmla="*/ 6000643 h 6858000"/>
              <a:gd name="connsiteX146" fmla="*/ 6045436 w 6128435"/>
              <a:gd name="connsiteY146" fmla="*/ 6124480 h 6858000"/>
              <a:gd name="connsiteX147" fmla="*/ 6030489 w 6128435"/>
              <a:gd name="connsiteY147" fmla="*/ 6317666 h 6858000"/>
              <a:gd name="connsiteX148" fmla="*/ 6007492 w 6128435"/>
              <a:gd name="connsiteY148" fmla="*/ 6440818 h 6858000"/>
              <a:gd name="connsiteX149" fmla="*/ 6009467 w 6128435"/>
              <a:gd name="connsiteY149" fmla="*/ 6487076 h 6858000"/>
              <a:gd name="connsiteX150" fmla="*/ 5995064 w 6128435"/>
              <a:gd name="connsiteY150" fmla="*/ 6540791 h 6858000"/>
              <a:gd name="connsiteX151" fmla="*/ 5996309 w 6128435"/>
              <a:gd name="connsiteY151" fmla="*/ 6543961 h 6858000"/>
              <a:gd name="connsiteX152" fmla="*/ 5996048 w 6128435"/>
              <a:gd name="connsiteY152" fmla="*/ 6555444 h 6858000"/>
              <a:gd name="connsiteX153" fmla="*/ 6002524 w 6128435"/>
              <a:gd name="connsiteY153" fmla="*/ 6560188 h 6858000"/>
              <a:gd name="connsiteX154" fmla="*/ 6006823 w 6128435"/>
              <a:gd name="connsiteY154" fmla="*/ 6578546 h 6858000"/>
              <a:gd name="connsiteX155" fmla="*/ 6004510 w 6128435"/>
              <a:gd name="connsiteY155" fmla="*/ 6599256 h 6858000"/>
              <a:gd name="connsiteX156" fmla="*/ 5986207 w 6128435"/>
              <a:gd name="connsiteY156" fmla="*/ 6695855 h 6858000"/>
              <a:gd name="connsiteX157" fmla="*/ 5979428 w 6128435"/>
              <a:gd name="connsiteY157" fmla="*/ 6754678 h 6858000"/>
              <a:gd name="connsiteX158" fmla="*/ 5983398 w 6128435"/>
              <a:gd name="connsiteY158" fmla="*/ 6778641 h 6858000"/>
              <a:gd name="connsiteX159" fmla="*/ 5984543 w 6128435"/>
              <a:gd name="connsiteY159" fmla="*/ 6811016 h 6858000"/>
              <a:gd name="connsiteX160" fmla="*/ 5981802 w 6128435"/>
              <a:gd name="connsiteY160" fmla="*/ 6838578 h 6858000"/>
              <a:gd name="connsiteX161" fmla="*/ 5979671 w 6128435"/>
              <a:gd name="connsiteY161" fmla="*/ 6858000 h 6858000"/>
              <a:gd name="connsiteX162" fmla="*/ 0 w 6128435"/>
              <a:gd name="connsiteY162" fmla="*/ 6858000 h 6858000"/>
              <a:gd name="connsiteX163" fmla="*/ 0 w 6128435"/>
              <a:gd name="connsiteY16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47111 w 6128435"/>
              <a:gd name="connsiteY35" fmla="*/ 2269679 h 6858000"/>
              <a:gd name="connsiteX36" fmla="*/ 5279312 w 6128435"/>
              <a:gd name="connsiteY36" fmla="*/ 2302757 h 6858000"/>
              <a:gd name="connsiteX37" fmla="*/ 5293877 w 6128435"/>
              <a:gd name="connsiteY37" fmla="*/ 2368649 h 6858000"/>
              <a:gd name="connsiteX38" fmla="*/ 5311338 w 6128435"/>
              <a:gd name="connsiteY38" fmla="*/ 2404034 h 6858000"/>
              <a:gd name="connsiteX39" fmla="*/ 5338366 w 6128435"/>
              <a:gd name="connsiteY39" fmla="*/ 2465052 h 6858000"/>
              <a:gd name="connsiteX40" fmla="*/ 5371263 w 6128435"/>
              <a:gd name="connsiteY40" fmla="*/ 2586413 h 6858000"/>
              <a:gd name="connsiteX41" fmla="*/ 5407503 w 6128435"/>
              <a:gd name="connsiteY41" fmla="*/ 2786290 h 6858000"/>
              <a:gd name="connsiteX42" fmla="*/ 5407356 w 6128435"/>
              <a:gd name="connsiteY42" fmla="*/ 2787545 h 6858000"/>
              <a:gd name="connsiteX43" fmla="*/ 5411130 w 6128435"/>
              <a:gd name="connsiteY43" fmla="*/ 2788640 h 6858000"/>
              <a:gd name="connsiteX44" fmla="*/ 5416439 w 6128435"/>
              <a:gd name="connsiteY44" fmla="*/ 2805666 h 6858000"/>
              <a:gd name="connsiteX45" fmla="*/ 5416589 w 6128435"/>
              <a:gd name="connsiteY45" fmla="*/ 2810822 h 6858000"/>
              <a:gd name="connsiteX46" fmla="*/ 5418542 w 6128435"/>
              <a:gd name="connsiteY46" fmla="*/ 2817745 h 6858000"/>
              <a:gd name="connsiteX47" fmla="*/ 5418847 w 6128435"/>
              <a:gd name="connsiteY47" fmla="*/ 2817825 h 6858000"/>
              <a:gd name="connsiteX48" fmla="*/ 5457023 w 6128435"/>
              <a:gd name="connsiteY48" fmla="*/ 2858292 h 6858000"/>
              <a:gd name="connsiteX49" fmla="*/ 5479298 w 6128435"/>
              <a:gd name="connsiteY49" fmla="*/ 2947791 h 6858000"/>
              <a:gd name="connsiteX50" fmla="*/ 5481770 w 6128435"/>
              <a:gd name="connsiteY50" fmla="*/ 2951352 h 6858000"/>
              <a:gd name="connsiteX51" fmla="*/ 5482045 w 6128435"/>
              <a:gd name="connsiteY51" fmla="*/ 2984371 h 6858000"/>
              <a:gd name="connsiteX52" fmla="*/ 5482415 w 6128435"/>
              <a:gd name="connsiteY52" fmla="*/ 3004079 h 6858000"/>
              <a:gd name="connsiteX53" fmla="*/ 5483865 w 6128435"/>
              <a:gd name="connsiteY53" fmla="*/ 3005467 h 6858000"/>
              <a:gd name="connsiteX54" fmla="*/ 5482236 w 6128435"/>
              <a:gd name="connsiteY54" fmla="*/ 3019791 h 6858000"/>
              <a:gd name="connsiteX55" fmla="*/ 5481505 w 6128435"/>
              <a:gd name="connsiteY55" fmla="*/ 3095286 h 6858000"/>
              <a:gd name="connsiteX56" fmla="*/ 5477595 w 6128435"/>
              <a:gd name="connsiteY56" fmla="*/ 3250534 h 6858000"/>
              <a:gd name="connsiteX57" fmla="*/ 5532836 w 6128435"/>
              <a:gd name="connsiteY57" fmla="*/ 3353840 h 6858000"/>
              <a:gd name="connsiteX58" fmla="*/ 5561229 w 6128435"/>
              <a:gd name="connsiteY58" fmla="*/ 3395784 h 6858000"/>
              <a:gd name="connsiteX59" fmla="*/ 5589758 w 6128435"/>
              <a:gd name="connsiteY59" fmla="*/ 3506453 h 6858000"/>
              <a:gd name="connsiteX60" fmla="*/ 5596144 w 6128435"/>
              <a:gd name="connsiteY60" fmla="*/ 3534624 h 6858000"/>
              <a:gd name="connsiteX61" fmla="*/ 5597750 w 6128435"/>
              <a:gd name="connsiteY61" fmla="*/ 3534129 h 6858000"/>
              <a:gd name="connsiteX62" fmla="*/ 5599700 w 6128435"/>
              <a:gd name="connsiteY62" fmla="*/ 3547221 h 6858000"/>
              <a:gd name="connsiteX63" fmla="*/ 5615031 w 6128435"/>
              <a:gd name="connsiteY63" fmla="*/ 3557482 h 6858000"/>
              <a:gd name="connsiteX64" fmla="*/ 5618377 w 6128435"/>
              <a:gd name="connsiteY64" fmla="*/ 3588431 h 6858000"/>
              <a:gd name="connsiteX65" fmla="*/ 5612155 w 6128435"/>
              <a:gd name="connsiteY65" fmla="*/ 3589869 h 6858000"/>
              <a:gd name="connsiteX66" fmla="*/ 5620843 w 6128435"/>
              <a:gd name="connsiteY66" fmla="*/ 3606745 h 6858000"/>
              <a:gd name="connsiteX67" fmla="*/ 5655472 w 6128435"/>
              <a:gd name="connsiteY67" fmla="*/ 3678877 h 6858000"/>
              <a:gd name="connsiteX68" fmla="*/ 5680448 w 6128435"/>
              <a:gd name="connsiteY68" fmla="*/ 3717760 h 6858000"/>
              <a:gd name="connsiteX69" fmla="*/ 5683015 w 6128435"/>
              <a:gd name="connsiteY69" fmla="*/ 3762025 h 6858000"/>
              <a:gd name="connsiteX70" fmla="*/ 5696643 w 6128435"/>
              <a:gd name="connsiteY70" fmla="*/ 3773888 h 6858000"/>
              <a:gd name="connsiteX71" fmla="*/ 5699203 w 6128435"/>
              <a:gd name="connsiteY71" fmla="*/ 3775823 h 6858000"/>
              <a:gd name="connsiteX72" fmla="*/ 5704824 w 6128435"/>
              <a:gd name="connsiteY72" fmla="*/ 3785966 h 6858000"/>
              <a:gd name="connsiteX73" fmla="*/ 5712204 w 6128435"/>
              <a:gd name="connsiteY73" fmla="*/ 3785830 h 6858000"/>
              <a:gd name="connsiteX74" fmla="*/ 5724816 w 6128435"/>
              <a:gd name="connsiteY74" fmla="*/ 3798949 h 6858000"/>
              <a:gd name="connsiteX75" fmla="*/ 5733539 w 6128435"/>
              <a:gd name="connsiteY75" fmla="*/ 3818457 h 6858000"/>
              <a:gd name="connsiteX76" fmla="*/ 5768491 w 6128435"/>
              <a:gd name="connsiteY76" fmla="*/ 3914399 h 6858000"/>
              <a:gd name="connsiteX77" fmla="*/ 5793123 w 6128435"/>
              <a:gd name="connsiteY77" fmla="*/ 3969952 h 6858000"/>
              <a:gd name="connsiteX78" fmla="*/ 5808321 w 6128435"/>
              <a:gd name="connsiteY78" fmla="*/ 3988153 h 6858000"/>
              <a:gd name="connsiteX79" fmla="*/ 5825621 w 6128435"/>
              <a:gd name="connsiteY79" fmla="*/ 4015525 h 6858000"/>
              <a:gd name="connsiteX80" fmla="*/ 5860672 w 6128435"/>
              <a:gd name="connsiteY80" fmla="*/ 4061579 h 6858000"/>
              <a:gd name="connsiteX81" fmla="*/ 5872173 w 6128435"/>
              <a:gd name="connsiteY81" fmla="*/ 4088497 h 6858000"/>
              <a:gd name="connsiteX82" fmla="*/ 5883705 w 6128435"/>
              <a:gd name="connsiteY82" fmla="*/ 4101899 h 6858000"/>
              <a:gd name="connsiteX83" fmla="*/ 5885314 w 6128435"/>
              <a:gd name="connsiteY83" fmla="*/ 4108387 h 6858000"/>
              <a:gd name="connsiteX84" fmla="*/ 5894095 w 6128435"/>
              <a:gd name="connsiteY84" fmla="*/ 4128857 h 6858000"/>
              <a:gd name="connsiteX85" fmla="*/ 5898339 w 6128435"/>
              <a:gd name="connsiteY85" fmla="*/ 4140800 h 6858000"/>
              <a:gd name="connsiteX86" fmla="*/ 5899734 w 6128435"/>
              <a:gd name="connsiteY86" fmla="*/ 4145632 h 6858000"/>
              <a:gd name="connsiteX87" fmla="*/ 5903513 w 6128435"/>
              <a:gd name="connsiteY87" fmla="*/ 4187661 h 6858000"/>
              <a:gd name="connsiteX88" fmla="*/ 5917114 w 6128435"/>
              <a:gd name="connsiteY88" fmla="*/ 4213096 h 6858000"/>
              <a:gd name="connsiteX89" fmla="*/ 5921153 w 6128435"/>
              <a:gd name="connsiteY89" fmla="*/ 4236222 h 6858000"/>
              <a:gd name="connsiteX90" fmla="*/ 5924233 w 6128435"/>
              <a:gd name="connsiteY90" fmla="*/ 4242060 h 6858000"/>
              <a:gd name="connsiteX91" fmla="*/ 5928910 w 6128435"/>
              <a:gd name="connsiteY91" fmla="*/ 4300973 h 6858000"/>
              <a:gd name="connsiteX92" fmla="*/ 5939320 w 6128435"/>
              <a:gd name="connsiteY92" fmla="*/ 4340435 h 6858000"/>
              <a:gd name="connsiteX93" fmla="*/ 5946705 w 6128435"/>
              <a:gd name="connsiteY93" fmla="*/ 4428051 h 6858000"/>
              <a:gd name="connsiteX94" fmla="*/ 5949261 w 6128435"/>
              <a:gd name="connsiteY94" fmla="*/ 4449185 h 6858000"/>
              <a:gd name="connsiteX95" fmla="*/ 5957504 w 6128435"/>
              <a:gd name="connsiteY95" fmla="*/ 4465911 h 6858000"/>
              <a:gd name="connsiteX96" fmla="*/ 5964689 w 6128435"/>
              <a:gd name="connsiteY96" fmla="*/ 4468532 h 6858000"/>
              <a:gd name="connsiteX97" fmla="*/ 5967062 w 6128435"/>
              <a:gd name="connsiteY97" fmla="*/ 4479923 h 6858000"/>
              <a:gd name="connsiteX98" fmla="*/ 5968960 w 6128435"/>
              <a:gd name="connsiteY98" fmla="*/ 4482655 h 6858000"/>
              <a:gd name="connsiteX99" fmla="*/ 5978567 w 6128435"/>
              <a:gd name="connsiteY99" fmla="*/ 4498605 h 6858000"/>
              <a:gd name="connsiteX100" fmla="*/ 5980106 w 6128435"/>
              <a:gd name="connsiteY100" fmla="*/ 4585087 h 6858000"/>
              <a:gd name="connsiteX101" fmla="*/ 5998138 w 6128435"/>
              <a:gd name="connsiteY101" fmla="*/ 4697518 h 6858000"/>
              <a:gd name="connsiteX102" fmla="*/ 6013516 w 6128435"/>
              <a:gd name="connsiteY102" fmla="*/ 4786619 h 6858000"/>
              <a:gd name="connsiteX103" fmla="*/ 6025404 w 6128435"/>
              <a:gd name="connsiteY103" fmla="*/ 4858148 h 6858000"/>
              <a:gd name="connsiteX104" fmla="*/ 6007749 w 6128435"/>
              <a:gd name="connsiteY104" fmla="*/ 4964715 h 6858000"/>
              <a:gd name="connsiteX105" fmla="*/ 6005269 w 6128435"/>
              <a:gd name="connsiteY105" fmla="*/ 5150567 h 6858000"/>
              <a:gd name="connsiteX106" fmla="*/ 6001127 w 6128435"/>
              <a:gd name="connsiteY106" fmla="*/ 5164609 h 6858000"/>
              <a:gd name="connsiteX107" fmla="*/ 5996647 w 6128435"/>
              <a:gd name="connsiteY107" fmla="*/ 5185640 h 6858000"/>
              <a:gd name="connsiteX108" fmla="*/ 5998514 w 6128435"/>
              <a:gd name="connsiteY108" fmla="*/ 5189673 h 6858000"/>
              <a:gd name="connsiteX109" fmla="*/ 5995970 w 6128435"/>
              <a:gd name="connsiteY109" fmla="*/ 5221547 h 6858000"/>
              <a:gd name="connsiteX110" fmla="*/ 5997218 w 6128435"/>
              <a:gd name="connsiteY110" fmla="*/ 5222031 h 6858000"/>
              <a:gd name="connsiteX111" fmla="*/ 6002116 w 6128435"/>
              <a:gd name="connsiteY111" fmla="*/ 5231223 h 6858000"/>
              <a:gd name="connsiteX112" fmla="*/ 6008541 w 6128435"/>
              <a:gd name="connsiteY112" fmla="*/ 5248680 h 6858000"/>
              <a:gd name="connsiteX113" fmla="*/ 6039260 w 6128435"/>
              <a:gd name="connsiteY113" fmla="*/ 5289518 h 6858000"/>
              <a:gd name="connsiteX114" fmla="*/ 6036748 w 6128435"/>
              <a:gd name="connsiteY114" fmla="*/ 5322752 h 6858000"/>
              <a:gd name="connsiteX115" fmla="*/ 6036943 w 6128435"/>
              <a:gd name="connsiteY115" fmla="*/ 5329480 h 6858000"/>
              <a:gd name="connsiteX116" fmla="*/ 6037236 w 6128435"/>
              <a:gd name="connsiteY116" fmla="*/ 5329634 h 6858000"/>
              <a:gd name="connsiteX117" fmla="*/ 6038019 w 6128435"/>
              <a:gd name="connsiteY117" fmla="*/ 5336764 h 6858000"/>
              <a:gd name="connsiteX118" fmla="*/ 6037298 w 6128435"/>
              <a:gd name="connsiteY118" fmla="*/ 5341753 h 6858000"/>
              <a:gd name="connsiteX119" fmla="*/ 6037677 w 6128435"/>
              <a:gd name="connsiteY119" fmla="*/ 5354807 h 6858000"/>
              <a:gd name="connsiteX120" fmla="*/ 6039728 w 6128435"/>
              <a:gd name="connsiteY120" fmla="*/ 5359416 h 6858000"/>
              <a:gd name="connsiteX121" fmla="*/ 6043311 w 6128435"/>
              <a:gd name="connsiteY121" fmla="*/ 5361407 h 6858000"/>
              <a:gd name="connsiteX122" fmla="*/ 6042954 w 6128435"/>
              <a:gd name="connsiteY122" fmla="*/ 5362576 h 6858000"/>
              <a:gd name="connsiteX123" fmla="*/ 6053435 w 6128435"/>
              <a:gd name="connsiteY123" fmla="*/ 5387547 h 6858000"/>
              <a:gd name="connsiteX124" fmla="*/ 6065933 w 6128435"/>
              <a:gd name="connsiteY124" fmla="*/ 5443002 h 6858000"/>
              <a:gd name="connsiteX125" fmla="*/ 6068640 w 6128435"/>
              <a:gd name="connsiteY125" fmla="*/ 5474503 h 6858000"/>
              <a:gd name="connsiteX126" fmla="*/ 6080922 w 6128435"/>
              <a:gd name="connsiteY126" fmla="*/ 5561070 h 6858000"/>
              <a:gd name="connsiteX127" fmla="*/ 6096949 w 6128435"/>
              <a:gd name="connsiteY127" fmla="*/ 5648179 h 6858000"/>
              <a:gd name="connsiteX128" fmla="*/ 6125703 w 6128435"/>
              <a:gd name="connsiteY128" fmla="*/ 5692894 h 6858000"/>
              <a:gd name="connsiteX129" fmla="*/ 6126670 w 6128435"/>
              <a:gd name="connsiteY129" fmla="*/ 5697882 h 6858000"/>
              <a:gd name="connsiteX130" fmla="*/ 6124061 w 6128435"/>
              <a:gd name="connsiteY130" fmla="*/ 5710294 h 6858000"/>
              <a:gd name="connsiteX131" fmla="*/ 6122213 w 6128435"/>
              <a:gd name="connsiteY131" fmla="*/ 5714762 h 6858000"/>
              <a:gd name="connsiteX132" fmla="*/ 6121353 w 6128435"/>
              <a:gd name="connsiteY132" fmla="*/ 5721725 h 6858000"/>
              <a:gd name="connsiteX133" fmla="*/ 6121607 w 6128435"/>
              <a:gd name="connsiteY133" fmla="*/ 5721959 h 6858000"/>
              <a:gd name="connsiteX134" fmla="*/ 6120262 w 6128435"/>
              <a:gd name="connsiteY134" fmla="*/ 5728358 h 6858000"/>
              <a:gd name="connsiteX135" fmla="*/ 6110194 w 6128435"/>
              <a:gd name="connsiteY135" fmla="*/ 5758853 h 6858000"/>
              <a:gd name="connsiteX136" fmla="*/ 6127519 w 6128435"/>
              <a:gd name="connsiteY136" fmla="*/ 5865775 h 6858000"/>
              <a:gd name="connsiteX137" fmla="*/ 6128435 w 6128435"/>
              <a:gd name="connsiteY137" fmla="*/ 5870164 h 6858000"/>
              <a:gd name="connsiteX138" fmla="*/ 6119217 w 6128435"/>
              <a:gd name="connsiteY138" fmla="*/ 5888542 h 6858000"/>
              <a:gd name="connsiteX139" fmla="*/ 6115966 w 6128435"/>
              <a:gd name="connsiteY139" fmla="*/ 5898387 h 6858000"/>
              <a:gd name="connsiteX140" fmla="*/ 6111924 w 6128435"/>
              <a:gd name="connsiteY140" fmla="*/ 5900444 h 6858000"/>
              <a:gd name="connsiteX141" fmla="*/ 6108716 w 6128435"/>
              <a:gd name="connsiteY141" fmla="*/ 5915345 h 6858000"/>
              <a:gd name="connsiteX142" fmla="*/ 6109524 w 6128435"/>
              <a:gd name="connsiteY142" fmla="*/ 5917328 h 6858000"/>
              <a:gd name="connsiteX143" fmla="*/ 6102493 w 6128435"/>
              <a:gd name="connsiteY143" fmla="*/ 5928602 h 6858000"/>
              <a:gd name="connsiteX144" fmla="*/ 6056863 w 6128435"/>
              <a:gd name="connsiteY144" fmla="*/ 6000643 h 6858000"/>
              <a:gd name="connsiteX145" fmla="*/ 6045436 w 6128435"/>
              <a:gd name="connsiteY145" fmla="*/ 6124480 h 6858000"/>
              <a:gd name="connsiteX146" fmla="*/ 6030489 w 6128435"/>
              <a:gd name="connsiteY146" fmla="*/ 6317666 h 6858000"/>
              <a:gd name="connsiteX147" fmla="*/ 6007492 w 6128435"/>
              <a:gd name="connsiteY147" fmla="*/ 6440818 h 6858000"/>
              <a:gd name="connsiteX148" fmla="*/ 6009467 w 6128435"/>
              <a:gd name="connsiteY148" fmla="*/ 6487076 h 6858000"/>
              <a:gd name="connsiteX149" fmla="*/ 5995064 w 6128435"/>
              <a:gd name="connsiteY149" fmla="*/ 6540791 h 6858000"/>
              <a:gd name="connsiteX150" fmla="*/ 5996309 w 6128435"/>
              <a:gd name="connsiteY150" fmla="*/ 6543961 h 6858000"/>
              <a:gd name="connsiteX151" fmla="*/ 5996048 w 6128435"/>
              <a:gd name="connsiteY151" fmla="*/ 6555444 h 6858000"/>
              <a:gd name="connsiteX152" fmla="*/ 6002524 w 6128435"/>
              <a:gd name="connsiteY152" fmla="*/ 6560188 h 6858000"/>
              <a:gd name="connsiteX153" fmla="*/ 6006823 w 6128435"/>
              <a:gd name="connsiteY153" fmla="*/ 6578546 h 6858000"/>
              <a:gd name="connsiteX154" fmla="*/ 6004510 w 6128435"/>
              <a:gd name="connsiteY154" fmla="*/ 6599256 h 6858000"/>
              <a:gd name="connsiteX155" fmla="*/ 5986207 w 6128435"/>
              <a:gd name="connsiteY155" fmla="*/ 6695855 h 6858000"/>
              <a:gd name="connsiteX156" fmla="*/ 5979428 w 6128435"/>
              <a:gd name="connsiteY156" fmla="*/ 6754678 h 6858000"/>
              <a:gd name="connsiteX157" fmla="*/ 5983398 w 6128435"/>
              <a:gd name="connsiteY157" fmla="*/ 6778641 h 6858000"/>
              <a:gd name="connsiteX158" fmla="*/ 5984543 w 6128435"/>
              <a:gd name="connsiteY158" fmla="*/ 6811016 h 6858000"/>
              <a:gd name="connsiteX159" fmla="*/ 5981802 w 6128435"/>
              <a:gd name="connsiteY159" fmla="*/ 6838578 h 6858000"/>
              <a:gd name="connsiteX160" fmla="*/ 5979671 w 6128435"/>
              <a:gd name="connsiteY160" fmla="*/ 6858000 h 6858000"/>
              <a:gd name="connsiteX161" fmla="*/ 0 w 6128435"/>
              <a:gd name="connsiteY161" fmla="*/ 6858000 h 6858000"/>
              <a:gd name="connsiteX162" fmla="*/ 0 w 6128435"/>
              <a:gd name="connsiteY16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47111 w 6128435"/>
              <a:gd name="connsiteY35" fmla="*/ 2269679 h 6858000"/>
              <a:gd name="connsiteX36" fmla="*/ 5279312 w 6128435"/>
              <a:gd name="connsiteY36" fmla="*/ 2302757 h 6858000"/>
              <a:gd name="connsiteX37" fmla="*/ 5293877 w 6128435"/>
              <a:gd name="connsiteY37" fmla="*/ 2368649 h 6858000"/>
              <a:gd name="connsiteX38" fmla="*/ 5311338 w 6128435"/>
              <a:gd name="connsiteY38" fmla="*/ 2404034 h 6858000"/>
              <a:gd name="connsiteX39" fmla="*/ 5338366 w 6128435"/>
              <a:gd name="connsiteY39" fmla="*/ 2465052 h 6858000"/>
              <a:gd name="connsiteX40" fmla="*/ 5371263 w 6128435"/>
              <a:gd name="connsiteY40" fmla="*/ 2586413 h 6858000"/>
              <a:gd name="connsiteX41" fmla="*/ 5407503 w 6128435"/>
              <a:gd name="connsiteY41" fmla="*/ 2786290 h 6858000"/>
              <a:gd name="connsiteX42" fmla="*/ 5407356 w 6128435"/>
              <a:gd name="connsiteY42" fmla="*/ 2787545 h 6858000"/>
              <a:gd name="connsiteX43" fmla="*/ 5411130 w 6128435"/>
              <a:gd name="connsiteY43" fmla="*/ 2788640 h 6858000"/>
              <a:gd name="connsiteX44" fmla="*/ 5416439 w 6128435"/>
              <a:gd name="connsiteY44" fmla="*/ 2805666 h 6858000"/>
              <a:gd name="connsiteX45" fmla="*/ 5416589 w 6128435"/>
              <a:gd name="connsiteY45" fmla="*/ 2810822 h 6858000"/>
              <a:gd name="connsiteX46" fmla="*/ 5418542 w 6128435"/>
              <a:gd name="connsiteY46" fmla="*/ 2817745 h 6858000"/>
              <a:gd name="connsiteX47" fmla="*/ 5418847 w 6128435"/>
              <a:gd name="connsiteY47" fmla="*/ 2817825 h 6858000"/>
              <a:gd name="connsiteX48" fmla="*/ 5457023 w 6128435"/>
              <a:gd name="connsiteY48" fmla="*/ 2858292 h 6858000"/>
              <a:gd name="connsiteX49" fmla="*/ 5479298 w 6128435"/>
              <a:gd name="connsiteY49" fmla="*/ 2947791 h 6858000"/>
              <a:gd name="connsiteX50" fmla="*/ 5481770 w 6128435"/>
              <a:gd name="connsiteY50" fmla="*/ 2951352 h 6858000"/>
              <a:gd name="connsiteX51" fmla="*/ 5482045 w 6128435"/>
              <a:gd name="connsiteY51" fmla="*/ 2984371 h 6858000"/>
              <a:gd name="connsiteX52" fmla="*/ 5482415 w 6128435"/>
              <a:gd name="connsiteY52" fmla="*/ 3004079 h 6858000"/>
              <a:gd name="connsiteX53" fmla="*/ 5483865 w 6128435"/>
              <a:gd name="connsiteY53" fmla="*/ 3005467 h 6858000"/>
              <a:gd name="connsiteX54" fmla="*/ 5482236 w 6128435"/>
              <a:gd name="connsiteY54" fmla="*/ 3019791 h 6858000"/>
              <a:gd name="connsiteX55" fmla="*/ 5481505 w 6128435"/>
              <a:gd name="connsiteY55" fmla="*/ 3095286 h 6858000"/>
              <a:gd name="connsiteX56" fmla="*/ 5477595 w 6128435"/>
              <a:gd name="connsiteY56" fmla="*/ 3250534 h 6858000"/>
              <a:gd name="connsiteX57" fmla="*/ 5532836 w 6128435"/>
              <a:gd name="connsiteY57" fmla="*/ 3353840 h 6858000"/>
              <a:gd name="connsiteX58" fmla="*/ 5561229 w 6128435"/>
              <a:gd name="connsiteY58" fmla="*/ 3395784 h 6858000"/>
              <a:gd name="connsiteX59" fmla="*/ 5589758 w 6128435"/>
              <a:gd name="connsiteY59" fmla="*/ 3506453 h 6858000"/>
              <a:gd name="connsiteX60" fmla="*/ 5596144 w 6128435"/>
              <a:gd name="connsiteY60" fmla="*/ 3534624 h 6858000"/>
              <a:gd name="connsiteX61" fmla="*/ 5597750 w 6128435"/>
              <a:gd name="connsiteY61" fmla="*/ 3534129 h 6858000"/>
              <a:gd name="connsiteX62" fmla="*/ 5599700 w 6128435"/>
              <a:gd name="connsiteY62" fmla="*/ 3547221 h 6858000"/>
              <a:gd name="connsiteX63" fmla="*/ 5615031 w 6128435"/>
              <a:gd name="connsiteY63" fmla="*/ 3557482 h 6858000"/>
              <a:gd name="connsiteX64" fmla="*/ 5618377 w 6128435"/>
              <a:gd name="connsiteY64" fmla="*/ 3588431 h 6858000"/>
              <a:gd name="connsiteX65" fmla="*/ 5612155 w 6128435"/>
              <a:gd name="connsiteY65" fmla="*/ 3589869 h 6858000"/>
              <a:gd name="connsiteX66" fmla="*/ 5620843 w 6128435"/>
              <a:gd name="connsiteY66" fmla="*/ 3606745 h 6858000"/>
              <a:gd name="connsiteX67" fmla="*/ 5655472 w 6128435"/>
              <a:gd name="connsiteY67" fmla="*/ 3678877 h 6858000"/>
              <a:gd name="connsiteX68" fmla="*/ 5680448 w 6128435"/>
              <a:gd name="connsiteY68" fmla="*/ 3717760 h 6858000"/>
              <a:gd name="connsiteX69" fmla="*/ 5683015 w 6128435"/>
              <a:gd name="connsiteY69" fmla="*/ 3762025 h 6858000"/>
              <a:gd name="connsiteX70" fmla="*/ 5696643 w 6128435"/>
              <a:gd name="connsiteY70" fmla="*/ 3773888 h 6858000"/>
              <a:gd name="connsiteX71" fmla="*/ 5699203 w 6128435"/>
              <a:gd name="connsiteY71" fmla="*/ 3775823 h 6858000"/>
              <a:gd name="connsiteX72" fmla="*/ 5704824 w 6128435"/>
              <a:gd name="connsiteY72" fmla="*/ 3785966 h 6858000"/>
              <a:gd name="connsiteX73" fmla="*/ 5712204 w 6128435"/>
              <a:gd name="connsiteY73" fmla="*/ 3785830 h 6858000"/>
              <a:gd name="connsiteX74" fmla="*/ 5724816 w 6128435"/>
              <a:gd name="connsiteY74" fmla="*/ 3798949 h 6858000"/>
              <a:gd name="connsiteX75" fmla="*/ 5733539 w 6128435"/>
              <a:gd name="connsiteY75" fmla="*/ 3818457 h 6858000"/>
              <a:gd name="connsiteX76" fmla="*/ 5768491 w 6128435"/>
              <a:gd name="connsiteY76" fmla="*/ 3914399 h 6858000"/>
              <a:gd name="connsiteX77" fmla="*/ 5793123 w 6128435"/>
              <a:gd name="connsiteY77" fmla="*/ 3969952 h 6858000"/>
              <a:gd name="connsiteX78" fmla="*/ 5808321 w 6128435"/>
              <a:gd name="connsiteY78" fmla="*/ 3988153 h 6858000"/>
              <a:gd name="connsiteX79" fmla="*/ 5825621 w 6128435"/>
              <a:gd name="connsiteY79" fmla="*/ 4015525 h 6858000"/>
              <a:gd name="connsiteX80" fmla="*/ 5860672 w 6128435"/>
              <a:gd name="connsiteY80" fmla="*/ 4061579 h 6858000"/>
              <a:gd name="connsiteX81" fmla="*/ 5872173 w 6128435"/>
              <a:gd name="connsiteY81" fmla="*/ 4088497 h 6858000"/>
              <a:gd name="connsiteX82" fmla="*/ 5883705 w 6128435"/>
              <a:gd name="connsiteY82" fmla="*/ 4101899 h 6858000"/>
              <a:gd name="connsiteX83" fmla="*/ 5885314 w 6128435"/>
              <a:gd name="connsiteY83" fmla="*/ 4108387 h 6858000"/>
              <a:gd name="connsiteX84" fmla="*/ 5894095 w 6128435"/>
              <a:gd name="connsiteY84" fmla="*/ 4128857 h 6858000"/>
              <a:gd name="connsiteX85" fmla="*/ 5898339 w 6128435"/>
              <a:gd name="connsiteY85" fmla="*/ 4140800 h 6858000"/>
              <a:gd name="connsiteX86" fmla="*/ 5899734 w 6128435"/>
              <a:gd name="connsiteY86" fmla="*/ 4145632 h 6858000"/>
              <a:gd name="connsiteX87" fmla="*/ 5903513 w 6128435"/>
              <a:gd name="connsiteY87" fmla="*/ 4187661 h 6858000"/>
              <a:gd name="connsiteX88" fmla="*/ 5917114 w 6128435"/>
              <a:gd name="connsiteY88" fmla="*/ 4213096 h 6858000"/>
              <a:gd name="connsiteX89" fmla="*/ 5921153 w 6128435"/>
              <a:gd name="connsiteY89" fmla="*/ 4236222 h 6858000"/>
              <a:gd name="connsiteX90" fmla="*/ 5924233 w 6128435"/>
              <a:gd name="connsiteY90" fmla="*/ 4242060 h 6858000"/>
              <a:gd name="connsiteX91" fmla="*/ 5928910 w 6128435"/>
              <a:gd name="connsiteY91" fmla="*/ 4300973 h 6858000"/>
              <a:gd name="connsiteX92" fmla="*/ 5939320 w 6128435"/>
              <a:gd name="connsiteY92" fmla="*/ 4340435 h 6858000"/>
              <a:gd name="connsiteX93" fmla="*/ 5946705 w 6128435"/>
              <a:gd name="connsiteY93" fmla="*/ 4428051 h 6858000"/>
              <a:gd name="connsiteX94" fmla="*/ 5949261 w 6128435"/>
              <a:gd name="connsiteY94" fmla="*/ 4449185 h 6858000"/>
              <a:gd name="connsiteX95" fmla="*/ 5957504 w 6128435"/>
              <a:gd name="connsiteY95" fmla="*/ 4465911 h 6858000"/>
              <a:gd name="connsiteX96" fmla="*/ 5964689 w 6128435"/>
              <a:gd name="connsiteY96" fmla="*/ 4468532 h 6858000"/>
              <a:gd name="connsiteX97" fmla="*/ 5967062 w 6128435"/>
              <a:gd name="connsiteY97" fmla="*/ 4479923 h 6858000"/>
              <a:gd name="connsiteX98" fmla="*/ 5968960 w 6128435"/>
              <a:gd name="connsiteY98" fmla="*/ 4482655 h 6858000"/>
              <a:gd name="connsiteX99" fmla="*/ 5978567 w 6128435"/>
              <a:gd name="connsiteY99" fmla="*/ 4498605 h 6858000"/>
              <a:gd name="connsiteX100" fmla="*/ 5980106 w 6128435"/>
              <a:gd name="connsiteY100" fmla="*/ 4585087 h 6858000"/>
              <a:gd name="connsiteX101" fmla="*/ 5998138 w 6128435"/>
              <a:gd name="connsiteY101" fmla="*/ 4697518 h 6858000"/>
              <a:gd name="connsiteX102" fmla="*/ 6013516 w 6128435"/>
              <a:gd name="connsiteY102" fmla="*/ 4786619 h 6858000"/>
              <a:gd name="connsiteX103" fmla="*/ 6025404 w 6128435"/>
              <a:gd name="connsiteY103" fmla="*/ 4858148 h 6858000"/>
              <a:gd name="connsiteX104" fmla="*/ 6007749 w 6128435"/>
              <a:gd name="connsiteY104" fmla="*/ 4964715 h 6858000"/>
              <a:gd name="connsiteX105" fmla="*/ 6005269 w 6128435"/>
              <a:gd name="connsiteY105" fmla="*/ 5150567 h 6858000"/>
              <a:gd name="connsiteX106" fmla="*/ 6001127 w 6128435"/>
              <a:gd name="connsiteY106" fmla="*/ 5164609 h 6858000"/>
              <a:gd name="connsiteX107" fmla="*/ 5996647 w 6128435"/>
              <a:gd name="connsiteY107" fmla="*/ 5185640 h 6858000"/>
              <a:gd name="connsiteX108" fmla="*/ 5998514 w 6128435"/>
              <a:gd name="connsiteY108" fmla="*/ 5189673 h 6858000"/>
              <a:gd name="connsiteX109" fmla="*/ 5995970 w 6128435"/>
              <a:gd name="connsiteY109" fmla="*/ 5221547 h 6858000"/>
              <a:gd name="connsiteX110" fmla="*/ 5997218 w 6128435"/>
              <a:gd name="connsiteY110" fmla="*/ 5222031 h 6858000"/>
              <a:gd name="connsiteX111" fmla="*/ 6002116 w 6128435"/>
              <a:gd name="connsiteY111" fmla="*/ 5231223 h 6858000"/>
              <a:gd name="connsiteX112" fmla="*/ 6008541 w 6128435"/>
              <a:gd name="connsiteY112" fmla="*/ 5248680 h 6858000"/>
              <a:gd name="connsiteX113" fmla="*/ 6039260 w 6128435"/>
              <a:gd name="connsiteY113" fmla="*/ 5289518 h 6858000"/>
              <a:gd name="connsiteX114" fmla="*/ 6036748 w 6128435"/>
              <a:gd name="connsiteY114" fmla="*/ 5322752 h 6858000"/>
              <a:gd name="connsiteX115" fmla="*/ 6036943 w 6128435"/>
              <a:gd name="connsiteY115" fmla="*/ 5329480 h 6858000"/>
              <a:gd name="connsiteX116" fmla="*/ 6037236 w 6128435"/>
              <a:gd name="connsiteY116" fmla="*/ 5329634 h 6858000"/>
              <a:gd name="connsiteX117" fmla="*/ 6038019 w 6128435"/>
              <a:gd name="connsiteY117" fmla="*/ 5336764 h 6858000"/>
              <a:gd name="connsiteX118" fmla="*/ 6037298 w 6128435"/>
              <a:gd name="connsiteY118" fmla="*/ 5341753 h 6858000"/>
              <a:gd name="connsiteX119" fmla="*/ 6037677 w 6128435"/>
              <a:gd name="connsiteY119" fmla="*/ 5354807 h 6858000"/>
              <a:gd name="connsiteX120" fmla="*/ 6039728 w 6128435"/>
              <a:gd name="connsiteY120" fmla="*/ 5359416 h 6858000"/>
              <a:gd name="connsiteX121" fmla="*/ 6043311 w 6128435"/>
              <a:gd name="connsiteY121" fmla="*/ 5361407 h 6858000"/>
              <a:gd name="connsiteX122" fmla="*/ 6042954 w 6128435"/>
              <a:gd name="connsiteY122" fmla="*/ 5362576 h 6858000"/>
              <a:gd name="connsiteX123" fmla="*/ 6053435 w 6128435"/>
              <a:gd name="connsiteY123" fmla="*/ 5387547 h 6858000"/>
              <a:gd name="connsiteX124" fmla="*/ 6065933 w 6128435"/>
              <a:gd name="connsiteY124" fmla="*/ 5443002 h 6858000"/>
              <a:gd name="connsiteX125" fmla="*/ 6068640 w 6128435"/>
              <a:gd name="connsiteY125" fmla="*/ 5474503 h 6858000"/>
              <a:gd name="connsiteX126" fmla="*/ 6080922 w 6128435"/>
              <a:gd name="connsiteY126" fmla="*/ 5561070 h 6858000"/>
              <a:gd name="connsiteX127" fmla="*/ 6096949 w 6128435"/>
              <a:gd name="connsiteY127" fmla="*/ 5648179 h 6858000"/>
              <a:gd name="connsiteX128" fmla="*/ 6125703 w 6128435"/>
              <a:gd name="connsiteY128" fmla="*/ 5692894 h 6858000"/>
              <a:gd name="connsiteX129" fmla="*/ 6126670 w 6128435"/>
              <a:gd name="connsiteY129" fmla="*/ 5697882 h 6858000"/>
              <a:gd name="connsiteX130" fmla="*/ 6124061 w 6128435"/>
              <a:gd name="connsiteY130" fmla="*/ 5710294 h 6858000"/>
              <a:gd name="connsiteX131" fmla="*/ 6122213 w 6128435"/>
              <a:gd name="connsiteY131" fmla="*/ 5714762 h 6858000"/>
              <a:gd name="connsiteX132" fmla="*/ 6121353 w 6128435"/>
              <a:gd name="connsiteY132" fmla="*/ 5721725 h 6858000"/>
              <a:gd name="connsiteX133" fmla="*/ 6121607 w 6128435"/>
              <a:gd name="connsiteY133" fmla="*/ 5721959 h 6858000"/>
              <a:gd name="connsiteX134" fmla="*/ 6120262 w 6128435"/>
              <a:gd name="connsiteY134" fmla="*/ 5728358 h 6858000"/>
              <a:gd name="connsiteX135" fmla="*/ 6110194 w 6128435"/>
              <a:gd name="connsiteY135" fmla="*/ 5758853 h 6858000"/>
              <a:gd name="connsiteX136" fmla="*/ 6127519 w 6128435"/>
              <a:gd name="connsiteY136" fmla="*/ 5865775 h 6858000"/>
              <a:gd name="connsiteX137" fmla="*/ 6128435 w 6128435"/>
              <a:gd name="connsiteY137" fmla="*/ 5870164 h 6858000"/>
              <a:gd name="connsiteX138" fmla="*/ 6119217 w 6128435"/>
              <a:gd name="connsiteY138" fmla="*/ 5888542 h 6858000"/>
              <a:gd name="connsiteX139" fmla="*/ 6115966 w 6128435"/>
              <a:gd name="connsiteY139" fmla="*/ 5898387 h 6858000"/>
              <a:gd name="connsiteX140" fmla="*/ 6111924 w 6128435"/>
              <a:gd name="connsiteY140" fmla="*/ 5900444 h 6858000"/>
              <a:gd name="connsiteX141" fmla="*/ 6108716 w 6128435"/>
              <a:gd name="connsiteY141" fmla="*/ 5915345 h 6858000"/>
              <a:gd name="connsiteX142" fmla="*/ 6109524 w 6128435"/>
              <a:gd name="connsiteY142" fmla="*/ 5917328 h 6858000"/>
              <a:gd name="connsiteX143" fmla="*/ 6102493 w 6128435"/>
              <a:gd name="connsiteY143" fmla="*/ 5928602 h 6858000"/>
              <a:gd name="connsiteX144" fmla="*/ 6056863 w 6128435"/>
              <a:gd name="connsiteY144" fmla="*/ 6000643 h 6858000"/>
              <a:gd name="connsiteX145" fmla="*/ 6045436 w 6128435"/>
              <a:gd name="connsiteY145" fmla="*/ 6124480 h 6858000"/>
              <a:gd name="connsiteX146" fmla="*/ 6030489 w 6128435"/>
              <a:gd name="connsiteY146" fmla="*/ 6317666 h 6858000"/>
              <a:gd name="connsiteX147" fmla="*/ 6007492 w 6128435"/>
              <a:gd name="connsiteY147" fmla="*/ 6440818 h 6858000"/>
              <a:gd name="connsiteX148" fmla="*/ 6009467 w 6128435"/>
              <a:gd name="connsiteY148" fmla="*/ 6487076 h 6858000"/>
              <a:gd name="connsiteX149" fmla="*/ 5995064 w 6128435"/>
              <a:gd name="connsiteY149" fmla="*/ 6540791 h 6858000"/>
              <a:gd name="connsiteX150" fmla="*/ 5996309 w 6128435"/>
              <a:gd name="connsiteY150" fmla="*/ 6543961 h 6858000"/>
              <a:gd name="connsiteX151" fmla="*/ 5996048 w 6128435"/>
              <a:gd name="connsiteY151" fmla="*/ 6555444 h 6858000"/>
              <a:gd name="connsiteX152" fmla="*/ 6002524 w 6128435"/>
              <a:gd name="connsiteY152" fmla="*/ 6560188 h 6858000"/>
              <a:gd name="connsiteX153" fmla="*/ 6006823 w 6128435"/>
              <a:gd name="connsiteY153" fmla="*/ 6578546 h 6858000"/>
              <a:gd name="connsiteX154" fmla="*/ 6004510 w 6128435"/>
              <a:gd name="connsiteY154" fmla="*/ 6599256 h 6858000"/>
              <a:gd name="connsiteX155" fmla="*/ 5986207 w 6128435"/>
              <a:gd name="connsiteY155" fmla="*/ 6695855 h 6858000"/>
              <a:gd name="connsiteX156" fmla="*/ 5979428 w 6128435"/>
              <a:gd name="connsiteY156" fmla="*/ 6754678 h 6858000"/>
              <a:gd name="connsiteX157" fmla="*/ 5983398 w 6128435"/>
              <a:gd name="connsiteY157" fmla="*/ 6778641 h 6858000"/>
              <a:gd name="connsiteX158" fmla="*/ 5984543 w 6128435"/>
              <a:gd name="connsiteY158" fmla="*/ 6811016 h 6858000"/>
              <a:gd name="connsiteX159" fmla="*/ 5981802 w 6128435"/>
              <a:gd name="connsiteY159" fmla="*/ 6838578 h 6858000"/>
              <a:gd name="connsiteX160" fmla="*/ 5979671 w 6128435"/>
              <a:gd name="connsiteY160" fmla="*/ 6858000 h 6858000"/>
              <a:gd name="connsiteX161" fmla="*/ 0 w 6128435"/>
              <a:gd name="connsiteY161" fmla="*/ 6858000 h 6858000"/>
              <a:gd name="connsiteX162" fmla="*/ 0 w 6128435"/>
              <a:gd name="connsiteY16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79312 w 6128435"/>
              <a:gd name="connsiteY35" fmla="*/ 2302757 h 6858000"/>
              <a:gd name="connsiteX36" fmla="*/ 5293877 w 6128435"/>
              <a:gd name="connsiteY36" fmla="*/ 2368649 h 6858000"/>
              <a:gd name="connsiteX37" fmla="*/ 5311338 w 6128435"/>
              <a:gd name="connsiteY37" fmla="*/ 2404034 h 6858000"/>
              <a:gd name="connsiteX38" fmla="*/ 5338366 w 6128435"/>
              <a:gd name="connsiteY38" fmla="*/ 2465052 h 6858000"/>
              <a:gd name="connsiteX39" fmla="*/ 5371263 w 6128435"/>
              <a:gd name="connsiteY39" fmla="*/ 2586413 h 6858000"/>
              <a:gd name="connsiteX40" fmla="*/ 5407503 w 6128435"/>
              <a:gd name="connsiteY40" fmla="*/ 2786290 h 6858000"/>
              <a:gd name="connsiteX41" fmla="*/ 5407356 w 6128435"/>
              <a:gd name="connsiteY41" fmla="*/ 2787545 h 6858000"/>
              <a:gd name="connsiteX42" fmla="*/ 5411130 w 6128435"/>
              <a:gd name="connsiteY42" fmla="*/ 2788640 h 6858000"/>
              <a:gd name="connsiteX43" fmla="*/ 5416439 w 6128435"/>
              <a:gd name="connsiteY43" fmla="*/ 2805666 h 6858000"/>
              <a:gd name="connsiteX44" fmla="*/ 5416589 w 6128435"/>
              <a:gd name="connsiteY44" fmla="*/ 2810822 h 6858000"/>
              <a:gd name="connsiteX45" fmla="*/ 5418542 w 6128435"/>
              <a:gd name="connsiteY45" fmla="*/ 2817745 h 6858000"/>
              <a:gd name="connsiteX46" fmla="*/ 5418847 w 6128435"/>
              <a:gd name="connsiteY46" fmla="*/ 2817825 h 6858000"/>
              <a:gd name="connsiteX47" fmla="*/ 5457023 w 6128435"/>
              <a:gd name="connsiteY47" fmla="*/ 2858292 h 6858000"/>
              <a:gd name="connsiteX48" fmla="*/ 5479298 w 6128435"/>
              <a:gd name="connsiteY48" fmla="*/ 2947791 h 6858000"/>
              <a:gd name="connsiteX49" fmla="*/ 5481770 w 6128435"/>
              <a:gd name="connsiteY49" fmla="*/ 2951352 h 6858000"/>
              <a:gd name="connsiteX50" fmla="*/ 5482045 w 6128435"/>
              <a:gd name="connsiteY50" fmla="*/ 2984371 h 6858000"/>
              <a:gd name="connsiteX51" fmla="*/ 5482415 w 6128435"/>
              <a:gd name="connsiteY51" fmla="*/ 3004079 h 6858000"/>
              <a:gd name="connsiteX52" fmla="*/ 5483865 w 6128435"/>
              <a:gd name="connsiteY52" fmla="*/ 3005467 h 6858000"/>
              <a:gd name="connsiteX53" fmla="*/ 5482236 w 6128435"/>
              <a:gd name="connsiteY53" fmla="*/ 3019791 h 6858000"/>
              <a:gd name="connsiteX54" fmla="*/ 5481505 w 6128435"/>
              <a:gd name="connsiteY54" fmla="*/ 3095286 h 6858000"/>
              <a:gd name="connsiteX55" fmla="*/ 5477595 w 6128435"/>
              <a:gd name="connsiteY55" fmla="*/ 3250534 h 6858000"/>
              <a:gd name="connsiteX56" fmla="*/ 5532836 w 6128435"/>
              <a:gd name="connsiteY56" fmla="*/ 3353840 h 6858000"/>
              <a:gd name="connsiteX57" fmla="*/ 5561229 w 6128435"/>
              <a:gd name="connsiteY57" fmla="*/ 3395784 h 6858000"/>
              <a:gd name="connsiteX58" fmla="*/ 5589758 w 6128435"/>
              <a:gd name="connsiteY58" fmla="*/ 3506453 h 6858000"/>
              <a:gd name="connsiteX59" fmla="*/ 5596144 w 6128435"/>
              <a:gd name="connsiteY59" fmla="*/ 3534624 h 6858000"/>
              <a:gd name="connsiteX60" fmla="*/ 5597750 w 6128435"/>
              <a:gd name="connsiteY60" fmla="*/ 3534129 h 6858000"/>
              <a:gd name="connsiteX61" fmla="*/ 5599700 w 6128435"/>
              <a:gd name="connsiteY61" fmla="*/ 3547221 h 6858000"/>
              <a:gd name="connsiteX62" fmla="*/ 5615031 w 6128435"/>
              <a:gd name="connsiteY62" fmla="*/ 3557482 h 6858000"/>
              <a:gd name="connsiteX63" fmla="*/ 5618377 w 6128435"/>
              <a:gd name="connsiteY63" fmla="*/ 3588431 h 6858000"/>
              <a:gd name="connsiteX64" fmla="*/ 5612155 w 6128435"/>
              <a:gd name="connsiteY64" fmla="*/ 3589869 h 6858000"/>
              <a:gd name="connsiteX65" fmla="*/ 5620843 w 6128435"/>
              <a:gd name="connsiteY65" fmla="*/ 3606745 h 6858000"/>
              <a:gd name="connsiteX66" fmla="*/ 5655472 w 6128435"/>
              <a:gd name="connsiteY66" fmla="*/ 3678877 h 6858000"/>
              <a:gd name="connsiteX67" fmla="*/ 5680448 w 6128435"/>
              <a:gd name="connsiteY67" fmla="*/ 3717760 h 6858000"/>
              <a:gd name="connsiteX68" fmla="*/ 5683015 w 6128435"/>
              <a:gd name="connsiteY68" fmla="*/ 3762025 h 6858000"/>
              <a:gd name="connsiteX69" fmla="*/ 5696643 w 6128435"/>
              <a:gd name="connsiteY69" fmla="*/ 3773888 h 6858000"/>
              <a:gd name="connsiteX70" fmla="*/ 5699203 w 6128435"/>
              <a:gd name="connsiteY70" fmla="*/ 3775823 h 6858000"/>
              <a:gd name="connsiteX71" fmla="*/ 5704824 w 6128435"/>
              <a:gd name="connsiteY71" fmla="*/ 3785966 h 6858000"/>
              <a:gd name="connsiteX72" fmla="*/ 5712204 w 6128435"/>
              <a:gd name="connsiteY72" fmla="*/ 3785830 h 6858000"/>
              <a:gd name="connsiteX73" fmla="*/ 5724816 w 6128435"/>
              <a:gd name="connsiteY73" fmla="*/ 3798949 h 6858000"/>
              <a:gd name="connsiteX74" fmla="*/ 5733539 w 6128435"/>
              <a:gd name="connsiteY74" fmla="*/ 3818457 h 6858000"/>
              <a:gd name="connsiteX75" fmla="*/ 5768491 w 6128435"/>
              <a:gd name="connsiteY75" fmla="*/ 3914399 h 6858000"/>
              <a:gd name="connsiteX76" fmla="*/ 5793123 w 6128435"/>
              <a:gd name="connsiteY76" fmla="*/ 3969952 h 6858000"/>
              <a:gd name="connsiteX77" fmla="*/ 5808321 w 6128435"/>
              <a:gd name="connsiteY77" fmla="*/ 3988153 h 6858000"/>
              <a:gd name="connsiteX78" fmla="*/ 5825621 w 6128435"/>
              <a:gd name="connsiteY78" fmla="*/ 4015525 h 6858000"/>
              <a:gd name="connsiteX79" fmla="*/ 5860672 w 6128435"/>
              <a:gd name="connsiteY79" fmla="*/ 4061579 h 6858000"/>
              <a:gd name="connsiteX80" fmla="*/ 5872173 w 6128435"/>
              <a:gd name="connsiteY80" fmla="*/ 4088497 h 6858000"/>
              <a:gd name="connsiteX81" fmla="*/ 5883705 w 6128435"/>
              <a:gd name="connsiteY81" fmla="*/ 4101899 h 6858000"/>
              <a:gd name="connsiteX82" fmla="*/ 5885314 w 6128435"/>
              <a:gd name="connsiteY82" fmla="*/ 4108387 h 6858000"/>
              <a:gd name="connsiteX83" fmla="*/ 5894095 w 6128435"/>
              <a:gd name="connsiteY83" fmla="*/ 4128857 h 6858000"/>
              <a:gd name="connsiteX84" fmla="*/ 5898339 w 6128435"/>
              <a:gd name="connsiteY84" fmla="*/ 4140800 h 6858000"/>
              <a:gd name="connsiteX85" fmla="*/ 5899734 w 6128435"/>
              <a:gd name="connsiteY85" fmla="*/ 4145632 h 6858000"/>
              <a:gd name="connsiteX86" fmla="*/ 5903513 w 6128435"/>
              <a:gd name="connsiteY86" fmla="*/ 4187661 h 6858000"/>
              <a:gd name="connsiteX87" fmla="*/ 5917114 w 6128435"/>
              <a:gd name="connsiteY87" fmla="*/ 4213096 h 6858000"/>
              <a:gd name="connsiteX88" fmla="*/ 5921153 w 6128435"/>
              <a:gd name="connsiteY88" fmla="*/ 4236222 h 6858000"/>
              <a:gd name="connsiteX89" fmla="*/ 5924233 w 6128435"/>
              <a:gd name="connsiteY89" fmla="*/ 4242060 h 6858000"/>
              <a:gd name="connsiteX90" fmla="*/ 5928910 w 6128435"/>
              <a:gd name="connsiteY90" fmla="*/ 4300973 h 6858000"/>
              <a:gd name="connsiteX91" fmla="*/ 5939320 w 6128435"/>
              <a:gd name="connsiteY91" fmla="*/ 4340435 h 6858000"/>
              <a:gd name="connsiteX92" fmla="*/ 5946705 w 6128435"/>
              <a:gd name="connsiteY92" fmla="*/ 4428051 h 6858000"/>
              <a:gd name="connsiteX93" fmla="*/ 5949261 w 6128435"/>
              <a:gd name="connsiteY93" fmla="*/ 4449185 h 6858000"/>
              <a:gd name="connsiteX94" fmla="*/ 5957504 w 6128435"/>
              <a:gd name="connsiteY94" fmla="*/ 4465911 h 6858000"/>
              <a:gd name="connsiteX95" fmla="*/ 5964689 w 6128435"/>
              <a:gd name="connsiteY95" fmla="*/ 4468532 h 6858000"/>
              <a:gd name="connsiteX96" fmla="*/ 5967062 w 6128435"/>
              <a:gd name="connsiteY96" fmla="*/ 4479923 h 6858000"/>
              <a:gd name="connsiteX97" fmla="*/ 5968960 w 6128435"/>
              <a:gd name="connsiteY97" fmla="*/ 4482655 h 6858000"/>
              <a:gd name="connsiteX98" fmla="*/ 5978567 w 6128435"/>
              <a:gd name="connsiteY98" fmla="*/ 4498605 h 6858000"/>
              <a:gd name="connsiteX99" fmla="*/ 5980106 w 6128435"/>
              <a:gd name="connsiteY99" fmla="*/ 4585087 h 6858000"/>
              <a:gd name="connsiteX100" fmla="*/ 5998138 w 6128435"/>
              <a:gd name="connsiteY100" fmla="*/ 4697518 h 6858000"/>
              <a:gd name="connsiteX101" fmla="*/ 6013516 w 6128435"/>
              <a:gd name="connsiteY101" fmla="*/ 4786619 h 6858000"/>
              <a:gd name="connsiteX102" fmla="*/ 6025404 w 6128435"/>
              <a:gd name="connsiteY102" fmla="*/ 4858148 h 6858000"/>
              <a:gd name="connsiteX103" fmla="*/ 6007749 w 6128435"/>
              <a:gd name="connsiteY103" fmla="*/ 4964715 h 6858000"/>
              <a:gd name="connsiteX104" fmla="*/ 6005269 w 6128435"/>
              <a:gd name="connsiteY104" fmla="*/ 5150567 h 6858000"/>
              <a:gd name="connsiteX105" fmla="*/ 6001127 w 6128435"/>
              <a:gd name="connsiteY105" fmla="*/ 5164609 h 6858000"/>
              <a:gd name="connsiteX106" fmla="*/ 5996647 w 6128435"/>
              <a:gd name="connsiteY106" fmla="*/ 5185640 h 6858000"/>
              <a:gd name="connsiteX107" fmla="*/ 5998514 w 6128435"/>
              <a:gd name="connsiteY107" fmla="*/ 5189673 h 6858000"/>
              <a:gd name="connsiteX108" fmla="*/ 5995970 w 6128435"/>
              <a:gd name="connsiteY108" fmla="*/ 5221547 h 6858000"/>
              <a:gd name="connsiteX109" fmla="*/ 5997218 w 6128435"/>
              <a:gd name="connsiteY109" fmla="*/ 5222031 h 6858000"/>
              <a:gd name="connsiteX110" fmla="*/ 6002116 w 6128435"/>
              <a:gd name="connsiteY110" fmla="*/ 5231223 h 6858000"/>
              <a:gd name="connsiteX111" fmla="*/ 6008541 w 6128435"/>
              <a:gd name="connsiteY111" fmla="*/ 5248680 h 6858000"/>
              <a:gd name="connsiteX112" fmla="*/ 6039260 w 6128435"/>
              <a:gd name="connsiteY112" fmla="*/ 5289518 h 6858000"/>
              <a:gd name="connsiteX113" fmla="*/ 6036748 w 6128435"/>
              <a:gd name="connsiteY113" fmla="*/ 5322752 h 6858000"/>
              <a:gd name="connsiteX114" fmla="*/ 6036943 w 6128435"/>
              <a:gd name="connsiteY114" fmla="*/ 5329480 h 6858000"/>
              <a:gd name="connsiteX115" fmla="*/ 6037236 w 6128435"/>
              <a:gd name="connsiteY115" fmla="*/ 5329634 h 6858000"/>
              <a:gd name="connsiteX116" fmla="*/ 6038019 w 6128435"/>
              <a:gd name="connsiteY116" fmla="*/ 5336764 h 6858000"/>
              <a:gd name="connsiteX117" fmla="*/ 6037298 w 6128435"/>
              <a:gd name="connsiteY117" fmla="*/ 5341753 h 6858000"/>
              <a:gd name="connsiteX118" fmla="*/ 6037677 w 6128435"/>
              <a:gd name="connsiteY118" fmla="*/ 5354807 h 6858000"/>
              <a:gd name="connsiteX119" fmla="*/ 6039728 w 6128435"/>
              <a:gd name="connsiteY119" fmla="*/ 5359416 h 6858000"/>
              <a:gd name="connsiteX120" fmla="*/ 6043311 w 6128435"/>
              <a:gd name="connsiteY120" fmla="*/ 5361407 h 6858000"/>
              <a:gd name="connsiteX121" fmla="*/ 6042954 w 6128435"/>
              <a:gd name="connsiteY121" fmla="*/ 5362576 h 6858000"/>
              <a:gd name="connsiteX122" fmla="*/ 6053435 w 6128435"/>
              <a:gd name="connsiteY122" fmla="*/ 5387547 h 6858000"/>
              <a:gd name="connsiteX123" fmla="*/ 6065933 w 6128435"/>
              <a:gd name="connsiteY123" fmla="*/ 5443002 h 6858000"/>
              <a:gd name="connsiteX124" fmla="*/ 6068640 w 6128435"/>
              <a:gd name="connsiteY124" fmla="*/ 5474503 h 6858000"/>
              <a:gd name="connsiteX125" fmla="*/ 6080922 w 6128435"/>
              <a:gd name="connsiteY125" fmla="*/ 5561070 h 6858000"/>
              <a:gd name="connsiteX126" fmla="*/ 6096949 w 6128435"/>
              <a:gd name="connsiteY126" fmla="*/ 5648179 h 6858000"/>
              <a:gd name="connsiteX127" fmla="*/ 6125703 w 6128435"/>
              <a:gd name="connsiteY127" fmla="*/ 5692894 h 6858000"/>
              <a:gd name="connsiteX128" fmla="*/ 6126670 w 6128435"/>
              <a:gd name="connsiteY128" fmla="*/ 5697882 h 6858000"/>
              <a:gd name="connsiteX129" fmla="*/ 6124061 w 6128435"/>
              <a:gd name="connsiteY129" fmla="*/ 5710294 h 6858000"/>
              <a:gd name="connsiteX130" fmla="*/ 6122213 w 6128435"/>
              <a:gd name="connsiteY130" fmla="*/ 5714762 h 6858000"/>
              <a:gd name="connsiteX131" fmla="*/ 6121353 w 6128435"/>
              <a:gd name="connsiteY131" fmla="*/ 5721725 h 6858000"/>
              <a:gd name="connsiteX132" fmla="*/ 6121607 w 6128435"/>
              <a:gd name="connsiteY132" fmla="*/ 5721959 h 6858000"/>
              <a:gd name="connsiteX133" fmla="*/ 6120262 w 6128435"/>
              <a:gd name="connsiteY133" fmla="*/ 5728358 h 6858000"/>
              <a:gd name="connsiteX134" fmla="*/ 6110194 w 6128435"/>
              <a:gd name="connsiteY134" fmla="*/ 5758853 h 6858000"/>
              <a:gd name="connsiteX135" fmla="*/ 6127519 w 6128435"/>
              <a:gd name="connsiteY135" fmla="*/ 5865775 h 6858000"/>
              <a:gd name="connsiteX136" fmla="*/ 6128435 w 6128435"/>
              <a:gd name="connsiteY136" fmla="*/ 5870164 h 6858000"/>
              <a:gd name="connsiteX137" fmla="*/ 6119217 w 6128435"/>
              <a:gd name="connsiteY137" fmla="*/ 5888542 h 6858000"/>
              <a:gd name="connsiteX138" fmla="*/ 6115966 w 6128435"/>
              <a:gd name="connsiteY138" fmla="*/ 5898387 h 6858000"/>
              <a:gd name="connsiteX139" fmla="*/ 6111924 w 6128435"/>
              <a:gd name="connsiteY139" fmla="*/ 5900444 h 6858000"/>
              <a:gd name="connsiteX140" fmla="*/ 6108716 w 6128435"/>
              <a:gd name="connsiteY140" fmla="*/ 5915345 h 6858000"/>
              <a:gd name="connsiteX141" fmla="*/ 6109524 w 6128435"/>
              <a:gd name="connsiteY141" fmla="*/ 5917328 h 6858000"/>
              <a:gd name="connsiteX142" fmla="*/ 6102493 w 6128435"/>
              <a:gd name="connsiteY142" fmla="*/ 5928602 h 6858000"/>
              <a:gd name="connsiteX143" fmla="*/ 6056863 w 6128435"/>
              <a:gd name="connsiteY143" fmla="*/ 6000643 h 6858000"/>
              <a:gd name="connsiteX144" fmla="*/ 6045436 w 6128435"/>
              <a:gd name="connsiteY144" fmla="*/ 6124480 h 6858000"/>
              <a:gd name="connsiteX145" fmla="*/ 6030489 w 6128435"/>
              <a:gd name="connsiteY145" fmla="*/ 6317666 h 6858000"/>
              <a:gd name="connsiteX146" fmla="*/ 6007492 w 6128435"/>
              <a:gd name="connsiteY146" fmla="*/ 6440818 h 6858000"/>
              <a:gd name="connsiteX147" fmla="*/ 6009467 w 6128435"/>
              <a:gd name="connsiteY147" fmla="*/ 6487076 h 6858000"/>
              <a:gd name="connsiteX148" fmla="*/ 5995064 w 6128435"/>
              <a:gd name="connsiteY148" fmla="*/ 6540791 h 6858000"/>
              <a:gd name="connsiteX149" fmla="*/ 5996309 w 6128435"/>
              <a:gd name="connsiteY149" fmla="*/ 6543961 h 6858000"/>
              <a:gd name="connsiteX150" fmla="*/ 5996048 w 6128435"/>
              <a:gd name="connsiteY150" fmla="*/ 6555444 h 6858000"/>
              <a:gd name="connsiteX151" fmla="*/ 6002524 w 6128435"/>
              <a:gd name="connsiteY151" fmla="*/ 6560188 h 6858000"/>
              <a:gd name="connsiteX152" fmla="*/ 6006823 w 6128435"/>
              <a:gd name="connsiteY152" fmla="*/ 6578546 h 6858000"/>
              <a:gd name="connsiteX153" fmla="*/ 6004510 w 6128435"/>
              <a:gd name="connsiteY153" fmla="*/ 6599256 h 6858000"/>
              <a:gd name="connsiteX154" fmla="*/ 5986207 w 6128435"/>
              <a:gd name="connsiteY154" fmla="*/ 6695855 h 6858000"/>
              <a:gd name="connsiteX155" fmla="*/ 5979428 w 6128435"/>
              <a:gd name="connsiteY155" fmla="*/ 6754678 h 6858000"/>
              <a:gd name="connsiteX156" fmla="*/ 5983398 w 6128435"/>
              <a:gd name="connsiteY156" fmla="*/ 6778641 h 6858000"/>
              <a:gd name="connsiteX157" fmla="*/ 5984543 w 6128435"/>
              <a:gd name="connsiteY157" fmla="*/ 6811016 h 6858000"/>
              <a:gd name="connsiteX158" fmla="*/ 5981802 w 6128435"/>
              <a:gd name="connsiteY158" fmla="*/ 6838578 h 6858000"/>
              <a:gd name="connsiteX159" fmla="*/ 5979671 w 6128435"/>
              <a:gd name="connsiteY159" fmla="*/ 6858000 h 6858000"/>
              <a:gd name="connsiteX160" fmla="*/ 0 w 6128435"/>
              <a:gd name="connsiteY160" fmla="*/ 6858000 h 6858000"/>
              <a:gd name="connsiteX161" fmla="*/ 0 w 6128435"/>
              <a:gd name="connsiteY16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3865 w 6128435"/>
              <a:gd name="connsiteY51" fmla="*/ 3005467 h 6858000"/>
              <a:gd name="connsiteX52" fmla="*/ 5482236 w 6128435"/>
              <a:gd name="connsiteY52" fmla="*/ 3019791 h 6858000"/>
              <a:gd name="connsiteX53" fmla="*/ 5481505 w 6128435"/>
              <a:gd name="connsiteY53" fmla="*/ 3095286 h 6858000"/>
              <a:gd name="connsiteX54" fmla="*/ 5477595 w 6128435"/>
              <a:gd name="connsiteY54" fmla="*/ 3250534 h 6858000"/>
              <a:gd name="connsiteX55" fmla="*/ 5532836 w 6128435"/>
              <a:gd name="connsiteY55" fmla="*/ 3353840 h 6858000"/>
              <a:gd name="connsiteX56" fmla="*/ 5561229 w 6128435"/>
              <a:gd name="connsiteY56" fmla="*/ 3395784 h 6858000"/>
              <a:gd name="connsiteX57" fmla="*/ 5589758 w 6128435"/>
              <a:gd name="connsiteY57" fmla="*/ 3506453 h 6858000"/>
              <a:gd name="connsiteX58" fmla="*/ 5596144 w 6128435"/>
              <a:gd name="connsiteY58" fmla="*/ 3534624 h 6858000"/>
              <a:gd name="connsiteX59" fmla="*/ 5597750 w 6128435"/>
              <a:gd name="connsiteY59" fmla="*/ 3534129 h 6858000"/>
              <a:gd name="connsiteX60" fmla="*/ 5599700 w 6128435"/>
              <a:gd name="connsiteY60" fmla="*/ 3547221 h 6858000"/>
              <a:gd name="connsiteX61" fmla="*/ 5615031 w 6128435"/>
              <a:gd name="connsiteY61" fmla="*/ 3557482 h 6858000"/>
              <a:gd name="connsiteX62" fmla="*/ 5618377 w 6128435"/>
              <a:gd name="connsiteY62" fmla="*/ 3588431 h 6858000"/>
              <a:gd name="connsiteX63" fmla="*/ 5612155 w 6128435"/>
              <a:gd name="connsiteY63" fmla="*/ 3589869 h 6858000"/>
              <a:gd name="connsiteX64" fmla="*/ 5620843 w 6128435"/>
              <a:gd name="connsiteY64" fmla="*/ 3606745 h 6858000"/>
              <a:gd name="connsiteX65" fmla="*/ 5655472 w 6128435"/>
              <a:gd name="connsiteY65" fmla="*/ 3678877 h 6858000"/>
              <a:gd name="connsiteX66" fmla="*/ 5680448 w 6128435"/>
              <a:gd name="connsiteY66" fmla="*/ 3717760 h 6858000"/>
              <a:gd name="connsiteX67" fmla="*/ 5683015 w 6128435"/>
              <a:gd name="connsiteY67" fmla="*/ 3762025 h 6858000"/>
              <a:gd name="connsiteX68" fmla="*/ 5696643 w 6128435"/>
              <a:gd name="connsiteY68" fmla="*/ 3773888 h 6858000"/>
              <a:gd name="connsiteX69" fmla="*/ 5699203 w 6128435"/>
              <a:gd name="connsiteY69" fmla="*/ 3775823 h 6858000"/>
              <a:gd name="connsiteX70" fmla="*/ 5704824 w 6128435"/>
              <a:gd name="connsiteY70" fmla="*/ 3785966 h 6858000"/>
              <a:gd name="connsiteX71" fmla="*/ 5712204 w 6128435"/>
              <a:gd name="connsiteY71" fmla="*/ 3785830 h 6858000"/>
              <a:gd name="connsiteX72" fmla="*/ 5724816 w 6128435"/>
              <a:gd name="connsiteY72" fmla="*/ 3798949 h 6858000"/>
              <a:gd name="connsiteX73" fmla="*/ 5733539 w 6128435"/>
              <a:gd name="connsiteY73" fmla="*/ 3818457 h 6858000"/>
              <a:gd name="connsiteX74" fmla="*/ 5768491 w 6128435"/>
              <a:gd name="connsiteY74" fmla="*/ 3914399 h 6858000"/>
              <a:gd name="connsiteX75" fmla="*/ 5793123 w 6128435"/>
              <a:gd name="connsiteY75" fmla="*/ 3969952 h 6858000"/>
              <a:gd name="connsiteX76" fmla="*/ 5808321 w 6128435"/>
              <a:gd name="connsiteY76" fmla="*/ 3988153 h 6858000"/>
              <a:gd name="connsiteX77" fmla="*/ 5825621 w 6128435"/>
              <a:gd name="connsiteY77" fmla="*/ 4015525 h 6858000"/>
              <a:gd name="connsiteX78" fmla="*/ 5860672 w 6128435"/>
              <a:gd name="connsiteY78" fmla="*/ 4061579 h 6858000"/>
              <a:gd name="connsiteX79" fmla="*/ 5872173 w 6128435"/>
              <a:gd name="connsiteY79" fmla="*/ 4088497 h 6858000"/>
              <a:gd name="connsiteX80" fmla="*/ 5883705 w 6128435"/>
              <a:gd name="connsiteY80" fmla="*/ 4101899 h 6858000"/>
              <a:gd name="connsiteX81" fmla="*/ 5885314 w 6128435"/>
              <a:gd name="connsiteY81" fmla="*/ 4108387 h 6858000"/>
              <a:gd name="connsiteX82" fmla="*/ 5894095 w 6128435"/>
              <a:gd name="connsiteY82" fmla="*/ 4128857 h 6858000"/>
              <a:gd name="connsiteX83" fmla="*/ 5898339 w 6128435"/>
              <a:gd name="connsiteY83" fmla="*/ 4140800 h 6858000"/>
              <a:gd name="connsiteX84" fmla="*/ 5899734 w 6128435"/>
              <a:gd name="connsiteY84" fmla="*/ 4145632 h 6858000"/>
              <a:gd name="connsiteX85" fmla="*/ 5903513 w 6128435"/>
              <a:gd name="connsiteY85" fmla="*/ 4187661 h 6858000"/>
              <a:gd name="connsiteX86" fmla="*/ 5917114 w 6128435"/>
              <a:gd name="connsiteY86" fmla="*/ 4213096 h 6858000"/>
              <a:gd name="connsiteX87" fmla="*/ 5921153 w 6128435"/>
              <a:gd name="connsiteY87" fmla="*/ 4236222 h 6858000"/>
              <a:gd name="connsiteX88" fmla="*/ 5924233 w 6128435"/>
              <a:gd name="connsiteY88" fmla="*/ 4242060 h 6858000"/>
              <a:gd name="connsiteX89" fmla="*/ 5928910 w 6128435"/>
              <a:gd name="connsiteY89" fmla="*/ 4300973 h 6858000"/>
              <a:gd name="connsiteX90" fmla="*/ 5939320 w 6128435"/>
              <a:gd name="connsiteY90" fmla="*/ 4340435 h 6858000"/>
              <a:gd name="connsiteX91" fmla="*/ 5946705 w 6128435"/>
              <a:gd name="connsiteY91" fmla="*/ 4428051 h 6858000"/>
              <a:gd name="connsiteX92" fmla="*/ 5949261 w 6128435"/>
              <a:gd name="connsiteY92" fmla="*/ 4449185 h 6858000"/>
              <a:gd name="connsiteX93" fmla="*/ 5957504 w 6128435"/>
              <a:gd name="connsiteY93" fmla="*/ 4465911 h 6858000"/>
              <a:gd name="connsiteX94" fmla="*/ 5964689 w 6128435"/>
              <a:gd name="connsiteY94" fmla="*/ 4468532 h 6858000"/>
              <a:gd name="connsiteX95" fmla="*/ 5967062 w 6128435"/>
              <a:gd name="connsiteY95" fmla="*/ 4479923 h 6858000"/>
              <a:gd name="connsiteX96" fmla="*/ 5968960 w 6128435"/>
              <a:gd name="connsiteY96" fmla="*/ 4482655 h 6858000"/>
              <a:gd name="connsiteX97" fmla="*/ 5978567 w 6128435"/>
              <a:gd name="connsiteY97" fmla="*/ 4498605 h 6858000"/>
              <a:gd name="connsiteX98" fmla="*/ 5980106 w 6128435"/>
              <a:gd name="connsiteY98" fmla="*/ 4585087 h 6858000"/>
              <a:gd name="connsiteX99" fmla="*/ 5998138 w 6128435"/>
              <a:gd name="connsiteY99" fmla="*/ 4697518 h 6858000"/>
              <a:gd name="connsiteX100" fmla="*/ 6013516 w 6128435"/>
              <a:gd name="connsiteY100" fmla="*/ 4786619 h 6858000"/>
              <a:gd name="connsiteX101" fmla="*/ 6025404 w 6128435"/>
              <a:gd name="connsiteY101" fmla="*/ 4858148 h 6858000"/>
              <a:gd name="connsiteX102" fmla="*/ 6007749 w 6128435"/>
              <a:gd name="connsiteY102" fmla="*/ 4964715 h 6858000"/>
              <a:gd name="connsiteX103" fmla="*/ 6005269 w 6128435"/>
              <a:gd name="connsiteY103" fmla="*/ 5150567 h 6858000"/>
              <a:gd name="connsiteX104" fmla="*/ 6001127 w 6128435"/>
              <a:gd name="connsiteY104" fmla="*/ 5164609 h 6858000"/>
              <a:gd name="connsiteX105" fmla="*/ 5996647 w 6128435"/>
              <a:gd name="connsiteY105" fmla="*/ 5185640 h 6858000"/>
              <a:gd name="connsiteX106" fmla="*/ 5998514 w 6128435"/>
              <a:gd name="connsiteY106" fmla="*/ 5189673 h 6858000"/>
              <a:gd name="connsiteX107" fmla="*/ 5995970 w 6128435"/>
              <a:gd name="connsiteY107" fmla="*/ 5221547 h 6858000"/>
              <a:gd name="connsiteX108" fmla="*/ 5997218 w 6128435"/>
              <a:gd name="connsiteY108" fmla="*/ 5222031 h 6858000"/>
              <a:gd name="connsiteX109" fmla="*/ 6002116 w 6128435"/>
              <a:gd name="connsiteY109" fmla="*/ 5231223 h 6858000"/>
              <a:gd name="connsiteX110" fmla="*/ 6008541 w 6128435"/>
              <a:gd name="connsiteY110" fmla="*/ 5248680 h 6858000"/>
              <a:gd name="connsiteX111" fmla="*/ 6039260 w 6128435"/>
              <a:gd name="connsiteY111" fmla="*/ 5289518 h 6858000"/>
              <a:gd name="connsiteX112" fmla="*/ 6036748 w 6128435"/>
              <a:gd name="connsiteY112" fmla="*/ 5322752 h 6858000"/>
              <a:gd name="connsiteX113" fmla="*/ 6036943 w 6128435"/>
              <a:gd name="connsiteY113" fmla="*/ 5329480 h 6858000"/>
              <a:gd name="connsiteX114" fmla="*/ 6037236 w 6128435"/>
              <a:gd name="connsiteY114" fmla="*/ 5329634 h 6858000"/>
              <a:gd name="connsiteX115" fmla="*/ 6038019 w 6128435"/>
              <a:gd name="connsiteY115" fmla="*/ 5336764 h 6858000"/>
              <a:gd name="connsiteX116" fmla="*/ 6037298 w 6128435"/>
              <a:gd name="connsiteY116" fmla="*/ 5341753 h 6858000"/>
              <a:gd name="connsiteX117" fmla="*/ 6037677 w 6128435"/>
              <a:gd name="connsiteY117" fmla="*/ 5354807 h 6858000"/>
              <a:gd name="connsiteX118" fmla="*/ 6039728 w 6128435"/>
              <a:gd name="connsiteY118" fmla="*/ 5359416 h 6858000"/>
              <a:gd name="connsiteX119" fmla="*/ 6043311 w 6128435"/>
              <a:gd name="connsiteY119" fmla="*/ 5361407 h 6858000"/>
              <a:gd name="connsiteX120" fmla="*/ 6042954 w 6128435"/>
              <a:gd name="connsiteY120" fmla="*/ 5362576 h 6858000"/>
              <a:gd name="connsiteX121" fmla="*/ 6053435 w 6128435"/>
              <a:gd name="connsiteY121" fmla="*/ 5387547 h 6858000"/>
              <a:gd name="connsiteX122" fmla="*/ 6065933 w 6128435"/>
              <a:gd name="connsiteY122" fmla="*/ 5443002 h 6858000"/>
              <a:gd name="connsiteX123" fmla="*/ 6068640 w 6128435"/>
              <a:gd name="connsiteY123" fmla="*/ 5474503 h 6858000"/>
              <a:gd name="connsiteX124" fmla="*/ 6080922 w 6128435"/>
              <a:gd name="connsiteY124" fmla="*/ 5561070 h 6858000"/>
              <a:gd name="connsiteX125" fmla="*/ 6096949 w 6128435"/>
              <a:gd name="connsiteY125" fmla="*/ 5648179 h 6858000"/>
              <a:gd name="connsiteX126" fmla="*/ 6125703 w 6128435"/>
              <a:gd name="connsiteY126" fmla="*/ 5692894 h 6858000"/>
              <a:gd name="connsiteX127" fmla="*/ 6126670 w 6128435"/>
              <a:gd name="connsiteY127" fmla="*/ 5697882 h 6858000"/>
              <a:gd name="connsiteX128" fmla="*/ 6124061 w 6128435"/>
              <a:gd name="connsiteY128" fmla="*/ 5710294 h 6858000"/>
              <a:gd name="connsiteX129" fmla="*/ 6122213 w 6128435"/>
              <a:gd name="connsiteY129" fmla="*/ 5714762 h 6858000"/>
              <a:gd name="connsiteX130" fmla="*/ 6121353 w 6128435"/>
              <a:gd name="connsiteY130" fmla="*/ 5721725 h 6858000"/>
              <a:gd name="connsiteX131" fmla="*/ 6121607 w 6128435"/>
              <a:gd name="connsiteY131" fmla="*/ 5721959 h 6858000"/>
              <a:gd name="connsiteX132" fmla="*/ 6120262 w 6128435"/>
              <a:gd name="connsiteY132" fmla="*/ 5728358 h 6858000"/>
              <a:gd name="connsiteX133" fmla="*/ 6110194 w 6128435"/>
              <a:gd name="connsiteY133" fmla="*/ 5758853 h 6858000"/>
              <a:gd name="connsiteX134" fmla="*/ 6127519 w 6128435"/>
              <a:gd name="connsiteY134" fmla="*/ 5865775 h 6858000"/>
              <a:gd name="connsiteX135" fmla="*/ 6128435 w 6128435"/>
              <a:gd name="connsiteY135" fmla="*/ 5870164 h 6858000"/>
              <a:gd name="connsiteX136" fmla="*/ 6119217 w 6128435"/>
              <a:gd name="connsiteY136" fmla="*/ 5888542 h 6858000"/>
              <a:gd name="connsiteX137" fmla="*/ 6115966 w 6128435"/>
              <a:gd name="connsiteY137" fmla="*/ 5898387 h 6858000"/>
              <a:gd name="connsiteX138" fmla="*/ 6111924 w 6128435"/>
              <a:gd name="connsiteY138" fmla="*/ 5900444 h 6858000"/>
              <a:gd name="connsiteX139" fmla="*/ 6108716 w 6128435"/>
              <a:gd name="connsiteY139" fmla="*/ 5915345 h 6858000"/>
              <a:gd name="connsiteX140" fmla="*/ 6109524 w 6128435"/>
              <a:gd name="connsiteY140" fmla="*/ 5917328 h 6858000"/>
              <a:gd name="connsiteX141" fmla="*/ 6102493 w 6128435"/>
              <a:gd name="connsiteY141" fmla="*/ 5928602 h 6858000"/>
              <a:gd name="connsiteX142" fmla="*/ 6056863 w 6128435"/>
              <a:gd name="connsiteY142" fmla="*/ 6000643 h 6858000"/>
              <a:gd name="connsiteX143" fmla="*/ 6045436 w 6128435"/>
              <a:gd name="connsiteY143" fmla="*/ 6124480 h 6858000"/>
              <a:gd name="connsiteX144" fmla="*/ 6030489 w 6128435"/>
              <a:gd name="connsiteY144" fmla="*/ 6317666 h 6858000"/>
              <a:gd name="connsiteX145" fmla="*/ 6007492 w 6128435"/>
              <a:gd name="connsiteY145" fmla="*/ 6440818 h 6858000"/>
              <a:gd name="connsiteX146" fmla="*/ 6009467 w 6128435"/>
              <a:gd name="connsiteY146" fmla="*/ 6487076 h 6858000"/>
              <a:gd name="connsiteX147" fmla="*/ 5995064 w 6128435"/>
              <a:gd name="connsiteY147" fmla="*/ 6540791 h 6858000"/>
              <a:gd name="connsiteX148" fmla="*/ 5996309 w 6128435"/>
              <a:gd name="connsiteY148" fmla="*/ 6543961 h 6858000"/>
              <a:gd name="connsiteX149" fmla="*/ 5996048 w 6128435"/>
              <a:gd name="connsiteY149" fmla="*/ 6555444 h 6858000"/>
              <a:gd name="connsiteX150" fmla="*/ 6002524 w 6128435"/>
              <a:gd name="connsiteY150" fmla="*/ 6560188 h 6858000"/>
              <a:gd name="connsiteX151" fmla="*/ 6006823 w 6128435"/>
              <a:gd name="connsiteY151" fmla="*/ 6578546 h 6858000"/>
              <a:gd name="connsiteX152" fmla="*/ 6004510 w 6128435"/>
              <a:gd name="connsiteY152" fmla="*/ 6599256 h 6858000"/>
              <a:gd name="connsiteX153" fmla="*/ 5986207 w 6128435"/>
              <a:gd name="connsiteY153" fmla="*/ 6695855 h 6858000"/>
              <a:gd name="connsiteX154" fmla="*/ 5979428 w 6128435"/>
              <a:gd name="connsiteY154" fmla="*/ 6754678 h 6858000"/>
              <a:gd name="connsiteX155" fmla="*/ 5983398 w 6128435"/>
              <a:gd name="connsiteY155" fmla="*/ 6778641 h 6858000"/>
              <a:gd name="connsiteX156" fmla="*/ 5984543 w 6128435"/>
              <a:gd name="connsiteY156" fmla="*/ 6811016 h 6858000"/>
              <a:gd name="connsiteX157" fmla="*/ 5981802 w 6128435"/>
              <a:gd name="connsiteY157" fmla="*/ 6838578 h 6858000"/>
              <a:gd name="connsiteX158" fmla="*/ 5979671 w 6128435"/>
              <a:gd name="connsiteY158" fmla="*/ 6858000 h 6858000"/>
              <a:gd name="connsiteX159" fmla="*/ 0 w 6128435"/>
              <a:gd name="connsiteY159" fmla="*/ 6858000 h 6858000"/>
              <a:gd name="connsiteX160" fmla="*/ 0 w 6128435"/>
              <a:gd name="connsiteY16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3865 w 6128435"/>
              <a:gd name="connsiteY51" fmla="*/ 3005467 h 6858000"/>
              <a:gd name="connsiteX52" fmla="*/ 5481505 w 6128435"/>
              <a:gd name="connsiteY52" fmla="*/ 3095286 h 6858000"/>
              <a:gd name="connsiteX53" fmla="*/ 5477595 w 6128435"/>
              <a:gd name="connsiteY53" fmla="*/ 3250534 h 6858000"/>
              <a:gd name="connsiteX54" fmla="*/ 5532836 w 6128435"/>
              <a:gd name="connsiteY54" fmla="*/ 3353840 h 6858000"/>
              <a:gd name="connsiteX55" fmla="*/ 5561229 w 6128435"/>
              <a:gd name="connsiteY55" fmla="*/ 3395784 h 6858000"/>
              <a:gd name="connsiteX56" fmla="*/ 5589758 w 6128435"/>
              <a:gd name="connsiteY56" fmla="*/ 3506453 h 6858000"/>
              <a:gd name="connsiteX57" fmla="*/ 5596144 w 6128435"/>
              <a:gd name="connsiteY57" fmla="*/ 3534624 h 6858000"/>
              <a:gd name="connsiteX58" fmla="*/ 5597750 w 6128435"/>
              <a:gd name="connsiteY58" fmla="*/ 3534129 h 6858000"/>
              <a:gd name="connsiteX59" fmla="*/ 5599700 w 6128435"/>
              <a:gd name="connsiteY59" fmla="*/ 3547221 h 6858000"/>
              <a:gd name="connsiteX60" fmla="*/ 5615031 w 6128435"/>
              <a:gd name="connsiteY60" fmla="*/ 3557482 h 6858000"/>
              <a:gd name="connsiteX61" fmla="*/ 5618377 w 6128435"/>
              <a:gd name="connsiteY61" fmla="*/ 3588431 h 6858000"/>
              <a:gd name="connsiteX62" fmla="*/ 5612155 w 6128435"/>
              <a:gd name="connsiteY62" fmla="*/ 3589869 h 6858000"/>
              <a:gd name="connsiteX63" fmla="*/ 5620843 w 6128435"/>
              <a:gd name="connsiteY63" fmla="*/ 3606745 h 6858000"/>
              <a:gd name="connsiteX64" fmla="*/ 5655472 w 6128435"/>
              <a:gd name="connsiteY64" fmla="*/ 3678877 h 6858000"/>
              <a:gd name="connsiteX65" fmla="*/ 5680448 w 6128435"/>
              <a:gd name="connsiteY65" fmla="*/ 3717760 h 6858000"/>
              <a:gd name="connsiteX66" fmla="*/ 5683015 w 6128435"/>
              <a:gd name="connsiteY66" fmla="*/ 3762025 h 6858000"/>
              <a:gd name="connsiteX67" fmla="*/ 5696643 w 6128435"/>
              <a:gd name="connsiteY67" fmla="*/ 3773888 h 6858000"/>
              <a:gd name="connsiteX68" fmla="*/ 5699203 w 6128435"/>
              <a:gd name="connsiteY68" fmla="*/ 3775823 h 6858000"/>
              <a:gd name="connsiteX69" fmla="*/ 5704824 w 6128435"/>
              <a:gd name="connsiteY69" fmla="*/ 3785966 h 6858000"/>
              <a:gd name="connsiteX70" fmla="*/ 5712204 w 6128435"/>
              <a:gd name="connsiteY70" fmla="*/ 3785830 h 6858000"/>
              <a:gd name="connsiteX71" fmla="*/ 5724816 w 6128435"/>
              <a:gd name="connsiteY71" fmla="*/ 3798949 h 6858000"/>
              <a:gd name="connsiteX72" fmla="*/ 5733539 w 6128435"/>
              <a:gd name="connsiteY72" fmla="*/ 3818457 h 6858000"/>
              <a:gd name="connsiteX73" fmla="*/ 5768491 w 6128435"/>
              <a:gd name="connsiteY73" fmla="*/ 3914399 h 6858000"/>
              <a:gd name="connsiteX74" fmla="*/ 5793123 w 6128435"/>
              <a:gd name="connsiteY74" fmla="*/ 3969952 h 6858000"/>
              <a:gd name="connsiteX75" fmla="*/ 5808321 w 6128435"/>
              <a:gd name="connsiteY75" fmla="*/ 3988153 h 6858000"/>
              <a:gd name="connsiteX76" fmla="*/ 5825621 w 6128435"/>
              <a:gd name="connsiteY76" fmla="*/ 4015525 h 6858000"/>
              <a:gd name="connsiteX77" fmla="*/ 5860672 w 6128435"/>
              <a:gd name="connsiteY77" fmla="*/ 4061579 h 6858000"/>
              <a:gd name="connsiteX78" fmla="*/ 5872173 w 6128435"/>
              <a:gd name="connsiteY78" fmla="*/ 4088497 h 6858000"/>
              <a:gd name="connsiteX79" fmla="*/ 5883705 w 6128435"/>
              <a:gd name="connsiteY79" fmla="*/ 4101899 h 6858000"/>
              <a:gd name="connsiteX80" fmla="*/ 5885314 w 6128435"/>
              <a:gd name="connsiteY80" fmla="*/ 4108387 h 6858000"/>
              <a:gd name="connsiteX81" fmla="*/ 5894095 w 6128435"/>
              <a:gd name="connsiteY81" fmla="*/ 4128857 h 6858000"/>
              <a:gd name="connsiteX82" fmla="*/ 5898339 w 6128435"/>
              <a:gd name="connsiteY82" fmla="*/ 4140800 h 6858000"/>
              <a:gd name="connsiteX83" fmla="*/ 5899734 w 6128435"/>
              <a:gd name="connsiteY83" fmla="*/ 4145632 h 6858000"/>
              <a:gd name="connsiteX84" fmla="*/ 5903513 w 6128435"/>
              <a:gd name="connsiteY84" fmla="*/ 4187661 h 6858000"/>
              <a:gd name="connsiteX85" fmla="*/ 5917114 w 6128435"/>
              <a:gd name="connsiteY85" fmla="*/ 4213096 h 6858000"/>
              <a:gd name="connsiteX86" fmla="*/ 5921153 w 6128435"/>
              <a:gd name="connsiteY86" fmla="*/ 4236222 h 6858000"/>
              <a:gd name="connsiteX87" fmla="*/ 5924233 w 6128435"/>
              <a:gd name="connsiteY87" fmla="*/ 4242060 h 6858000"/>
              <a:gd name="connsiteX88" fmla="*/ 5928910 w 6128435"/>
              <a:gd name="connsiteY88" fmla="*/ 4300973 h 6858000"/>
              <a:gd name="connsiteX89" fmla="*/ 5939320 w 6128435"/>
              <a:gd name="connsiteY89" fmla="*/ 4340435 h 6858000"/>
              <a:gd name="connsiteX90" fmla="*/ 5946705 w 6128435"/>
              <a:gd name="connsiteY90" fmla="*/ 4428051 h 6858000"/>
              <a:gd name="connsiteX91" fmla="*/ 5949261 w 6128435"/>
              <a:gd name="connsiteY91" fmla="*/ 4449185 h 6858000"/>
              <a:gd name="connsiteX92" fmla="*/ 5957504 w 6128435"/>
              <a:gd name="connsiteY92" fmla="*/ 4465911 h 6858000"/>
              <a:gd name="connsiteX93" fmla="*/ 5964689 w 6128435"/>
              <a:gd name="connsiteY93" fmla="*/ 4468532 h 6858000"/>
              <a:gd name="connsiteX94" fmla="*/ 5967062 w 6128435"/>
              <a:gd name="connsiteY94" fmla="*/ 4479923 h 6858000"/>
              <a:gd name="connsiteX95" fmla="*/ 5968960 w 6128435"/>
              <a:gd name="connsiteY95" fmla="*/ 4482655 h 6858000"/>
              <a:gd name="connsiteX96" fmla="*/ 5978567 w 6128435"/>
              <a:gd name="connsiteY96" fmla="*/ 4498605 h 6858000"/>
              <a:gd name="connsiteX97" fmla="*/ 5980106 w 6128435"/>
              <a:gd name="connsiteY97" fmla="*/ 4585087 h 6858000"/>
              <a:gd name="connsiteX98" fmla="*/ 5998138 w 6128435"/>
              <a:gd name="connsiteY98" fmla="*/ 4697518 h 6858000"/>
              <a:gd name="connsiteX99" fmla="*/ 6013516 w 6128435"/>
              <a:gd name="connsiteY99" fmla="*/ 4786619 h 6858000"/>
              <a:gd name="connsiteX100" fmla="*/ 6025404 w 6128435"/>
              <a:gd name="connsiteY100" fmla="*/ 4858148 h 6858000"/>
              <a:gd name="connsiteX101" fmla="*/ 6007749 w 6128435"/>
              <a:gd name="connsiteY101" fmla="*/ 4964715 h 6858000"/>
              <a:gd name="connsiteX102" fmla="*/ 6005269 w 6128435"/>
              <a:gd name="connsiteY102" fmla="*/ 5150567 h 6858000"/>
              <a:gd name="connsiteX103" fmla="*/ 6001127 w 6128435"/>
              <a:gd name="connsiteY103" fmla="*/ 5164609 h 6858000"/>
              <a:gd name="connsiteX104" fmla="*/ 5996647 w 6128435"/>
              <a:gd name="connsiteY104" fmla="*/ 5185640 h 6858000"/>
              <a:gd name="connsiteX105" fmla="*/ 5998514 w 6128435"/>
              <a:gd name="connsiteY105" fmla="*/ 5189673 h 6858000"/>
              <a:gd name="connsiteX106" fmla="*/ 5995970 w 6128435"/>
              <a:gd name="connsiteY106" fmla="*/ 5221547 h 6858000"/>
              <a:gd name="connsiteX107" fmla="*/ 5997218 w 6128435"/>
              <a:gd name="connsiteY107" fmla="*/ 5222031 h 6858000"/>
              <a:gd name="connsiteX108" fmla="*/ 6002116 w 6128435"/>
              <a:gd name="connsiteY108" fmla="*/ 5231223 h 6858000"/>
              <a:gd name="connsiteX109" fmla="*/ 6008541 w 6128435"/>
              <a:gd name="connsiteY109" fmla="*/ 5248680 h 6858000"/>
              <a:gd name="connsiteX110" fmla="*/ 6039260 w 6128435"/>
              <a:gd name="connsiteY110" fmla="*/ 5289518 h 6858000"/>
              <a:gd name="connsiteX111" fmla="*/ 6036748 w 6128435"/>
              <a:gd name="connsiteY111" fmla="*/ 5322752 h 6858000"/>
              <a:gd name="connsiteX112" fmla="*/ 6036943 w 6128435"/>
              <a:gd name="connsiteY112" fmla="*/ 5329480 h 6858000"/>
              <a:gd name="connsiteX113" fmla="*/ 6037236 w 6128435"/>
              <a:gd name="connsiteY113" fmla="*/ 5329634 h 6858000"/>
              <a:gd name="connsiteX114" fmla="*/ 6038019 w 6128435"/>
              <a:gd name="connsiteY114" fmla="*/ 5336764 h 6858000"/>
              <a:gd name="connsiteX115" fmla="*/ 6037298 w 6128435"/>
              <a:gd name="connsiteY115" fmla="*/ 5341753 h 6858000"/>
              <a:gd name="connsiteX116" fmla="*/ 6037677 w 6128435"/>
              <a:gd name="connsiteY116" fmla="*/ 5354807 h 6858000"/>
              <a:gd name="connsiteX117" fmla="*/ 6039728 w 6128435"/>
              <a:gd name="connsiteY117" fmla="*/ 5359416 h 6858000"/>
              <a:gd name="connsiteX118" fmla="*/ 6043311 w 6128435"/>
              <a:gd name="connsiteY118" fmla="*/ 5361407 h 6858000"/>
              <a:gd name="connsiteX119" fmla="*/ 6042954 w 6128435"/>
              <a:gd name="connsiteY119" fmla="*/ 5362576 h 6858000"/>
              <a:gd name="connsiteX120" fmla="*/ 6053435 w 6128435"/>
              <a:gd name="connsiteY120" fmla="*/ 5387547 h 6858000"/>
              <a:gd name="connsiteX121" fmla="*/ 6065933 w 6128435"/>
              <a:gd name="connsiteY121" fmla="*/ 5443002 h 6858000"/>
              <a:gd name="connsiteX122" fmla="*/ 6068640 w 6128435"/>
              <a:gd name="connsiteY122" fmla="*/ 5474503 h 6858000"/>
              <a:gd name="connsiteX123" fmla="*/ 6080922 w 6128435"/>
              <a:gd name="connsiteY123" fmla="*/ 5561070 h 6858000"/>
              <a:gd name="connsiteX124" fmla="*/ 6096949 w 6128435"/>
              <a:gd name="connsiteY124" fmla="*/ 5648179 h 6858000"/>
              <a:gd name="connsiteX125" fmla="*/ 6125703 w 6128435"/>
              <a:gd name="connsiteY125" fmla="*/ 5692894 h 6858000"/>
              <a:gd name="connsiteX126" fmla="*/ 6126670 w 6128435"/>
              <a:gd name="connsiteY126" fmla="*/ 5697882 h 6858000"/>
              <a:gd name="connsiteX127" fmla="*/ 6124061 w 6128435"/>
              <a:gd name="connsiteY127" fmla="*/ 5710294 h 6858000"/>
              <a:gd name="connsiteX128" fmla="*/ 6122213 w 6128435"/>
              <a:gd name="connsiteY128" fmla="*/ 5714762 h 6858000"/>
              <a:gd name="connsiteX129" fmla="*/ 6121353 w 6128435"/>
              <a:gd name="connsiteY129" fmla="*/ 5721725 h 6858000"/>
              <a:gd name="connsiteX130" fmla="*/ 6121607 w 6128435"/>
              <a:gd name="connsiteY130" fmla="*/ 5721959 h 6858000"/>
              <a:gd name="connsiteX131" fmla="*/ 6120262 w 6128435"/>
              <a:gd name="connsiteY131" fmla="*/ 5728358 h 6858000"/>
              <a:gd name="connsiteX132" fmla="*/ 6110194 w 6128435"/>
              <a:gd name="connsiteY132" fmla="*/ 5758853 h 6858000"/>
              <a:gd name="connsiteX133" fmla="*/ 6127519 w 6128435"/>
              <a:gd name="connsiteY133" fmla="*/ 5865775 h 6858000"/>
              <a:gd name="connsiteX134" fmla="*/ 6128435 w 6128435"/>
              <a:gd name="connsiteY134" fmla="*/ 5870164 h 6858000"/>
              <a:gd name="connsiteX135" fmla="*/ 6119217 w 6128435"/>
              <a:gd name="connsiteY135" fmla="*/ 5888542 h 6858000"/>
              <a:gd name="connsiteX136" fmla="*/ 6115966 w 6128435"/>
              <a:gd name="connsiteY136" fmla="*/ 5898387 h 6858000"/>
              <a:gd name="connsiteX137" fmla="*/ 6111924 w 6128435"/>
              <a:gd name="connsiteY137" fmla="*/ 5900444 h 6858000"/>
              <a:gd name="connsiteX138" fmla="*/ 6108716 w 6128435"/>
              <a:gd name="connsiteY138" fmla="*/ 5915345 h 6858000"/>
              <a:gd name="connsiteX139" fmla="*/ 6109524 w 6128435"/>
              <a:gd name="connsiteY139" fmla="*/ 5917328 h 6858000"/>
              <a:gd name="connsiteX140" fmla="*/ 6102493 w 6128435"/>
              <a:gd name="connsiteY140" fmla="*/ 5928602 h 6858000"/>
              <a:gd name="connsiteX141" fmla="*/ 6056863 w 6128435"/>
              <a:gd name="connsiteY141" fmla="*/ 6000643 h 6858000"/>
              <a:gd name="connsiteX142" fmla="*/ 6045436 w 6128435"/>
              <a:gd name="connsiteY142" fmla="*/ 6124480 h 6858000"/>
              <a:gd name="connsiteX143" fmla="*/ 6030489 w 6128435"/>
              <a:gd name="connsiteY143" fmla="*/ 6317666 h 6858000"/>
              <a:gd name="connsiteX144" fmla="*/ 6007492 w 6128435"/>
              <a:gd name="connsiteY144" fmla="*/ 6440818 h 6858000"/>
              <a:gd name="connsiteX145" fmla="*/ 6009467 w 6128435"/>
              <a:gd name="connsiteY145" fmla="*/ 6487076 h 6858000"/>
              <a:gd name="connsiteX146" fmla="*/ 5995064 w 6128435"/>
              <a:gd name="connsiteY146" fmla="*/ 6540791 h 6858000"/>
              <a:gd name="connsiteX147" fmla="*/ 5996309 w 6128435"/>
              <a:gd name="connsiteY147" fmla="*/ 6543961 h 6858000"/>
              <a:gd name="connsiteX148" fmla="*/ 5996048 w 6128435"/>
              <a:gd name="connsiteY148" fmla="*/ 6555444 h 6858000"/>
              <a:gd name="connsiteX149" fmla="*/ 6002524 w 6128435"/>
              <a:gd name="connsiteY149" fmla="*/ 6560188 h 6858000"/>
              <a:gd name="connsiteX150" fmla="*/ 6006823 w 6128435"/>
              <a:gd name="connsiteY150" fmla="*/ 6578546 h 6858000"/>
              <a:gd name="connsiteX151" fmla="*/ 6004510 w 6128435"/>
              <a:gd name="connsiteY151" fmla="*/ 6599256 h 6858000"/>
              <a:gd name="connsiteX152" fmla="*/ 5986207 w 6128435"/>
              <a:gd name="connsiteY152" fmla="*/ 6695855 h 6858000"/>
              <a:gd name="connsiteX153" fmla="*/ 5979428 w 6128435"/>
              <a:gd name="connsiteY153" fmla="*/ 6754678 h 6858000"/>
              <a:gd name="connsiteX154" fmla="*/ 5983398 w 6128435"/>
              <a:gd name="connsiteY154" fmla="*/ 6778641 h 6858000"/>
              <a:gd name="connsiteX155" fmla="*/ 5984543 w 6128435"/>
              <a:gd name="connsiteY155" fmla="*/ 6811016 h 6858000"/>
              <a:gd name="connsiteX156" fmla="*/ 5981802 w 6128435"/>
              <a:gd name="connsiteY156" fmla="*/ 6838578 h 6858000"/>
              <a:gd name="connsiteX157" fmla="*/ 5979671 w 6128435"/>
              <a:gd name="connsiteY157" fmla="*/ 6858000 h 6858000"/>
              <a:gd name="connsiteX158" fmla="*/ 0 w 6128435"/>
              <a:gd name="connsiteY158" fmla="*/ 6858000 h 6858000"/>
              <a:gd name="connsiteX159" fmla="*/ 0 w 6128435"/>
              <a:gd name="connsiteY15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477595 w 6128435"/>
              <a:gd name="connsiteY52" fmla="*/ 3250534 h 6858000"/>
              <a:gd name="connsiteX53" fmla="*/ 5532836 w 6128435"/>
              <a:gd name="connsiteY53" fmla="*/ 3353840 h 6858000"/>
              <a:gd name="connsiteX54" fmla="*/ 5561229 w 6128435"/>
              <a:gd name="connsiteY54" fmla="*/ 3395784 h 6858000"/>
              <a:gd name="connsiteX55" fmla="*/ 5589758 w 6128435"/>
              <a:gd name="connsiteY55" fmla="*/ 3506453 h 6858000"/>
              <a:gd name="connsiteX56" fmla="*/ 5596144 w 6128435"/>
              <a:gd name="connsiteY56" fmla="*/ 3534624 h 6858000"/>
              <a:gd name="connsiteX57" fmla="*/ 5597750 w 6128435"/>
              <a:gd name="connsiteY57" fmla="*/ 3534129 h 6858000"/>
              <a:gd name="connsiteX58" fmla="*/ 5599700 w 6128435"/>
              <a:gd name="connsiteY58" fmla="*/ 3547221 h 6858000"/>
              <a:gd name="connsiteX59" fmla="*/ 5615031 w 6128435"/>
              <a:gd name="connsiteY59" fmla="*/ 3557482 h 6858000"/>
              <a:gd name="connsiteX60" fmla="*/ 5618377 w 6128435"/>
              <a:gd name="connsiteY60" fmla="*/ 3588431 h 6858000"/>
              <a:gd name="connsiteX61" fmla="*/ 5612155 w 6128435"/>
              <a:gd name="connsiteY61" fmla="*/ 3589869 h 6858000"/>
              <a:gd name="connsiteX62" fmla="*/ 5620843 w 6128435"/>
              <a:gd name="connsiteY62" fmla="*/ 3606745 h 6858000"/>
              <a:gd name="connsiteX63" fmla="*/ 5655472 w 6128435"/>
              <a:gd name="connsiteY63" fmla="*/ 3678877 h 6858000"/>
              <a:gd name="connsiteX64" fmla="*/ 5680448 w 6128435"/>
              <a:gd name="connsiteY64" fmla="*/ 3717760 h 6858000"/>
              <a:gd name="connsiteX65" fmla="*/ 5683015 w 6128435"/>
              <a:gd name="connsiteY65" fmla="*/ 3762025 h 6858000"/>
              <a:gd name="connsiteX66" fmla="*/ 5696643 w 6128435"/>
              <a:gd name="connsiteY66" fmla="*/ 3773888 h 6858000"/>
              <a:gd name="connsiteX67" fmla="*/ 5699203 w 6128435"/>
              <a:gd name="connsiteY67" fmla="*/ 3775823 h 6858000"/>
              <a:gd name="connsiteX68" fmla="*/ 5704824 w 6128435"/>
              <a:gd name="connsiteY68" fmla="*/ 3785966 h 6858000"/>
              <a:gd name="connsiteX69" fmla="*/ 5712204 w 6128435"/>
              <a:gd name="connsiteY69" fmla="*/ 3785830 h 6858000"/>
              <a:gd name="connsiteX70" fmla="*/ 5724816 w 6128435"/>
              <a:gd name="connsiteY70" fmla="*/ 3798949 h 6858000"/>
              <a:gd name="connsiteX71" fmla="*/ 5733539 w 6128435"/>
              <a:gd name="connsiteY71" fmla="*/ 3818457 h 6858000"/>
              <a:gd name="connsiteX72" fmla="*/ 5768491 w 6128435"/>
              <a:gd name="connsiteY72" fmla="*/ 3914399 h 6858000"/>
              <a:gd name="connsiteX73" fmla="*/ 5793123 w 6128435"/>
              <a:gd name="connsiteY73" fmla="*/ 3969952 h 6858000"/>
              <a:gd name="connsiteX74" fmla="*/ 5808321 w 6128435"/>
              <a:gd name="connsiteY74" fmla="*/ 3988153 h 6858000"/>
              <a:gd name="connsiteX75" fmla="*/ 5825621 w 6128435"/>
              <a:gd name="connsiteY75" fmla="*/ 4015525 h 6858000"/>
              <a:gd name="connsiteX76" fmla="*/ 5860672 w 6128435"/>
              <a:gd name="connsiteY76" fmla="*/ 4061579 h 6858000"/>
              <a:gd name="connsiteX77" fmla="*/ 5872173 w 6128435"/>
              <a:gd name="connsiteY77" fmla="*/ 4088497 h 6858000"/>
              <a:gd name="connsiteX78" fmla="*/ 5883705 w 6128435"/>
              <a:gd name="connsiteY78" fmla="*/ 4101899 h 6858000"/>
              <a:gd name="connsiteX79" fmla="*/ 5885314 w 6128435"/>
              <a:gd name="connsiteY79" fmla="*/ 4108387 h 6858000"/>
              <a:gd name="connsiteX80" fmla="*/ 5894095 w 6128435"/>
              <a:gd name="connsiteY80" fmla="*/ 4128857 h 6858000"/>
              <a:gd name="connsiteX81" fmla="*/ 5898339 w 6128435"/>
              <a:gd name="connsiteY81" fmla="*/ 4140800 h 6858000"/>
              <a:gd name="connsiteX82" fmla="*/ 5899734 w 6128435"/>
              <a:gd name="connsiteY82" fmla="*/ 4145632 h 6858000"/>
              <a:gd name="connsiteX83" fmla="*/ 5903513 w 6128435"/>
              <a:gd name="connsiteY83" fmla="*/ 4187661 h 6858000"/>
              <a:gd name="connsiteX84" fmla="*/ 5917114 w 6128435"/>
              <a:gd name="connsiteY84" fmla="*/ 4213096 h 6858000"/>
              <a:gd name="connsiteX85" fmla="*/ 5921153 w 6128435"/>
              <a:gd name="connsiteY85" fmla="*/ 4236222 h 6858000"/>
              <a:gd name="connsiteX86" fmla="*/ 5924233 w 6128435"/>
              <a:gd name="connsiteY86" fmla="*/ 4242060 h 6858000"/>
              <a:gd name="connsiteX87" fmla="*/ 5928910 w 6128435"/>
              <a:gd name="connsiteY87" fmla="*/ 4300973 h 6858000"/>
              <a:gd name="connsiteX88" fmla="*/ 5939320 w 6128435"/>
              <a:gd name="connsiteY88" fmla="*/ 4340435 h 6858000"/>
              <a:gd name="connsiteX89" fmla="*/ 5946705 w 6128435"/>
              <a:gd name="connsiteY89" fmla="*/ 4428051 h 6858000"/>
              <a:gd name="connsiteX90" fmla="*/ 5949261 w 6128435"/>
              <a:gd name="connsiteY90" fmla="*/ 4449185 h 6858000"/>
              <a:gd name="connsiteX91" fmla="*/ 5957504 w 6128435"/>
              <a:gd name="connsiteY91" fmla="*/ 4465911 h 6858000"/>
              <a:gd name="connsiteX92" fmla="*/ 5964689 w 6128435"/>
              <a:gd name="connsiteY92" fmla="*/ 4468532 h 6858000"/>
              <a:gd name="connsiteX93" fmla="*/ 5967062 w 6128435"/>
              <a:gd name="connsiteY93" fmla="*/ 4479923 h 6858000"/>
              <a:gd name="connsiteX94" fmla="*/ 5968960 w 6128435"/>
              <a:gd name="connsiteY94" fmla="*/ 4482655 h 6858000"/>
              <a:gd name="connsiteX95" fmla="*/ 5978567 w 6128435"/>
              <a:gd name="connsiteY95" fmla="*/ 4498605 h 6858000"/>
              <a:gd name="connsiteX96" fmla="*/ 5980106 w 6128435"/>
              <a:gd name="connsiteY96" fmla="*/ 4585087 h 6858000"/>
              <a:gd name="connsiteX97" fmla="*/ 5998138 w 6128435"/>
              <a:gd name="connsiteY97" fmla="*/ 4697518 h 6858000"/>
              <a:gd name="connsiteX98" fmla="*/ 6013516 w 6128435"/>
              <a:gd name="connsiteY98" fmla="*/ 4786619 h 6858000"/>
              <a:gd name="connsiteX99" fmla="*/ 6025404 w 6128435"/>
              <a:gd name="connsiteY99" fmla="*/ 4858148 h 6858000"/>
              <a:gd name="connsiteX100" fmla="*/ 6007749 w 6128435"/>
              <a:gd name="connsiteY100" fmla="*/ 4964715 h 6858000"/>
              <a:gd name="connsiteX101" fmla="*/ 6005269 w 6128435"/>
              <a:gd name="connsiteY101" fmla="*/ 5150567 h 6858000"/>
              <a:gd name="connsiteX102" fmla="*/ 6001127 w 6128435"/>
              <a:gd name="connsiteY102" fmla="*/ 5164609 h 6858000"/>
              <a:gd name="connsiteX103" fmla="*/ 5996647 w 6128435"/>
              <a:gd name="connsiteY103" fmla="*/ 5185640 h 6858000"/>
              <a:gd name="connsiteX104" fmla="*/ 5998514 w 6128435"/>
              <a:gd name="connsiteY104" fmla="*/ 5189673 h 6858000"/>
              <a:gd name="connsiteX105" fmla="*/ 5995970 w 6128435"/>
              <a:gd name="connsiteY105" fmla="*/ 5221547 h 6858000"/>
              <a:gd name="connsiteX106" fmla="*/ 5997218 w 6128435"/>
              <a:gd name="connsiteY106" fmla="*/ 5222031 h 6858000"/>
              <a:gd name="connsiteX107" fmla="*/ 6002116 w 6128435"/>
              <a:gd name="connsiteY107" fmla="*/ 5231223 h 6858000"/>
              <a:gd name="connsiteX108" fmla="*/ 6008541 w 6128435"/>
              <a:gd name="connsiteY108" fmla="*/ 5248680 h 6858000"/>
              <a:gd name="connsiteX109" fmla="*/ 6039260 w 6128435"/>
              <a:gd name="connsiteY109" fmla="*/ 5289518 h 6858000"/>
              <a:gd name="connsiteX110" fmla="*/ 6036748 w 6128435"/>
              <a:gd name="connsiteY110" fmla="*/ 5322752 h 6858000"/>
              <a:gd name="connsiteX111" fmla="*/ 6036943 w 6128435"/>
              <a:gd name="connsiteY111" fmla="*/ 5329480 h 6858000"/>
              <a:gd name="connsiteX112" fmla="*/ 6037236 w 6128435"/>
              <a:gd name="connsiteY112" fmla="*/ 5329634 h 6858000"/>
              <a:gd name="connsiteX113" fmla="*/ 6038019 w 6128435"/>
              <a:gd name="connsiteY113" fmla="*/ 5336764 h 6858000"/>
              <a:gd name="connsiteX114" fmla="*/ 6037298 w 6128435"/>
              <a:gd name="connsiteY114" fmla="*/ 5341753 h 6858000"/>
              <a:gd name="connsiteX115" fmla="*/ 6037677 w 6128435"/>
              <a:gd name="connsiteY115" fmla="*/ 5354807 h 6858000"/>
              <a:gd name="connsiteX116" fmla="*/ 6039728 w 6128435"/>
              <a:gd name="connsiteY116" fmla="*/ 5359416 h 6858000"/>
              <a:gd name="connsiteX117" fmla="*/ 6043311 w 6128435"/>
              <a:gd name="connsiteY117" fmla="*/ 5361407 h 6858000"/>
              <a:gd name="connsiteX118" fmla="*/ 6042954 w 6128435"/>
              <a:gd name="connsiteY118" fmla="*/ 5362576 h 6858000"/>
              <a:gd name="connsiteX119" fmla="*/ 6053435 w 6128435"/>
              <a:gd name="connsiteY119" fmla="*/ 5387547 h 6858000"/>
              <a:gd name="connsiteX120" fmla="*/ 6065933 w 6128435"/>
              <a:gd name="connsiteY120" fmla="*/ 5443002 h 6858000"/>
              <a:gd name="connsiteX121" fmla="*/ 6068640 w 6128435"/>
              <a:gd name="connsiteY121" fmla="*/ 5474503 h 6858000"/>
              <a:gd name="connsiteX122" fmla="*/ 6080922 w 6128435"/>
              <a:gd name="connsiteY122" fmla="*/ 5561070 h 6858000"/>
              <a:gd name="connsiteX123" fmla="*/ 6096949 w 6128435"/>
              <a:gd name="connsiteY123" fmla="*/ 5648179 h 6858000"/>
              <a:gd name="connsiteX124" fmla="*/ 6125703 w 6128435"/>
              <a:gd name="connsiteY124" fmla="*/ 5692894 h 6858000"/>
              <a:gd name="connsiteX125" fmla="*/ 6126670 w 6128435"/>
              <a:gd name="connsiteY125" fmla="*/ 5697882 h 6858000"/>
              <a:gd name="connsiteX126" fmla="*/ 6124061 w 6128435"/>
              <a:gd name="connsiteY126" fmla="*/ 5710294 h 6858000"/>
              <a:gd name="connsiteX127" fmla="*/ 6122213 w 6128435"/>
              <a:gd name="connsiteY127" fmla="*/ 5714762 h 6858000"/>
              <a:gd name="connsiteX128" fmla="*/ 6121353 w 6128435"/>
              <a:gd name="connsiteY128" fmla="*/ 5721725 h 6858000"/>
              <a:gd name="connsiteX129" fmla="*/ 6121607 w 6128435"/>
              <a:gd name="connsiteY129" fmla="*/ 5721959 h 6858000"/>
              <a:gd name="connsiteX130" fmla="*/ 6120262 w 6128435"/>
              <a:gd name="connsiteY130" fmla="*/ 5728358 h 6858000"/>
              <a:gd name="connsiteX131" fmla="*/ 6110194 w 6128435"/>
              <a:gd name="connsiteY131" fmla="*/ 5758853 h 6858000"/>
              <a:gd name="connsiteX132" fmla="*/ 6127519 w 6128435"/>
              <a:gd name="connsiteY132" fmla="*/ 5865775 h 6858000"/>
              <a:gd name="connsiteX133" fmla="*/ 6128435 w 6128435"/>
              <a:gd name="connsiteY133" fmla="*/ 5870164 h 6858000"/>
              <a:gd name="connsiteX134" fmla="*/ 6119217 w 6128435"/>
              <a:gd name="connsiteY134" fmla="*/ 5888542 h 6858000"/>
              <a:gd name="connsiteX135" fmla="*/ 6115966 w 6128435"/>
              <a:gd name="connsiteY135" fmla="*/ 5898387 h 6858000"/>
              <a:gd name="connsiteX136" fmla="*/ 6111924 w 6128435"/>
              <a:gd name="connsiteY136" fmla="*/ 5900444 h 6858000"/>
              <a:gd name="connsiteX137" fmla="*/ 6108716 w 6128435"/>
              <a:gd name="connsiteY137" fmla="*/ 5915345 h 6858000"/>
              <a:gd name="connsiteX138" fmla="*/ 6109524 w 6128435"/>
              <a:gd name="connsiteY138" fmla="*/ 5917328 h 6858000"/>
              <a:gd name="connsiteX139" fmla="*/ 6102493 w 6128435"/>
              <a:gd name="connsiteY139" fmla="*/ 5928602 h 6858000"/>
              <a:gd name="connsiteX140" fmla="*/ 6056863 w 6128435"/>
              <a:gd name="connsiteY140" fmla="*/ 6000643 h 6858000"/>
              <a:gd name="connsiteX141" fmla="*/ 6045436 w 6128435"/>
              <a:gd name="connsiteY141" fmla="*/ 6124480 h 6858000"/>
              <a:gd name="connsiteX142" fmla="*/ 6030489 w 6128435"/>
              <a:gd name="connsiteY142" fmla="*/ 6317666 h 6858000"/>
              <a:gd name="connsiteX143" fmla="*/ 6007492 w 6128435"/>
              <a:gd name="connsiteY143" fmla="*/ 6440818 h 6858000"/>
              <a:gd name="connsiteX144" fmla="*/ 6009467 w 6128435"/>
              <a:gd name="connsiteY144" fmla="*/ 6487076 h 6858000"/>
              <a:gd name="connsiteX145" fmla="*/ 5995064 w 6128435"/>
              <a:gd name="connsiteY145" fmla="*/ 6540791 h 6858000"/>
              <a:gd name="connsiteX146" fmla="*/ 5996309 w 6128435"/>
              <a:gd name="connsiteY146" fmla="*/ 6543961 h 6858000"/>
              <a:gd name="connsiteX147" fmla="*/ 5996048 w 6128435"/>
              <a:gd name="connsiteY147" fmla="*/ 6555444 h 6858000"/>
              <a:gd name="connsiteX148" fmla="*/ 6002524 w 6128435"/>
              <a:gd name="connsiteY148" fmla="*/ 6560188 h 6858000"/>
              <a:gd name="connsiteX149" fmla="*/ 6006823 w 6128435"/>
              <a:gd name="connsiteY149" fmla="*/ 6578546 h 6858000"/>
              <a:gd name="connsiteX150" fmla="*/ 6004510 w 6128435"/>
              <a:gd name="connsiteY150" fmla="*/ 6599256 h 6858000"/>
              <a:gd name="connsiteX151" fmla="*/ 5986207 w 6128435"/>
              <a:gd name="connsiteY151" fmla="*/ 6695855 h 6858000"/>
              <a:gd name="connsiteX152" fmla="*/ 5979428 w 6128435"/>
              <a:gd name="connsiteY152" fmla="*/ 6754678 h 6858000"/>
              <a:gd name="connsiteX153" fmla="*/ 5983398 w 6128435"/>
              <a:gd name="connsiteY153" fmla="*/ 6778641 h 6858000"/>
              <a:gd name="connsiteX154" fmla="*/ 5984543 w 6128435"/>
              <a:gd name="connsiteY154" fmla="*/ 6811016 h 6858000"/>
              <a:gd name="connsiteX155" fmla="*/ 5981802 w 6128435"/>
              <a:gd name="connsiteY155" fmla="*/ 6838578 h 6858000"/>
              <a:gd name="connsiteX156" fmla="*/ 5979671 w 6128435"/>
              <a:gd name="connsiteY156" fmla="*/ 6858000 h 6858000"/>
              <a:gd name="connsiteX157" fmla="*/ 0 w 6128435"/>
              <a:gd name="connsiteY157" fmla="*/ 6858000 h 6858000"/>
              <a:gd name="connsiteX158" fmla="*/ 0 w 6128435"/>
              <a:gd name="connsiteY15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32836 w 6128435"/>
              <a:gd name="connsiteY52" fmla="*/ 3353840 h 6858000"/>
              <a:gd name="connsiteX53" fmla="*/ 5561229 w 6128435"/>
              <a:gd name="connsiteY53" fmla="*/ 3395784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16007 w 6128435"/>
              <a:gd name="connsiteY52" fmla="*/ 3258473 h 6858000"/>
              <a:gd name="connsiteX53" fmla="*/ 5561229 w 6128435"/>
              <a:gd name="connsiteY53" fmla="*/ 3395784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8716 w 6128435"/>
              <a:gd name="connsiteY135" fmla="*/ 5915345 h 6858000"/>
              <a:gd name="connsiteX136" fmla="*/ 6109524 w 6128435"/>
              <a:gd name="connsiteY136" fmla="*/ 5917328 h 6858000"/>
              <a:gd name="connsiteX137" fmla="*/ 6102493 w 6128435"/>
              <a:gd name="connsiteY137" fmla="*/ 5928602 h 6858000"/>
              <a:gd name="connsiteX138" fmla="*/ 6056863 w 6128435"/>
              <a:gd name="connsiteY138" fmla="*/ 6000643 h 6858000"/>
              <a:gd name="connsiteX139" fmla="*/ 6045436 w 6128435"/>
              <a:gd name="connsiteY139" fmla="*/ 6124480 h 6858000"/>
              <a:gd name="connsiteX140" fmla="*/ 6030489 w 6128435"/>
              <a:gd name="connsiteY140" fmla="*/ 6317666 h 6858000"/>
              <a:gd name="connsiteX141" fmla="*/ 6007492 w 6128435"/>
              <a:gd name="connsiteY141" fmla="*/ 6440818 h 6858000"/>
              <a:gd name="connsiteX142" fmla="*/ 6009467 w 6128435"/>
              <a:gd name="connsiteY142" fmla="*/ 6487076 h 6858000"/>
              <a:gd name="connsiteX143" fmla="*/ 5995064 w 6128435"/>
              <a:gd name="connsiteY143" fmla="*/ 6540791 h 6858000"/>
              <a:gd name="connsiteX144" fmla="*/ 5996309 w 6128435"/>
              <a:gd name="connsiteY144" fmla="*/ 6543961 h 6858000"/>
              <a:gd name="connsiteX145" fmla="*/ 5996048 w 6128435"/>
              <a:gd name="connsiteY145" fmla="*/ 6555444 h 6858000"/>
              <a:gd name="connsiteX146" fmla="*/ 6002524 w 6128435"/>
              <a:gd name="connsiteY146" fmla="*/ 6560188 h 6858000"/>
              <a:gd name="connsiteX147" fmla="*/ 6006823 w 6128435"/>
              <a:gd name="connsiteY147" fmla="*/ 6578546 h 6858000"/>
              <a:gd name="connsiteX148" fmla="*/ 6004510 w 6128435"/>
              <a:gd name="connsiteY148" fmla="*/ 6599256 h 6858000"/>
              <a:gd name="connsiteX149" fmla="*/ 5986207 w 6128435"/>
              <a:gd name="connsiteY149" fmla="*/ 6695855 h 6858000"/>
              <a:gd name="connsiteX150" fmla="*/ 5979428 w 6128435"/>
              <a:gd name="connsiteY150" fmla="*/ 6754678 h 6858000"/>
              <a:gd name="connsiteX151" fmla="*/ 5983398 w 6128435"/>
              <a:gd name="connsiteY151" fmla="*/ 6778641 h 6858000"/>
              <a:gd name="connsiteX152" fmla="*/ 5984543 w 6128435"/>
              <a:gd name="connsiteY152" fmla="*/ 6811016 h 6858000"/>
              <a:gd name="connsiteX153" fmla="*/ 5981802 w 6128435"/>
              <a:gd name="connsiteY153" fmla="*/ 6838578 h 6858000"/>
              <a:gd name="connsiteX154" fmla="*/ 5979671 w 6128435"/>
              <a:gd name="connsiteY154" fmla="*/ 6858000 h 6858000"/>
              <a:gd name="connsiteX155" fmla="*/ 0 w 6128435"/>
              <a:gd name="connsiteY155" fmla="*/ 6858000 h 6858000"/>
              <a:gd name="connsiteX156" fmla="*/ 0 w 6128435"/>
              <a:gd name="connsiteY15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8716 w 6128435"/>
              <a:gd name="connsiteY135" fmla="*/ 5915345 h 6858000"/>
              <a:gd name="connsiteX136" fmla="*/ 6102493 w 6128435"/>
              <a:gd name="connsiteY136" fmla="*/ 5928602 h 6858000"/>
              <a:gd name="connsiteX137" fmla="*/ 6056863 w 6128435"/>
              <a:gd name="connsiteY137" fmla="*/ 6000643 h 6858000"/>
              <a:gd name="connsiteX138" fmla="*/ 6045436 w 6128435"/>
              <a:gd name="connsiteY138" fmla="*/ 6124480 h 6858000"/>
              <a:gd name="connsiteX139" fmla="*/ 6030489 w 6128435"/>
              <a:gd name="connsiteY139" fmla="*/ 6317666 h 6858000"/>
              <a:gd name="connsiteX140" fmla="*/ 6007492 w 6128435"/>
              <a:gd name="connsiteY140" fmla="*/ 6440818 h 6858000"/>
              <a:gd name="connsiteX141" fmla="*/ 6009467 w 6128435"/>
              <a:gd name="connsiteY141" fmla="*/ 6487076 h 6858000"/>
              <a:gd name="connsiteX142" fmla="*/ 5995064 w 6128435"/>
              <a:gd name="connsiteY142" fmla="*/ 6540791 h 6858000"/>
              <a:gd name="connsiteX143" fmla="*/ 5996309 w 6128435"/>
              <a:gd name="connsiteY143" fmla="*/ 6543961 h 6858000"/>
              <a:gd name="connsiteX144" fmla="*/ 5996048 w 6128435"/>
              <a:gd name="connsiteY144" fmla="*/ 6555444 h 6858000"/>
              <a:gd name="connsiteX145" fmla="*/ 6002524 w 6128435"/>
              <a:gd name="connsiteY145" fmla="*/ 6560188 h 6858000"/>
              <a:gd name="connsiteX146" fmla="*/ 6006823 w 6128435"/>
              <a:gd name="connsiteY146" fmla="*/ 6578546 h 6858000"/>
              <a:gd name="connsiteX147" fmla="*/ 6004510 w 6128435"/>
              <a:gd name="connsiteY147" fmla="*/ 6599256 h 6858000"/>
              <a:gd name="connsiteX148" fmla="*/ 5986207 w 6128435"/>
              <a:gd name="connsiteY148" fmla="*/ 6695855 h 6858000"/>
              <a:gd name="connsiteX149" fmla="*/ 5979428 w 6128435"/>
              <a:gd name="connsiteY149" fmla="*/ 6754678 h 6858000"/>
              <a:gd name="connsiteX150" fmla="*/ 5983398 w 6128435"/>
              <a:gd name="connsiteY150" fmla="*/ 6778641 h 6858000"/>
              <a:gd name="connsiteX151" fmla="*/ 5984543 w 6128435"/>
              <a:gd name="connsiteY151" fmla="*/ 6811016 h 6858000"/>
              <a:gd name="connsiteX152" fmla="*/ 5981802 w 6128435"/>
              <a:gd name="connsiteY152" fmla="*/ 6838578 h 6858000"/>
              <a:gd name="connsiteX153" fmla="*/ 5979671 w 6128435"/>
              <a:gd name="connsiteY153" fmla="*/ 6858000 h 6858000"/>
              <a:gd name="connsiteX154" fmla="*/ 0 w 6128435"/>
              <a:gd name="connsiteY154" fmla="*/ 6858000 h 6858000"/>
              <a:gd name="connsiteX155" fmla="*/ 0 w 6128435"/>
              <a:gd name="connsiteY15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2493 w 6128435"/>
              <a:gd name="connsiteY135" fmla="*/ 5928602 h 6858000"/>
              <a:gd name="connsiteX136" fmla="*/ 6056863 w 6128435"/>
              <a:gd name="connsiteY136" fmla="*/ 6000643 h 6858000"/>
              <a:gd name="connsiteX137" fmla="*/ 6045436 w 6128435"/>
              <a:gd name="connsiteY137" fmla="*/ 6124480 h 6858000"/>
              <a:gd name="connsiteX138" fmla="*/ 6030489 w 6128435"/>
              <a:gd name="connsiteY138" fmla="*/ 6317666 h 6858000"/>
              <a:gd name="connsiteX139" fmla="*/ 6007492 w 6128435"/>
              <a:gd name="connsiteY139" fmla="*/ 6440818 h 6858000"/>
              <a:gd name="connsiteX140" fmla="*/ 6009467 w 6128435"/>
              <a:gd name="connsiteY140" fmla="*/ 6487076 h 6858000"/>
              <a:gd name="connsiteX141" fmla="*/ 5995064 w 6128435"/>
              <a:gd name="connsiteY141" fmla="*/ 6540791 h 6858000"/>
              <a:gd name="connsiteX142" fmla="*/ 5996309 w 6128435"/>
              <a:gd name="connsiteY142" fmla="*/ 6543961 h 6858000"/>
              <a:gd name="connsiteX143" fmla="*/ 5996048 w 6128435"/>
              <a:gd name="connsiteY143" fmla="*/ 6555444 h 6858000"/>
              <a:gd name="connsiteX144" fmla="*/ 6002524 w 6128435"/>
              <a:gd name="connsiteY144" fmla="*/ 6560188 h 6858000"/>
              <a:gd name="connsiteX145" fmla="*/ 6006823 w 6128435"/>
              <a:gd name="connsiteY145" fmla="*/ 6578546 h 6858000"/>
              <a:gd name="connsiteX146" fmla="*/ 6004510 w 6128435"/>
              <a:gd name="connsiteY146" fmla="*/ 6599256 h 6858000"/>
              <a:gd name="connsiteX147" fmla="*/ 5986207 w 6128435"/>
              <a:gd name="connsiteY147" fmla="*/ 6695855 h 6858000"/>
              <a:gd name="connsiteX148" fmla="*/ 5979428 w 6128435"/>
              <a:gd name="connsiteY148" fmla="*/ 6754678 h 6858000"/>
              <a:gd name="connsiteX149" fmla="*/ 5983398 w 6128435"/>
              <a:gd name="connsiteY149" fmla="*/ 6778641 h 6858000"/>
              <a:gd name="connsiteX150" fmla="*/ 5984543 w 6128435"/>
              <a:gd name="connsiteY150" fmla="*/ 6811016 h 6858000"/>
              <a:gd name="connsiteX151" fmla="*/ 5981802 w 6128435"/>
              <a:gd name="connsiteY151" fmla="*/ 6838578 h 6858000"/>
              <a:gd name="connsiteX152" fmla="*/ 5979671 w 6128435"/>
              <a:gd name="connsiteY152" fmla="*/ 6858000 h 6858000"/>
              <a:gd name="connsiteX153" fmla="*/ 0 w 6128435"/>
              <a:gd name="connsiteY153" fmla="*/ 6858000 h 6858000"/>
              <a:gd name="connsiteX154" fmla="*/ 0 w 6128435"/>
              <a:gd name="connsiteY15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02493 w 6128435"/>
              <a:gd name="connsiteY134" fmla="*/ 5928602 h 6858000"/>
              <a:gd name="connsiteX135" fmla="*/ 6056863 w 6128435"/>
              <a:gd name="connsiteY135" fmla="*/ 6000643 h 6858000"/>
              <a:gd name="connsiteX136" fmla="*/ 6045436 w 6128435"/>
              <a:gd name="connsiteY136" fmla="*/ 6124480 h 6858000"/>
              <a:gd name="connsiteX137" fmla="*/ 6030489 w 6128435"/>
              <a:gd name="connsiteY137" fmla="*/ 6317666 h 6858000"/>
              <a:gd name="connsiteX138" fmla="*/ 6007492 w 6128435"/>
              <a:gd name="connsiteY138" fmla="*/ 6440818 h 6858000"/>
              <a:gd name="connsiteX139" fmla="*/ 6009467 w 6128435"/>
              <a:gd name="connsiteY139" fmla="*/ 6487076 h 6858000"/>
              <a:gd name="connsiteX140" fmla="*/ 5995064 w 6128435"/>
              <a:gd name="connsiteY140" fmla="*/ 6540791 h 6858000"/>
              <a:gd name="connsiteX141" fmla="*/ 5996309 w 6128435"/>
              <a:gd name="connsiteY141" fmla="*/ 6543961 h 6858000"/>
              <a:gd name="connsiteX142" fmla="*/ 5996048 w 6128435"/>
              <a:gd name="connsiteY142" fmla="*/ 6555444 h 6858000"/>
              <a:gd name="connsiteX143" fmla="*/ 6002524 w 6128435"/>
              <a:gd name="connsiteY143" fmla="*/ 6560188 h 6858000"/>
              <a:gd name="connsiteX144" fmla="*/ 6006823 w 6128435"/>
              <a:gd name="connsiteY144" fmla="*/ 6578546 h 6858000"/>
              <a:gd name="connsiteX145" fmla="*/ 6004510 w 6128435"/>
              <a:gd name="connsiteY145" fmla="*/ 6599256 h 6858000"/>
              <a:gd name="connsiteX146" fmla="*/ 5986207 w 6128435"/>
              <a:gd name="connsiteY146" fmla="*/ 6695855 h 6858000"/>
              <a:gd name="connsiteX147" fmla="*/ 5979428 w 6128435"/>
              <a:gd name="connsiteY147" fmla="*/ 6754678 h 6858000"/>
              <a:gd name="connsiteX148" fmla="*/ 5983398 w 6128435"/>
              <a:gd name="connsiteY148" fmla="*/ 6778641 h 6858000"/>
              <a:gd name="connsiteX149" fmla="*/ 5984543 w 6128435"/>
              <a:gd name="connsiteY149" fmla="*/ 6811016 h 6858000"/>
              <a:gd name="connsiteX150" fmla="*/ 5981802 w 6128435"/>
              <a:gd name="connsiteY150" fmla="*/ 6838578 h 6858000"/>
              <a:gd name="connsiteX151" fmla="*/ 5979671 w 6128435"/>
              <a:gd name="connsiteY151" fmla="*/ 6858000 h 6858000"/>
              <a:gd name="connsiteX152" fmla="*/ 0 w 6128435"/>
              <a:gd name="connsiteY152" fmla="*/ 6858000 h 6858000"/>
              <a:gd name="connsiteX153" fmla="*/ 0 w 6128435"/>
              <a:gd name="connsiteY153"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16589 w 6127519"/>
              <a:gd name="connsiteY43" fmla="*/ 2810822 h 6858000"/>
              <a:gd name="connsiteX44" fmla="*/ 5418542 w 6127519"/>
              <a:gd name="connsiteY44" fmla="*/ 2817745 h 6858000"/>
              <a:gd name="connsiteX45" fmla="*/ 5418847 w 6127519"/>
              <a:gd name="connsiteY45" fmla="*/ 2817825 h 6858000"/>
              <a:gd name="connsiteX46" fmla="*/ 5457023 w 6127519"/>
              <a:gd name="connsiteY46" fmla="*/ 2858292 h 6858000"/>
              <a:gd name="connsiteX47" fmla="*/ 5479298 w 6127519"/>
              <a:gd name="connsiteY47" fmla="*/ 2947791 h 6858000"/>
              <a:gd name="connsiteX48" fmla="*/ 5481770 w 6127519"/>
              <a:gd name="connsiteY48" fmla="*/ 2951352 h 6858000"/>
              <a:gd name="connsiteX49" fmla="*/ 5482045 w 6127519"/>
              <a:gd name="connsiteY49" fmla="*/ 2984371 h 6858000"/>
              <a:gd name="connsiteX50" fmla="*/ 5482415 w 6127519"/>
              <a:gd name="connsiteY50" fmla="*/ 3004079 h 6858000"/>
              <a:gd name="connsiteX51" fmla="*/ 5503944 w 6127519"/>
              <a:gd name="connsiteY51" fmla="*/ 3123335 h 6858000"/>
              <a:gd name="connsiteX52" fmla="*/ 5516007 w 6127519"/>
              <a:gd name="connsiteY52" fmla="*/ 3258473 h 6858000"/>
              <a:gd name="connsiteX53" fmla="*/ 5566839 w 6127519"/>
              <a:gd name="connsiteY53" fmla="*/ 3345295 h 6858000"/>
              <a:gd name="connsiteX54" fmla="*/ 5589758 w 6127519"/>
              <a:gd name="connsiteY54" fmla="*/ 3506453 h 6858000"/>
              <a:gd name="connsiteX55" fmla="*/ 5596144 w 6127519"/>
              <a:gd name="connsiteY55" fmla="*/ 3534624 h 6858000"/>
              <a:gd name="connsiteX56" fmla="*/ 5597750 w 6127519"/>
              <a:gd name="connsiteY56" fmla="*/ 3534129 h 6858000"/>
              <a:gd name="connsiteX57" fmla="*/ 5599700 w 6127519"/>
              <a:gd name="connsiteY57" fmla="*/ 3547221 h 6858000"/>
              <a:gd name="connsiteX58" fmla="*/ 5615031 w 6127519"/>
              <a:gd name="connsiteY58" fmla="*/ 3557482 h 6858000"/>
              <a:gd name="connsiteX59" fmla="*/ 5618377 w 6127519"/>
              <a:gd name="connsiteY59" fmla="*/ 3588431 h 6858000"/>
              <a:gd name="connsiteX60" fmla="*/ 5612155 w 6127519"/>
              <a:gd name="connsiteY60" fmla="*/ 3589869 h 6858000"/>
              <a:gd name="connsiteX61" fmla="*/ 5620843 w 6127519"/>
              <a:gd name="connsiteY61" fmla="*/ 3606745 h 6858000"/>
              <a:gd name="connsiteX62" fmla="*/ 5655472 w 6127519"/>
              <a:gd name="connsiteY62" fmla="*/ 3678877 h 6858000"/>
              <a:gd name="connsiteX63" fmla="*/ 5680448 w 6127519"/>
              <a:gd name="connsiteY63" fmla="*/ 3717760 h 6858000"/>
              <a:gd name="connsiteX64" fmla="*/ 5683015 w 6127519"/>
              <a:gd name="connsiteY64" fmla="*/ 3762025 h 6858000"/>
              <a:gd name="connsiteX65" fmla="*/ 5696643 w 6127519"/>
              <a:gd name="connsiteY65" fmla="*/ 3773888 h 6858000"/>
              <a:gd name="connsiteX66" fmla="*/ 5699203 w 6127519"/>
              <a:gd name="connsiteY66" fmla="*/ 3775823 h 6858000"/>
              <a:gd name="connsiteX67" fmla="*/ 5704824 w 6127519"/>
              <a:gd name="connsiteY67" fmla="*/ 3785966 h 6858000"/>
              <a:gd name="connsiteX68" fmla="*/ 5712204 w 6127519"/>
              <a:gd name="connsiteY68" fmla="*/ 3785830 h 6858000"/>
              <a:gd name="connsiteX69" fmla="*/ 5724816 w 6127519"/>
              <a:gd name="connsiteY69" fmla="*/ 3798949 h 6858000"/>
              <a:gd name="connsiteX70" fmla="*/ 5733539 w 6127519"/>
              <a:gd name="connsiteY70" fmla="*/ 3818457 h 6858000"/>
              <a:gd name="connsiteX71" fmla="*/ 5768491 w 6127519"/>
              <a:gd name="connsiteY71" fmla="*/ 3914399 h 6858000"/>
              <a:gd name="connsiteX72" fmla="*/ 5793123 w 6127519"/>
              <a:gd name="connsiteY72" fmla="*/ 3969952 h 6858000"/>
              <a:gd name="connsiteX73" fmla="*/ 5808321 w 6127519"/>
              <a:gd name="connsiteY73" fmla="*/ 3988153 h 6858000"/>
              <a:gd name="connsiteX74" fmla="*/ 5825621 w 6127519"/>
              <a:gd name="connsiteY74" fmla="*/ 4015525 h 6858000"/>
              <a:gd name="connsiteX75" fmla="*/ 5860672 w 6127519"/>
              <a:gd name="connsiteY75" fmla="*/ 4061579 h 6858000"/>
              <a:gd name="connsiteX76" fmla="*/ 5872173 w 6127519"/>
              <a:gd name="connsiteY76" fmla="*/ 4088497 h 6858000"/>
              <a:gd name="connsiteX77" fmla="*/ 5883705 w 6127519"/>
              <a:gd name="connsiteY77" fmla="*/ 4101899 h 6858000"/>
              <a:gd name="connsiteX78" fmla="*/ 5885314 w 6127519"/>
              <a:gd name="connsiteY78" fmla="*/ 4108387 h 6858000"/>
              <a:gd name="connsiteX79" fmla="*/ 5894095 w 6127519"/>
              <a:gd name="connsiteY79" fmla="*/ 4128857 h 6858000"/>
              <a:gd name="connsiteX80" fmla="*/ 5898339 w 6127519"/>
              <a:gd name="connsiteY80" fmla="*/ 4140800 h 6858000"/>
              <a:gd name="connsiteX81" fmla="*/ 5899734 w 6127519"/>
              <a:gd name="connsiteY81" fmla="*/ 4145632 h 6858000"/>
              <a:gd name="connsiteX82" fmla="*/ 5903513 w 6127519"/>
              <a:gd name="connsiteY82" fmla="*/ 4187661 h 6858000"/>
              <a:gd name="connsiteX83" fmla="*/ 5917114 w 6127519"/>
              <a:gd name="connsiteY83" fmla="*/ 4213096 h 6858000"/>
              <a:gd name="connsiteX84" fmla="*/ 5921153 w 6127519"/>
              <a:gd name="connsiteY84" fmla="*/ 4236222 h 6858000"/>
              <a:gd name="connsiteX85" fmla="*/ 5924233 w 6127519"/>
              <a:gd name="connsiteY85" fmla="*/ 4242060 h 6858000"/>
              <a:gd name="connsiteX86" fmla="*/ 5928910 w 6127519"/>
              <a:gd name="connsiteY86" fmla="*/ 4300973 h 6858000"/>
              <a:gd name="connsiteX87" fmla="*/ 5939320 w 6127519"/>
              <a:gd name="connsiteY87" fmla="*/ 4340435 h 6858000"/>
              <a:gd name="connsiteX88" fmla="*/ 5946705 w 6127519"/>
              <a:gd name="connsiteY88" fmla="*/ 4428051 h 6858000"/>
              <a:gd name="connsiteX89" fmla="*/ 5949261 w 6127519"/>
              <a:gd name="connsiteY89" fmla="*/ 4449185 h 6858000"/>
              <a:gd name="connsiteX90" fmla="*/ 5957504 w 6127519"/>
              <a:gd name="connsiteY90" fmla="*/ 4465911 h 6858000"/>
              <a:gd name="connsiteX91" fmla="*/ 5964689 w 6127519"/>
              <a:gd name="connsiteY91" fmla="*/ 4468532 h 6858000"/>
              <a:gd name="connsiteX92" fmla="*/ 5967062 w 6127519"/>
              <a:gd name="connsiteY92" fmla="*/ 4479923 h 6858000"/>
              <a:gd name="connsiteX93" fmla="*/ 5968960 w 6127519"/>
              <a:gd name="connsiteY93" fmla="*/ 4482655 h 6858000"/>
              <a:gd name="connsiteX94" fmla="*/ 5978567 w 6127519"/>
              <a:gd name="connsiteY94" fmla="*/ 4498605 h 6858000"/>
              <a:gd name="connsiteX95" fmla="*/ 5980106 w 6127519"/>
              <a:gd name="connsiteY95" fmla="*/ 4585087 h 6858000"/>
              <a:gd name="connsiteX96" fmla="*/ 5998138 w 6127519"/>
              <a:gd name="connsiteY96" fmla="*/ 4697518 h 6858000"/>
              <a:gd name="connsiteX97" fmla="*/ 6013516 w 6127519"/>
              <a:gd name="connsiteY97" fmla="*/ 4786619 h 6858000"/>
              <a:gd name="connsiteX98" fmla="*/ 6025404 w 6127519"/>
              <a:gd name="connsiteY98" fmla="*/ 4858148 h 6858000"/>
              <a:gd name="connsiteX99" fmla="*/ 6007749 w 6127519"/>
              <a:gd name="connsiteY99" fmla="*/ 4964715 h 6858000"/>
              <a:gd name="connsiteX100" fmla="*/ 6005269 w 6127519"/>
              <a:gd name="connsiteY100" fmla="*/ 5150567 h 6858000"/>
              <a:gd name="connsiteX101" fmla="*/ 6001127 w 6127519"/>
              <a:gd name="connsiteY101" fmla="*/ 5164609 h 6858000"/>
              <a:gd name="connsiteX102" fmla="*/ 5996647 w 6127519"/>
              <a:gd name="connsiteY102" fmla="*/ 5185640 h 6858000"/>
              <a:gd name="connsiteX103" fmla="*/ 5998514 w 6127519"/>
              <a:gd name="connsiteY103" fmla="*/ 5189673 h 6858000"/>
              <a:gd name="connsiteX104" fmla="*/ 5995970 w 6127519"/>
              <a:gd name="connsiteY104" fmla="*/ 5221547 h 6858000"/>
              <a:gd name="connsiteX105" fmla="*/ 5997218 w 6127519"/>
              <a:gd name="connsiteY105" fmla="*/ 5222031 h 6858000"/>
              <a:gd name="connsiteX106" fmla="*/ 6002116 w 6127519"/>
              <a:gd name="connsiteY106" fmla="*/ 5231223 h 6858000"/>
              <a:gd name="connsiteX107" fmla="*/ 6008541 w 6127519"/>
              <a:gd name="connsiteY107" fmla="*/ 5248680 h 6858000"/>
              <a:gd name="connsiteX108" fmla="*/ 6039260 w 6127519"/>
              <a:gd name="connsiteY108" fmla="*/ 5289518 h 6858000"/>
              <a:gd name="connsiteX109" fmla="*/ 6036748 w 6127519"/>
              <a:gd name="connsiteY109" fmla="*/ 5322752 h 6858000"/>
              <a:gd name="connsiteX110" fmla="*/ 6036943 w 6127519"/>
              <a:gd name="connsiteY110" fmla="*/ 5329480 h 6858000"/>
              <a:gd name="connsiteX111" fmla="*/ 6037236 w 6127519"/>
              <a:gd name="connsiteY111" fmla="*/ 5329634 h 6858000"/>
              <a:gd name="connsiteX112" fmla="*/ 6038019 w 6127519"/>
              <a:gd name="connsiteY112" fmla="*/ 5336764 h 6858000"/>
              <a:gd name="connsiteX113" fmla="*/ 6037298 w 6127519"/>
              <a:gd name="connsiteY113" fmla="*/ 5341753 h 6858000"/>
              <a:gd name="connsiteX114" fmla="*/ 6037677 w 6127519"/>
              <a:gd name="connsiteY114" fmla="*/ 5354807 h 6858000"/>
              <a:gd name="connsiteX115" fmla="*/ 6039728 w 6127519"/>
              <a:gd name="connsiteY115" fmla="*/ 5359416 h 6858000"/>
              <a:gd name="connsiteX116" fmla="*/ 6043311 w 6127519"/>
              <a:gd name="connsiteY116" fmla="*/ 5361407 h 6858000"/>
              <a:gd name="connsiteX117" fmla="*/ 6042954 w 6127519"/>
              <a:gd name="connsiteY117" fmla="*/ 5362576 h 6858000"/>
              <a:gd name="connsiteX118" fmla="*/ 6053435 w 6127519"/>
              <a:gd name="connsiteY118" fmla="*/ 5387547 h 6858000"/>
              <a:gd name="connsiteX119" fmla="*/ 6065933 w 6127519"/>
              <a:gd name="connsiteY119" fmla="*/ 5443002 h 6858000"/>
              <a:gd name="connsiteX120" fmla="*/ 6068640 w 6127519"/>
              <a:gd name="connsiteY120" fmla="*/ 5474503 h 6858000"/>
              <a:gd name="connsiteX121" fmla="*/ 6080922 w 6127519"/>
              <a:gd name="connsiteY121" fmla="*/ 5561070 h 6858000"/>
              <a:gd name="connsiteX122" fmla="*/ 6096949 w 6127519"/>
              <a:gd name="connsiteY122" fmla="*/ 5648179 h 6858000"/>
              <a:gd name="connsiteX123" fmla="*/ 6125703 w 6127519"/>
              <a:gd name="connsiteY123" fmla="*/ 5692894 h 6858000"/>
              <a:gd name="connsiteX124" fmla="*/ 6126670 w 6127519"/>
              <a:gd name="connsiteY124" fmla="*/ 5697882 h 6858000"/>
              <a:gd name="connsiteX125" fmla="*/ 6124061 w 6127519"/>
              <a:gd name="connsiteY125" fmla="*/ 5710294 h 6858000"/>
              <a:gd name="connsiteX126" fmla="*/ 6122213 w 6127519"/>
              <a:gd name="connsiteY126" fmla="*/ 5714762 h 6858000"/>
              <a:gd name="connsiteX127" fmla="*/ 6121353 w 6127519"/>
              <a:gd name="connsiteY127" fmla="*/ 5721725 h 6858000"/>
              <a:gd name="connsiteX128" fmla="*/ 6121607 w 6127519"/>
              <a:gd name="connsiteY128" fmla="*/ 5721959 h 6858000"/>
              <a:gd name="connsiteX129" fmla="*/ 6120262 w 6127519"/>
              <a:gd name="connsiteY129" fmla="*/ 5728358 h 6858000"/>
              <a:gd name="connsiteX130" fmla="*/ 6110194 w 6127519"/>
              <a:gd name="connsiteY130" fmla="*/ 5758853 h 6858000"/>
              <a:gd name="connsiteX131" fmla="*/ 6127519 w 6127519"/>
              <a:gd name="connsiteY131" fmla="*/ 5865775 h 6858000"/>
              <a:gd name="connsiteX132" fmla="*/ 6119217 w 6127519"/>
              <a:gd name="connsiteY132" fmla="*/ 5888542 h 6858000"/>
              <a:gd name="connsiteX133" fmla="*/ 6102493 w 6127519"/>
              <a:gd name="connsiteY133" fmla="*/ 5928602 h 6858000"/>
              <a:gd name="connsiteX134" fmla="*/ 6056863 w 6127519"/>
              <a:gd name="connsiteY134" fmla="*/ 6000643 h 6858000"/>
              <a:gd name="connsiteX135" fmla="*/ 6045436 w 6127519"/>
              <a:gd name="connsiteY135" fmla="*/ 6124480 h 6858000"/>
              <a:gd name="connsiteX136" fmla="*/ 6030489 w 6127519"/>
              <a:gd name="connsiteY136" fmla="*/ 6317666 h 6858000"/>
              <a:gd name="connsiteX137" fmla="*/ 6007492 w 6127519"/>
              <a:gd name="connsiteY137" fmla="*/ 6440818 h 6858000"/>
              <a:gd name="connsiteX138" fmla="*/ 6009467 w 6127519"/>
              <a:gd name="connsiteY138" fmla="*/ 6487076 h 6858000"/>
              <a:gd name="connsiteX139" fmla="*/ 5995064 w 6127519"/>
              <a:gd name="connsiteY139" fmla="*/ 6540791 h 6858000"/>
              <a:gd name="connsiteX140" fmla="*/ 5996309 w 6127519"/>
              <a:gd name="connsiteY140" fmla="*/ 6543961 h 6858000"/>
              <a:gd name="connsiteX141" fmla="*/ 5996048 w 6127519"/>
              <a:gd name="connsiteY141" fmla="*/ 6555444 h 6858000"/>
              <a:gd name="connsiteX142" fmla="*/ 6002524 w 6127519"/>
              <a:gd name="connsiteY142" fmla="*/ 6560188 h 6858000"/>
              <a:gd name="connsiteX143" fmla="*/ 6006823 w 6127519"/>
              <a:gd name="connsiteY143" fmla="*/ 6578546 h 6858000"/>
              <a:gd name="connsiteX144" fmla="*/ 6004510 w 6127519"/>
              <a:gd name="connsiteY144" fmla="*/ 6599256 h 6858000"/>
              <a:gd name="connsiteX145" fmla="*/ 5986207 w 6127519"/>
              <a:gd name="connsiteY145" fmla="*/ 6695855 h 6858000"/>
              <a:gd name="connsiteX146" fmla="*/ 5979428 w 6127519"/>
              <a:gd name="connsiteY146" fmla="*/ 6754678 h 6858000"/>
              <a:gd name="connsiteX147" fmla="*/ 5983398 w 6127519"/>
              <a:gd name="connsiteY147" fmla="*/ 6778641 h 6858000"/>
              <a:gd name="connsiteX148" fmla="*/ 5984543 w 6127519"/>
              <a:gd name="connsiteY148" fmla="*/ 6811016 h 6858000"/>
              <a:gd name="connsiteX149" fmla="*/ 5981802 w 6127519"/>
              <a:gd name="connsiteY149" fmla="*/ 6838578 h 6858000"/>
              <a:gd name="connsiteX150" fmla="*/ 5979671 w 6127519"/>
              <a:gd name="connsiteY150" fmla="*/ 6858000 h 6858000"/>
              <a:gd name="connsiteX151" fmla="*/ 0 w 6127519"/>
              <a:gd name="connsiteY151" fmla="*/ 6858000 h 6858000"/>
              <a:gd name="connsiteX152" fmla="*/ 0 w 6127519"/>
              <a:gd name="connsiteY152"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02116 w 6127689"/>
              <a:gd name="connsiteY106" fmla="*/ 5231223 h 6858000"/>
              <a:gd name="connsiteX107" fmla="*/ 6008541 w 6127689"/>
              <a:gd name="connsiteY107" fmla="*/ 5248680 h 6858000"/>
              <a:gd name="connsiteX108" fmla="*/ 6039260 w 6127689"/>
              <a:gd name="connsiteY108" fmla="*/ 5289518 h 6858000"/>
              <a:gd name="connsiteX109" fmla="*/ 6036748 w 6127689"/>
              <a:gd name="connsiteY109" fmla="*/ 5322752 h 6858000"/>
              <a:gd name="connsiteX110" fmla="*/ 6036943 w 6127689"/>
              <a:gd name="connsiteY110" fmla="*/ 5329480 h 6858000"/>
              <a:gd name="connsiteX111" fmla="*/ 6037236 w 6127689"/>
              <a:gd name="connsiteY111" fmla="*/ 5329634 h 6858000"/>
              <a:gd name="connsiteX112" fmla="*/ 6038019 w 6127689"/>
              <a:gd name="connsiteY112" fmla="*/ 5336764 h 6858000"/>
              <a:gd name="connsiteX113" fmla="*/ 6037298 w 6127689"/>
              <a:gd name="connsiteY113" fmla="*/ 5341753 h 6858000"/>
              <a:gd name="connsiteX114" fmla="*/ 6037677 w 6127689"/>
              <a:gd name="connsiteY114" fmla="*/ 5354807 h 6858000"/>
              <a:gd name="connsiteX115" fmla="*/ 6039728 w 6127689"/>
              <a:gd name="connsiteY115" fmla="*/ 5359416 h 6858000"/>
              <a:gd name="connsiteX116" fmla="*/ 6043311 w 6127689"/>
              <a:gd name="connsiteY116" fmla="*/ 5361407 h 6858000"/>
              <a:gd name="connsiteX117" fmla="*/ 6042954 w 6127689"/>
              <a:gd name="connsiteY117" fmla="*/ 5362576 h 6858000"/>
              <a:gd name="connsiteX118" fmla="*/ 6053435 w 6127689"/>
              <a:gd name="connsiteY118" fmla="*/ 5387547 h 6858000"/>
              <a:gd name="connsiteX119" fmla="*/ 6065933 w 6127689"/>
              <a:gd name="connsiteY119" fmla="*/ 5443002 h 6858000"/>
              <a:gd name="connsiteX120" fmla="*/ 6068640 w 6127689"/>
              <a:gd name="connsiteY120" fmla="*/ 5474503 h 6858000"/>
              <a:gd name="connsiteX121" fmla="*/ 6080922 w 6127689"/>
              <a:gd name="connsiteY121" fmla="*/ 5561070 h 6858000"/>
              <a:gd name="connsiteX122" fmla="*/ 6096949 w 6127689"/>
              <a:gd name="connsiteY122" fmla="*/ 5648179 h 6858000"/>
              <a:gd name="connsiteX123" fmla="*/ 6125703 w 6127689"/>
              <a:gd name="connsiteY123" fmla="*/ 5692894 h 6858000"/>
              <a:gd name="connsiteX124" fmla="*/ 6126670 w 6127689"/>
              <a:gd name="connsiteY124" fmla="*/ 5697882 h 6858000"/>
              <a:gd name="connsiteX125" fmla="*/ 6124061 w 6127689"/>
              <a:gd name="connsiteY125" fmla="*/ 5710294 h 6858000"/>
              <a:gd name="connsiteX126" fmla="*/ 6122213 w 6127689"/>
              <a:gd name="connsiteY126" fmla="*/ 5714762 h 6858000"/>
              <a:gd name="connsiteX127" fmla="*/ 6121353 w 6127689"/>
              <a:gd name="connsiteY127" fmla="*/ 5721725 h 6858000"/>
              <a:gd name="connsiteX128" fmla="*/ 6121607 w 6127689"/>
              <a:gd name="connsiteY128" fmla="*/ 5721959 h 6858000"/>
              <a:gd name="connsiteX129" fmla="*/ 6120262 w 6127689"/>
              <a:gd name="connsiteY129" fmla="*/ 5728358 h 6858000"/>
              <a:gd name="connsiteX130" fmla="*/ 6127024 w 6127689"/>
              <a:gd name="connsiteY130" fmla="*/ 5786902 h 6858000"/>
              <a:gd name="connsiteX131" fmla="*/ 6127519 w 6127689"/>
              <a:gd name="connsiteY131" fmla="*/ 5865775 h 6858000"/>
              <a:gd name="connsiteX132" fmla="*/ 6119217 w 6127689"/>
              <a:gd name="connsiteY132" fmla="*/ 5888542 h 6858000"/>
              <a:gd name="connsiteX133" fmla="*/ 6102493 w 6127689"/>
              <a:gd name="connsiteY133" fmla="*/ 5928602 h 6858000"/>
              <a:gd name="connsiteX134" fmla="*/ 6056863 w 6127689"/>
              <a:gd name="connsiteY134" fmla="*/ 6000643 h 6858000"/>
              <a:gd name="connsiteX135" fmla="*/ 6045436 w 6127689"/>
              <a:gd name="connsiteY135" fmla="*/ 6124480 h 6858000"/>
              <a:gd name="connsiteX136" fmla="*/ 6030489 w 6127689"/>
              <a:gd name="connsiteY136" fmla="*/ 6317666 h 6858000"/>
              <a:gd name="connsiteX137" fmla="*/ 6007492 w 6127689"/>
              <a:gd name="connsiteY137" fmla="*/ 6440818 h 6858000"/>
              <a:gd name="connsiteX138" fmla="*/ 6009467 w 6127689"/>
              <a:gd name="connsiteY138" fmla="*/ 6487076 h 6858000"/>
              <a:gd name="connsiteX139" fmla="*/ 5995064 w 6127689"/>
              <a:gd name="connsiteY139" fmla="*/ 6540791 h 6858000"/>
              <a:gd name="connsiteX140" fmla="*/ 5996309 w 6127689"/>
              <a:gd name="connsiteY140" fmla="*/ 6543961 h 6858000"/>
              <a:gd name="connsiteX141" fmla="*/ 5996048 w 6127689"/>
              <a:gd name="connsiteY141" fmla="*/ 6555444 h 6858000"/>
              <a:gd name="connsiteX142" fmla="*/ 6002524 w 6127689"/>
              <a:gd name="connsiteY142" fmla="*/ 6560188 h 6858000"/>
              <a:gd name="connsiteX143" fmla="*/ 6006823 w 6127689"/>
              <a:gd name="connsiteY143" fmla="*/ 6578546 h 6858000"/>
              <a:gd name="connsiteX144" fmla="*/ 6004510 w 6127689"/>
              <a:gd name="connsiteY144" fmla="*/ 6599256 h 6858000"/>
              <a:gd name="connsiteX145" fmla="*/ 5986207 w 6127689"/>
              <a:gd name="connsiteY145" fmla="*/ 6695855 h 6858000"/>
              <a:gd name="connsiteX146" fmla="*/ 5979428 w 6127689"/>
              <a:gd name="connsiteY146" fmla="*/ 6754678 h 6858000"/>
              <a:gd name="connsiteX147" fmla="*/ 5983398 w 6127689"/>
              <a:gd name="connsiteY147" fmla="*/ 6778641 h 6858000"/>
              <a:gd name="connsiteX148" fmla="*/ 5984543 w 6127689"/>
              <a:gd name="connsiteY148" fmla="*/ 6811016 h 6858000"/>
              <a:gd name="connsiteX149" fmla="*/ 5981802 w 6127689"/>
              <a:gd name="connsiteY149" fmla="*/ 6838578 h 6858000"/>
              <a:gd name="connsiteX150" fmla="*/ 5979671 w 6127689"/>
              <a:gd name="connsiteY150" fmla="*/ 6858000 h 6858000"/>
              <a:gd name="connsiteX151" fmla="*/ 0 w 6127689"/>
              <a:gd name="connsiteY151" fmla="*/ 6858000 h 6858000"/>
              <a:gd name="connsiteX152" fmla="*/ 0 w 6127689"/>
              <a:gd name="connsiteY152"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02116 w 6127689"/>
              <a:gd name="connsiteY106" fmla="*/ 5231223 h 6858000"/>
              <a:gd name="connsiteX107" fmla="*/ 6039260 w 6127689"/>
              <a:gd name="connsiteY107" fmla="*/ 5289518 h 6858000"/>
              <a:gd name="connsiteX108" fmla="*/ 6036748 w 6127689"/>
              <a:gd name="connsiteY108" fmla="*/ 5322752 h 6858000"/>
              <a:gd name="connsiteX109" fmla="*/ 6036943 w 6127689"/>
              <a:gd name="connsiteY109" fmla="*/ 5329480 h 6858000"/>
              <a:gd name="connsiteX110" fmla="*/ 6037236 w 6127689"/>
              <a:gd name="connsiteY110" fmla="*/ 5329634 h 6858000"/>
              <a:gd name="connsiteX111" fmla="*/ 6038019 w 6127689"/>
              <a:gd name="connsiteY111" fmla="*/ 5336764 h 6858000"/>
              <a:gd name="connsiteX112" fmla="*/ 6037298 w 6127689"/>
              <a:gd name="connsiteY112" fmla="*/ 5341753 h 6858000"/>
              <a:gd name="connsiteX113" fmla="*/ 6037677 w 6127689"/>
              <a:gd name="connsiteY113" fmla="*/ 5354807 h 6858000"/>
              <a:gd name="connsiteX114" fmla="*/ 6039728 w 6127689"/>
              <a:gd name="connsiteY114" fmla="*/ 5359416 h 6858000"/>
              <a:gd name="connsiteX115" fmla="*/ 6043311 w 6127689"/>
              <a:gd name="connsiteY115" fmla="*/ 5361407 h 6858000"/>
              <a:gd name="connsiteX116" fmla="*/ 6042954 w 6127689"/>
              <a:gd name="connsiteY116" fmla="*/ 5362576 h 6858000"/>
              <a:gd name="connsiteX117" fmla="*/ 6053435 w 6127689"/>
              <a:gd name="connsiteY117" fmla="*/ 5387547 h 6858000"/>
              <a:gd name="connsiteX118" fmla="*/ 6065933 w 6127689"/>
              <a:gd name="connsiteY118" fmla="*/ 5443002 h 6858000"/>
              <a:gd name="connsiteX119" fmla="*/ 6068640 w 6127689"/>
              <a:gd name="connsiteY119" fmla="*/ 5474503 h 6858000"/>
              <a:gd name="connsiteX120" fmla="*/ 6080922 w 6127689"/>
              <a:gd name="connsiteY120" fmla="*/ 5561070 h 6858000"/>
              <a:gd name="connsiteX121" fmla="*/ 6096949 w 6127689"/>
              <a:gd name="connsiteY121" fmla="*/ 5648179 h 6858000"/>
              <a:gd name="connsiteX122" fmla="*/ 6125703 w 6127689"/>
              <a:gd name="connsiteY122" fmla="*/ 5692894 h 6858000"/>
              <a:gd name="connsiteX123" fmla="*/ 6126670 w 6127689"/>
              <a:gd name="connsiteY123" fmla="*/ 5697882 h 6858000"/>
              <a:gd name="connsiteX124" fmla="*/ 6124061 w 6127689"/>
              <a:gd name="connsiteY124" fmla="*/ 5710294 h 6858000"/>
              <a:gd name="connsiteX125" fmla="*/ 6122213 w 6127689"/>
              <a:gd name="connsiteY125" fmla="*/ 5714762 h 6858000"/>
              <a:gd name="connsiteX126" fmla="*/ 6121353 w 6127689"/>
              <a:gd name="connsiteY126" fmla="*/ 5721725 h 6858000"/>
              <a:gd name="connsiteX127" fmla="*/ 6121607 w 6127689"/>
              <a:gd name="connsiteY127" fmla="*/ 5721959 h 6858000"/>
              <a:gd name="connsiteX128" fmla="*/ 6120262 w 6127689"/>
              <a:gd name="connsiteY128" fmla="*/ 5728358 h 6858000"/>
              <a:gd name="connsiteX129" fmla="*/ 6127024 w 6127689"/>
              <a:gd name="connsiteY129" fmla="*/ 5786902 h 6858000"/>
              <a:gd name="connsiteX130" fmla="*/ 6127519 w 6127689"/>
              <a:gd name="connsiteY130" fmla="*/ 5865775 h 6858000"/>
              <a:gd name="connsiteX131" fmla="*/ 6119217 w 6127689"/>
              <a:gd name="connsiteY131" fmla="*/ 5888542 h 6858000"/>
              <a:gd name="connsiteX132" fmla="*/ 6102493 w 6127689"/>
              <a:gd name="connsiteY132" fmla="*/ 5928602 h 6858000"/>
              <a:gd name="connsiteX133" fmla="*/ 6056863 w 6127689"/>
              <a:gd name="connsiteY133" fmla="*/ 6000643 h 6858000"/>
              <a:gd name="connsiteX134" fmla="*/ 6045436 w 6127689"/>
              <a:gd name="connsiteY134" fmla="*/ 6124480 h 6858000"/>
              <a:gd name="connsiteX135" fmla="*/ 6030489 w 6127689"/>
              <a:gd name="connsiteY135" fmla="*/ 6317666 h 6858000"/>
              <a:gd name="connsiteX136" fmla="*/ 6007492 w 6127689"/>
              <a:gd name="connsiteY136" fmla="*/ 6440818 h 6858000"/>
              <a:gd name="connsiteX137" fmla="*/ 6009467 w 6127689"/>
              <a:gd name="connsiteY137" fmla="*/ 6487076 h 6858000"/>
              <a:gd name="connsiteX138" fmla="*/ 5995064 w 6127689"/>
              <a:gd name="connsiteY138" fmla="*/ 6540791 h 6858000"/>
              <a:gd name="connsiteX139" fmla="*/ 5996309 w 6127689"/>
              <a:gd name="connsiteY139" fmla="*/ 6543961 h 6858000"/>
              <a:gd name="connsiteX140" fmla="*/ 5996048 w 6127689"/>
              <a:gd name="connsiteY140" fmla="*/ 6555444 h 6858000"/>
              <a:gd name="connsiteX141" fmla="*/ 6002524 w 6127689"/>
              <a:gd name="connsiteY141" fmla="*/ 6560188 h 6858000"/>
              <a:gd name="connsiteX142" fmla="*/ 6006823 w 6127689"/>
              <a:gd name="connsiteY142" fmla="*/ 6578546 h 6858000"/>
              <a:gd name="connsiteX143" fmla="*/ 6004510 w 6127689"/>
              <a:gd name="connsiteY143" fmla="*/ 6599256 h 6858000"/>
              <a:gd name="connsiteX144" fmla="*/ 5986207 w 6127689"/>
              <a:gd name="connsiteY144" fmla="*/ 6695855 h 6858000"/>
              <a:gd name="connsiteX145" fmla="*/ 5979428 w 6127689"/>
              <a:gd name="connsiteY145" fmla="*/ 6754678 h 6858000"/>
              <a:gd name="connsiteX146" fmla="*/ 5983398 w 6127689"/>
              <a:gd name="connsiteY146" fmla="*/ 6778641 h 6858000"/>
              <a:gd name="connsiteX147" fmla="*/ 5984543 w 6127689"/>
              <a:gd name="connsiteY147" fmla="*/ 6811016 h 6858000"/>
              <a:gd name="connsiteX148" fmla="*/ 5981802 w 6127689"/>
              <a:gd name="connsiteY148" fmla="*/ 6838578 h 6858000"/>
              <a:gd name="connsiteX149" fmla="*/ 5979671 w 6127689"/>
              <a:gd name="connsiteY149" fmla="*/ 6858000 h 6858000"/>
              <a:gd name="connsiteX150" fmla="*/ 0 w 6127689"/>
              <a:gd name="connsiteY150" fmla="*/ 6858000 h 6858000"/>
              <a:gd name="connsiteX151" fmla="*/ 0 w 6127689"/>
              <a:gd name="connsiteY151"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39260 w 6127689"/>
              <a:gd name="connsiteY106" fmla="*/ 5289518 h 6858000"/>
              <a:gd name="connsiteX107" fmla="*/ 6036748 w 6127689"/>
              <a:gd name="connsiteY107" fmla="*/ 5322752 h 6858000"/>
              <a:gd name="connsiteX108" fmla="*/ 6036943 w 6127689"/>
              <a:gd name="connsiteY108" fmla="*/ 5329480 h 6858000"/>
              <a:gd name="connsiteX109" fmla="*/ 6037236 w 6127689"/>
              <a:gd name="connsiteY109" fmla="*/ 5329634 h 6858000"/>
              <a:gd name="connsiteX110" fmla="*/ 6038019 w 6127689"/>
              <a:gd name="connsiteY110" fmla="*/ 5336764 h 6858000"/>
              <a:gd name="connsiteX111" fmla="*/ 6037298 w 6127689"/>
              <a:gd name="connsiteY111" fmla="*/ 5341753 h 6858000"/>
              <a:gd name="connsiteX112" fmla="*/ 6037677 w 6127689"/>
              <a:gd name="connsiteY112" fmla="*/ 5354807 h 6858000"/>
              <a:gd name="connsiteX113" fmla="*/ 6039728 w 6127689"/>
              <a:gd name="connsiteY113" fmla="*/ 5359416 h 6858000"/>
              <a:gd name="connsiteX114" fmla="*/ 6043311 w 6127689"/>
              <a:gd name="connsiteY114" fmla="*/ 5361407 h 6858000"/>
              <a:gd name="connsiteX115" fmla="*/ 6042954 w 6127689"/>
              <a:gd name="connsiteY115" fmla="*/ 5362576 h 6858000"/>
              <a:gd name="connsiteX116" fmla="*/ 6053435 w 6127689"/>
              <a:gd name="connsiteY116" fmla="*/ 5387547 h 6858000"/>
              <a:gd name="connsiteX117" fmla="*/ 6065933 w 6127689"/>
              <a:gd name="connsiteY117" fmla="*/ 5443002 h 6858000"/>
              <a:gd name="connsiteX118" fmla="*/ 6068640 w 6127689"/>
              <a:gd name="connsiteY118" fmla="*/ 5474503 h 6858000"/>
              <a:gd name="connsiteX119" fmla="*/ 6080922 w 6127689"/>
              <a:gd name="connsiteY119" fmla="*/ 5561070 h 6858000"/>
              <a:gd name="connsiteX120" fmla="*/ 6096949 w 6127689"/>
              <a:gd name="connsiteY120" fmla="*/ 5648179 h 6858000"/>
              <a:gd name="connsiteX121" fmla="*/ 6125703 w 6127689"/>
              <a:gd name="connsiteY121" fmla="*/ 5692894 h 6858000"/>
              <a:gd name="connsiteX122" fmla="*/ 6126670 w 6127689"/>
              <a:gd name="connsiteY122" fmla="*/ 5697882 h 6858000"/>
              <a:gd name="connsiteX123" fmla="*/ 6124061 w 6127689"/>
              <a:gd name="connsiteY123" fmla="*/ 5710294 h 6858000"/>
              <a:gd name="connsiteX124" fmla="*/ 6122213 w 6127689"/>
              <a:gd name="connsiteY124" fmla="*/ 5714762 h 6858000"/>
              <a:gd name="connsiteX125" fmla="*/ 6121353 w 6127689"/>
              <a:gd name="connsiteY125" fmla="*/ 5721725 h 6858000"/>
              <a:gd name="connsiteX126" fmla="*/ 6121607 w 6127689"/>
              <a:gd name="connsiteY126" fmla="*/ 5721959 h 6858000"/>
              <a:gd name="connsiteX127" fmla="*/ 6120262 w 6127689"/>
              <a:gd name="connsiteY127" fmla="*/ 5728358 h 6858000"/>
              <a:gd name="connsiteX128" fmla="*/ 6127024 w 6127689"/>
              <a:gd name="connsiteY128" fmla="*/ 5786902 h 6858000"/>
              <a:gd name="connsiteX129" fmla="*/ 6127519 w 6127689"/>
              <a:gd name="connsiteY129" fmla="*/ 5865775 h 6858000"/>
              <a:gd name="connsiteX130" fmla="*/ 6119217 w 6127689"/>
              <a:gd name="connsiteY130" fmla="*/ 5888542 h 6858000"/>
              <a:gd name="connsiteX131" fmla="*/ 6102493 w 6127689"/>
              <a:gd name="connsiteY131" fmla="*/ 5928602 h 6858000"/>
              <a:gd name="connsiteX132" fmla="*/ 6056863 w 6127689"/>
              <a:gd name="connsiteY132" fmla="*/ 6000643 h 6858000"/>
              <a:gd name="connsiteX133" fmla="*/ 6045436 w 6127689"/>
              <a:gd name="connsiteY133" fmla="*/ 6124480 h 6858000"/>
              <a:gd name="connsiteX134" fmla="*/ 6030489 w 6127689"/>
              <a:gd name="connsiteY134" fmla="*/ 6317666 h 6858000"/>
              <a:gd name="connsiteX135" fmla="*/ 6007492 w 6127689"/>
              <a:gd name="connsiteY135" fmla="*/ 6440818 h 6858000"/>
              <a:gd name="connsiteX136" fmla="*/ 6009467 w 6127689"/>
              <a:gd name="connsiteY136" fmla="*/ 6487076 h 6858000"/>
              <a:gd name="connsiteX137" fmla="*/ 5995064 w 6127689"/>
              <a:gd name="connsiteY137" fmla="*/ 6540791 h 6858000"/>
              <a:gd name="connsiteX138" fmla="*/ 5996309 w 6127689"/>
              <a:gd name="connsiteY138" fmla="*/ 6543961 h 6858000"/>
              <a:gd name="connsiteX139" fmla="*/ 5996048 w 6127689"/>
              <a:gd name="connsiteY139" fmla="*/ 6555444 h 6858000"/>
              <a:gd name="connsiteX140" fmla="*/ 6002524 w 6127689"/>
              <a:gd name="connsiteY140" fmla="*/ 6560188 h 6858000"/>
              <a:gd name="connsiteX141" fmla="*/ 6006823 w 6127689"/>
              <a:gd name="connsiteY141" fmla="*/ 6578546 h 6858000"/>
              <a:gd name="connsiteX142" fmla="*/ 6004510 w 6127689"/>
              <a:gd name="connsiteY142" fmla="*/ 6599256 h 6858000"/>
              <a:gd name="connsiteX143" fmla="*/ 5986207 w 6127689"/>
              <a:gd name="connsiteY143" fmla="*/ 6695855 h 6858000"/>
              <a:gd name="connsiteX144" fmla="*/ 5979428 w 6127689"/>
              <a:gd name="connsiteY144" fmla="*/ 6754678 h 6858000"/>
              <a:gd name="connsiteX145" fmla="*/ 5983398 w 6127689"/>
              <a:gd name="connsiteY145" fmla="*/ 6778641 h 6858000"/>
              <a:gd name="connsiteX146" fmla="*/ 5984543 w 6127689"/>
              <a:gd name="connsiteY146" fmla="*/ 6811016 h 6858000"/>
              <a:gd name="connsiteX147" fmla="*/ 5981802 w 6127689"/>
              <a:gd name="connsiteY147" fmla="*/ 6838578 h 6858000"/>
              <a:gd name="connsiteX148" fmla="*/ 5979671 w 6127689"/>
              <a:gd name="connsiteY148" fmla="*/ 6858000 h 6858000"/>
              <a:gd name="connsiteX149" fmla="*/ 0 w 6127689"/>
              <a:gd name="connsiteY149" fmla="*/ 6858000 h 6858000"/>
              <a:gd name="connsiteX150" fmla="*/ 0 w 6127689"/>
              <a:gd name="connsiteY150"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36748 w 6127689"/>
              <a:gd name="connsiteY106" fmla="*/ 5322752 h 6858000"/>
              <a:gd name="connsiteX107" fmla="*/ 6036943 w 6127689"/>
              <a:gd name="connsiteY107" fmla="*/ 5329480 h 6858000"/>
              <a:gd name="connsiteX108" fmla="*/ 6037236 w 6127689"/>
              <a:gd name="connsiteY108" fmla="*/ 5329634 h 6858000"/>
              <a:gd name="connsiteX109" fmla="*/ 6038019 w 6127689"/>
              <a:gd name="connsiteY109" fmla="*/ 5336764 h 6858000"/>
              <a:gd name="connsiteX110" fmla="*/ 6037298 w 6127689"/>
              <a:gd name="connsiteY110" fmla="*/ 5341753 h 6858000"/>
              <a:gd name="connsiteX111" fmla="*/ 6037677 w 6127689"/>
              <a:gd name="connsiteY111" fmla="*/ 5354807 h 6858000"/>
              <a:gd name="connsiteX112" fmla="*/ 6039728 w 6127689"/>
              <a:gd name="connsiteY112" fmla="*/ 5359416 h 6858000"/>
              <a:gd name="connsiteX113" fmla="*/ 6043311 w 6127689"/>
              <a:gd name="connsiteY113" fmla="*/ 5361407 h 6858000"/>
              <a:gd name="connsiteX114" fmla="*/ 6042954 w 6127689"/>
              <a:gd name="connsiteY114" fmla="*/ 5362576 h 6858000"/>
              <a:gd name="connsiteX115" fmla="*/ 6053435 w 6127689"/>
              <a:gd name="connsiteY115" fmla="*/ 5387547 h 6858000"/>
              <a:gd name="connsiteX116" fmla="*/ 6065933 w 6127689"/>
              <a:gd name="connsiteY116" fmla="*/ 5443002 h 6858000"/>
              <a:gd name="connsiteX117" fmla="*/ 6068640 w 6127689"/>
              <a:gd name="connsiteY117" fmla="*/ 5474503 h 6858000"/>
              <a:gd name="connsiteX118" fmla="*/ 6080922 w 6127689"/>
              <a:gd name="connsiteY118" fmla="*/ 5561070 h 6858000"/>
              <a:gd name="connsiteX119" fmla="*/ 6096949 w 6127689"/>
              <a:gd name="connsiteY119" fmla="*/ 5648179 h 6858000"/>
              <a:gd name="connsiteX120" fmla="*/ 6125703 w 6127689"/>
              <a:gd name="connsiteY120" fmla="*/ 5692894 h 6858000"/>
              <a:gd name="connsiteX121" fmla="*/ 6126670 w 6127689"/>
              <a:gd name="connsiteY121" fmla="*/ 5697882 h 6858000"/>
              <a:gd name="connsiteX122" fmla="*/ 6124061 w 6127689"/>
              <a:gd name="connsiteY122" fmla="*/ 5710294 h 6858000"/>
              <a:gd name="connsiteX123" fmla="*/ 6122213 w 6127689"/>
              <a:gd name="connsiteY123" fmla="*/ 5714762 h 6858000"/>
              <a:gd name="connsiteX124" fmla="*/ 6121353 w 6127689"/>
              <a:gd name="connsiteY124" fmla="*/ 5721725 h 6858000"/>
              <a:gd name="connsiteX125" fmla="*/ 6121607 w 6127689"/>
              <a:gd name="connsiteY125" fmla="*/ 5721959 h 6858000"/>
              <a:gd name="connsiteX126" fmla="*/ 6120262 w 6127689"/>
              <a:gd name="connsiteY126" fmla="*/ 5728358 h 6858000"/>
              <a:gd name="connsiteX127" fmla="*/ 6127024 w 6127689"/>
              <a:gd name="connsiteY127" fmla="*/ 5786902 h 6858000"/>
              <a:gd name="connsiteX128" fmla="*/ 6127519 w 6127689"/>
              <a:gd name="connsiteY128" fmla="*/ 5865775 h 6858000"/>
              <a:gd name="connsiteX129" fmla="*/ 6119217 w 6127689"/>
              <a:gd name="connsiteY129" fmla="*/ 5888542 h 6858000"/>
              <a:gd name="connsiteX130" fmla="*/ 6102493 w 6127689"/>
              <a:gd name="connsiteY130" fmla="*/ 5928602 h 6858000"/>
              <a:gd name="connsiteX131" fmla="*/ 6056863 w 6127689"/>
              <a:gd name="connsiteY131" fmla="*/ 6000643 h 6858000"/>
              <a:gd name="connsiteX132" fmla="*/ 6045436 w 6127689"/>
              <a:gd name="connsiteY132" fmla="*/ 6124480 h 6858000"/>
              <a:gd name="connsiteX133" fmla="*/ 6030489 w 6127689"/>
              <a:gd name="connsiteY133" fmla="*/ 6317666 h 6858000"/>
              <a:gd name="connsiteX134" fmla="*/ 6007492 w 6127689"/>
              <a:gd name="connsiteY134" fmla="*/ 6440818 h 6858000"/>
              <a:gd name="connsiteX135" fmla="*/ 6009467 w 6127689"/>
              <a:gd name="connsiteY135" fmla="*/ 6487076 h 6858000"/>
              <a:gd name="connsiteX136" fmla="*/ 5995064 w 6127689"/>
              <a:gd name="connsiteY136" fmla="*/ 6540791 h 6858000"/>
              <a:gd name="connsiteX137" fmla="*/ 5996309 w 6127689"/>
              <a:gd name="connsiteY137" fmla="*/ 6543961 h 6858000"/>
              <a:gd name="connsiteX138" fmla="*/ 5996048 w 6127689"/>
              <a:gd name="connsiteY138" fmla="*/ 6555444 h 6858000"/>
              <a:gd name="connsiteX139" fmla="*/ 6002524 w 6127689"/>
              <a:gd name="connsiteY139" fmla="*/ 6560188 h 6858000"/>
              <a:gd name="connsiteX140" fmla="*/ 6006823 w 6127689"/>
              <a:gd name="connsiteY140" fmla="*/ 6578546 h 6858000"/>
              <a:gd name="connsiteX141" fmla="*/ 6004510 w 6127689"/>
              <a:gd name="connsiteY141" fmla="*/ 6599256 h 6858000"/>
              <a:gd name="connsiteX142" fmla="*/ 5986207 w 6127689"/>
              <a:gd name="connsiteY142" fmla="*/ 6695855 h 6858000"/>
              <a:gd name="connsiteX143" fmla="*/ 5979428 w 6127689"/>
              <a:gd name="connsiteY143" fmla="*/ 6754678 h 6858000"/>
              <a:gd name="connsiteX144" fmla="*/ 5983398 w 6127689"/>
              <a:gd name="connsiteY144" fmla="*/ 6778641 h 6858000"/>
              <a:gd name="connsiteX145" fmla="*/ 5984543 w 6127689"/>
              <a:gd name="connsiteY145" fmla="*/ 6811016 h 6858000"/>
              <a:gd name="connsiteX146" fmla="*/ 5981802 w 6127689"/>
              <a:gd name="connsiteY146" fmla="*/ 6838578 h 6858000"/>
              <a:gd name="connsiteX147" fmla="*/ 5979671 w 6127689"/>
              <a:gd name="connsiteY147" fmla="*/ 6858000 h 6858000"/>
              <a:gd name="connsiteX148" fmla="*/ 0 w 6127689"/>
              <a:gd name="connsiteY148" fmla="*/ 6858000 h 6858000"/>
              <a:gd name="connsiteX149" fmla="*/ 0 w 6127689"/>
              <a:gd name="connsiteY149"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6042096 w 6127689"/>
              <a:gd name="connsiteY105" fmla="*/ 5233251 h 6858000"/>
              <a:gd name="connsiteX106" fmla="*/ 6036748 w 6127689"/>
              <a:gd name="connsiteY106" fmla="*/ 5322752 h 6858000"/>
              <a:gd name="connsiteX107" fmla="*/ 6036943 w 6127689"/>
              <a:gd name="connsiteY107" fmla="*/ 5329480 h 6858000"/>
              <a:gd name="connsiteX108" fmla="*/ 6037236 w 6127689"/>
              <a:gd name="connsiteY108" fmla="*/ 5329634 h 6858000"/>
              <a:gd name="connsiteX109" fmla="*/ 6038019 w 6127689"/>
              <a:gd name="connsiteY109" fmla="*/ 5336764 h 6858000"/>
              <a:gd name="connsiteX110" fmla="*/ 6037298 w 6127689"/>
              <a:gd name="connsiteY110" fmla="*/ 5341753 h 6858000"/>
              <a:gd name="connsiteX111" fmla="*/ 6037677 w 6127689"/>
              <a:gd name="connsiteY111" fmla="*/ 5354807 h 6858000"/>
              <a:gd name="connsiteX112" fmla="*/ 6039728 w 6127689"/>
              <a:gd name="connsiteY112" fmla="*/ 5359416 h 6858000"/>
              <a:gd name="connsiteX113" fmla="*/ 6043311 w 6127689"/>
              <a:gd name="connsiteY113" fmla="*/ 5361407 h 6858000"/>
              <a:gd name="connsiteX114" fmla="*/ 6042954 w 6127689"/>
              <a:gd name="connsiteY114" fmla="*/ 5362576 h 6858000"/>
              <a:gd name="connsiteX115" fmla="*/ 6053435 w 6127689"/>
              <a:gd name="connsiteY115" fmla="*/ 5387547 h 6858000"/>
              <a:gd name="connsiteX116" fmla="*/ 6065933 w 6127689"/>
              <a:gd name="connsiteY116" fmla="*/ 5443002 h 6858000"/>
              <a:gd name="connsiteX117" fmla="*/ 6068640 w 6127689"/>
              <a:gd name="connsiteY117" fmla="*/ 5474503 h 6858000"/>
              <a:gd name="connsiteX118" fmla="*/ 6080922 w 6127689"/>
              <a:gd name="connsiteY118" fmla="*/ 5561070 h 6858000"/>
              <a:gd name="connsiteX119" fmla="*/ 6096949 w 6127689"/>
              <a:gd name="connsiteY119" fmla="*/ 5648179 h 6858000"/>
              <a:gd name="connsiteX120" fmla="*/ 6125703 w 6127689"/>
              <a:gd name="connsiteY120" fmla="*/ 5692894 h 6858000"/>
              <a:gd name="connsiteX121" fmla="*/ 6126670 w 6127689"/>
              <a:gd name="connsiteY121" fmla="*/ 5697882 h 6858000"/>
              <a:gd name="connsiteX122" fmla="*/ 6124061 w 6127689"/>
              <a:gd name="connsiteY122" fmla="*/ 5710294 h 6858000"/>
              <a:gd name="connsiteX123" fmla="*/ 6122213 w 6127689"/>
              <a:gd name="connsiteY123" fmla="*/ 5714762 h 6858000"/>
              <a:gd name="connsiteX124" fmla="*/ 6121353 w 6127689"/>
              <a:gd name="connsiteY124" fmla="*/ 5721725 h 6858000"/>
              <a:gd name="connsiteX125" fmla="*/ 6121607 w 6127689"/>
              <a:gd name="connsiteY125" fmla="*/ 5721959 h 6858000"/>
              <a:gd name="connsiteX126" fmla="*/ 6120262 w 6127689"/>
              <a:gd name="connsiteY126" fmla="*/ 5728358 h 6858000"/>
              <a:gd name="connsiteX127" fmla="*/ 6127024 w 6127689"/>
              <a:gd name="connsiteY127" fmla="*/ 5786902 h 6858000"/>
              <a:gd name="connsiteX128" fmla="*/ 6127519 w 6127689"/>
              <a:gd name="connsiteY128" fmla="*/ 5865775 h 6858000"/>
              <a:gd name="connsiteX129" fmla="*/ 6119217 w 6127689"/>
              <a:gd name="connsiteY129" fmla="*/ 5888542 h 6858000"/>
              <a:gd name="connsiteX130" fmla="*/ 6102493 w 6127689"/>
              <a:gd name="connsiteY130" fmla="*/ 5928602 h 6858000"/>
              <a:gd name="connsiteX131" fmla="*/ 6056863 w 6127689"/>
              <a:gd name="connsiteY131" fmla="*/ 6000643 h 6858000"/>
              <a:gd name="connsiteX132" fmla="*/ 6045436 w 6127689"/>
              <a:gd name="connsiteY132" fmla="*/ 6124480 h 6858000"/>
              <a:gd name="connsiteX133" fmla="*/ 6030489 w 6127689"/>
              <a:gd name="connsiteY133" fmla="*/ 6317666 h 6858000"/>
              <a:gd name="connsiteX134" fmla="*/ 6007492 w 6127689"/>
              <a:gd name="connsiteY134" fmla="*/ 6440818 h 6858000"/>
              <a:gd name="connsiteX135" fmla="*/ 6009467 w 6127689"/>
              <a:gd name="connsiteY135" fmla="*/ 6487076 h 6858000"/>
              <a:gd name="connsiteX136" fmla="*/ 5995064 w 6127689"/>
              <a:gd name="connsiteY136" fmla="*/ 6540791 h 6858000"/>
              <a:gd name="connsiteX137" fmla="*/ 5996309 w 6127689"/>
              <a:gd name="connsiteY137" fmla="*/ 6543961 h 6858000"/>
              <a:gd name="connsiteX138" fmla="*/ 5996048 w 6127689"/>
              <a:gd name="connsiteY138" fmla="*/ 6555444 h 6858000"/>
              <a:gd name="connsiteX139" fmla="*/ 6002524 w 6127689"/>
              <a:gd name="connsiteY139" fmla="*/ 6560188 h 6858000"/>
              <a:gd name="connsiteX140" fmla="*/ 6006823 w 6127689"/>
              <a:gd name="connsiteY140" fmla="*/ 6578546 h 6858000"/>
              <a:gd name="connsiteX141" fmla="*/ 6004510 w 6127689"/>
              <a:gd name="connsiteY141" fmla="*/ 6599256 h 6858000"/>
              <a:gd name="connsiteX142" fmla="*/ 5986207 w 6127689"/>
              <a:gd name="connsiteY142" fmla="*/ 6695855 h 6858000"/>
              <a:gd name="connsiteX143" fmla="*/ 5979428 w 6127689"/>
              <a:gd name="connsiteY143" fmla="*/ 6754678 h 6858000"/>
              <a:gd name="connsiteX144" fmla="*/ 5983398 w 6127689"/>
              <a:gd name="connsiteY144" fmla="*/ 6778641 h 6858000"/>
              <a:gd name="connsiteX145" fmla="*/ 5984543 w 6127689"/>
              <a:gd name="connsiteY145" fmla="*/ 6811016 h 6858000"/>
              <a:gd name="connsiteX146" fmla="*/ 5981802 w 6127689"/>
              <a:gd name="connsiteY146" fmla="*/ 6838578 h 6858000"/>
              <a:gd name="connsiteX147" fmla="*/ 5979671 w 6127689"/>
              <a:gd name="connsiteY147" fmla="*/ 6858000 h 6858000"/>
              <a:gd name="connsiteX148" fmla="*/ 0 w 6127689"/>
              <a:gd name="connsiteY148" fmla="*/ 6858000 h 6858000"/>
              <a:gd name="connsiteX149" fmla="*/ 0 w 6127689"/>
              <a:gd name="connsiteY149"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6036748 w 6127689"/>
              <a:gd name="connsiteY105" fmla="*/ 5322752 h 6858000"/>
              <a:gd name="connsiteX106" fmla="*/ 6036943 w 6127689"/>
              <a:gd name="connsiteY106" fmla="*/ 5329480 h 6858000"/>
              <a:gd name="connsiteX107" fmla="*/ 6037236 w 6127689"/>
              <a:gd name="connsiteY107" fmla="*/ 5329634 h 6858000"/>
              <a:gd name="connsiteX108" fmla="*/ 6038019 w 6127689"/>
              <a:gd name="connsiteY108" fmla="*/ 5336764 h 6858000"/>
              <a:gd name="connsiteX109" fmla="*/ 6037298 w 6127689"/>
              <a:gd name="connsiteY109" fmla="*/ 5341753 h 6858000"/>
              <a:gd name="connsiteX110" fmla="*/ 6037677 w 6127689"/>
              <a:gd name="connsiteY110" fmla="*/ 5354807 h 6858000"/>
              <a:gd name="connsiteX111" fmla="*/ 6039728 w 6127689"/>
              <a:gd name="connsiteY111" fmla="*/ 5359416 h 6858000"/>
              <a:gd name="connsiteX112" fmla="*/ 6043311 w 6127689"/>
              <a:gd name="connsiteY112" fmla="*/ 5361407 h 6858000"/>
              <a:gd name="connsiteX113" fmla="*/ 6042954 w 6127689"/>
              <a:gd name="connsiteY113" fmla="*/ 5362576 h 6858000"/>
              <a:gd name="connsiteX114" fmla="*/ 6053435 w 6127689"/>
              <a:gd name="connsiteY114" fmla="*/ 5387547 h 6858000"/>
              <a:gd name="connsiteX115" fmla="*/ 6065933 w 6127689"/>
              <a:gd name="connsiteY115" fmla="*/ 5443002 h 6858000"/>
              <a:gd name="connsiteX116" fmla="*/ 6068640 w 6127689"/>
              <a:gd name="connsiteY116" fmla="*/ 5474503 h 6858000"/>
              <a:gd name="connsiteX117" fmla="*/ 6080922 w 6127689"/>
              <a:gd name="connsiteY117" fmla="*/ 5561070 h 6858000"/>
              <a:gd name="connsiteX118" fmla="*/ 6096949 w 6127689"/>
              <a:gd name="connsiteY118" fmla="*/ 5648179 h 6858000"/>
              <a:gd name="connsiteX119" fmla="*/ 6125703 w 6127689"/>
              <a:gd name="connsiteY119" fmla="*/ 5692894 h 6858000"/>
              <a:gd name="connsiteX120" fmla="*/ 6126670 w 6127689"/>
              <a:gd name="connsiteY120" fmla="*/ 5697882 h 6858000"/>
              <a:gd name="connsiteX121" fmla="*/ 6124061 w 6127689"/>
              <a:gd name="connsiteY121" fmla="*/ 5710294 h 6858000"/>
              <a:gd name="connsiteX122" fmla="*/ 6122213 w 6127689"/>
              <a:gd name="connsiteY122" fmla="*/ 5714762 h 6858000"/>
              <a:gd name="connsiteX123" fmla="*/ 6121353 w 6127689"/>
              <a:gd name="connsiteY123" fmla="*/ 5721725 h 6858000"/>
              <a:gd name="connsiteX124" fmla="*/ 6121607 w 6127689"/>
              <a:gd name="connsiteY124" fmla="*/ 5721959 h 6858000"/>
              <a:gd name="connsiteX125" fmla="*/ 6120262 w 6127689"/>
              <a:gd name="connsiteY125" fmla="*/ 5728358 h 6858000"/>
              <a:gd name="connsiteX126" fmla="*/ 6127024 w 6127689"/>
              <a:gd name="connsiteY126" fmla="*/ 5786902 h 6858000"/>
              <a:gd name="connsiteX127" fmla="*/ 6127519 w 6127689"/>
              <a:gd name="connsiteY127" fmla="*/ 5865775 h 6858000"/>
              <a:gd name="connsiteX128" fmla="*/ 6119217 w 6127689"/>
              <a:gd name="connsiteY128" fmla="*/ 5888542 h 6858000"/>
              <a:gd name="connsiteX129" fmla="*/ 6102493 w 6127689"/>
              <a:gd name="connsiteY129" fmla="*/ 5928602 h 6858000"/>
              <a:gd name="connsiteX130" fmla="*/ 6056863 w 6127689"/>
              <a:gd name="connsiteY130" fmla="*/ 6000643 h 6858000"/>
              <a:gd name="connsiteX131" fmla="*/ 6045436 w 6127689"/>
              <a:gd name="connsiteY131" fmla="*/ 6124480 h 6858000"/>
              <a:gd name="connsiteX132" fmla="*/ 6030489 w 6127689"/>
              <a:gd name="connsiteY132" fmla="*/ 6317666 h 6858000"/>
              <a:gd name="connsiteX133" fmla="*/ 6007492 w 6127689"/>
              <a:gd name="connsiteY133" fmla="*/ 6440818 h 6858000"/>
              <a:gd name="connsiteX134" fmla="*/ 6009467 w 6127689"/>
              <a:gd name="connsiteY134" fmla="*/ 6487076 h 6858000"/>
              <a:gd name="connsiteX135" fmla="*/ 5995064 w 6127689"/>
              <a:gd name="connsiteY135" fmla="*/ 6540791 h 6858000"/>
              <a:gd name="connsiteX136" fmla="*/ 5996309 w 6127689"/>
              <a:gd name="connsiteY136" fmla="*/ 6543961 h 6858000"/>
              <a:gd name="connsiteX137" fmla="*/ 5996048 w 6127689"/>
              <a:gd name="connsiteY137" fmla="*/ 6555444 h 6858000"/>
              <a:gd name="connsiteX138" fmla="*/ 6002524 w 6127689"/>
              <a:gd name="connsiteY138" fmla="*/ 6560188 h 6858000"/>
              <a:gd name="connsiteX139" fmla="*/ 6006823 w 6127689"/>
              <a:gd name="connsiteY139" fmla="*/ 6578546 h 6858000"/>
              <a:gd name="connsiteX140" fmla="*/ 6004510 w 6127689"/>
              <a:gd name="connsiteY140" fmla="*/ 6599256 h 6858000"/>
              <a:gd name="connsiteX141" fmla="*/ 5986207 w 6127689"/>
              <a:gd name="connsiteY141" fmla="*/ 6695855 h 6858000"/>
              <a:gd name="connsiteX142" fmla="*/ 5979428 w 6127689"/>
              <a:gd name="connsiteY142" fmla="*/ 6754678 h 6858000"/>
              <a:gd name="connsiteX143" fmla="*/ 5983398 w 6127689"/>
              <a:gd name="connsiteY143" fmla="*/ 6778641 h 6858000"/>
              <a:gd name="connsiteX144" fmla="*/ 5984543 w 6127689"/>
              <a:gd name="connsiteY144" fmla="*/ 6811016 h 6858000"/>
              <a:gd name="connsiteX145" fmla="*/ 5981802 w 6127689"/>
              <a:gd name="connsiteY145" fmla="*/ 6838578 h 6858000"/>
              <a:gd name="connsiteX146" fmla="*/ 5979671 w 6127689"/>
              <a:gd name="connsiteY146" fmla="*/ 6858000 h 6858000"/>
              <a:gd name="connsiteX147" fmla="*/ 0 w 6127689"/>
              <a:gd name="connsiteY147" fmla="*/ 6858000 h 6858000"/>
              <a:gd name="connsiteX148" fmla="*/ 0 w 6127689"/>
              <a:gd name="connsiteY148"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6018409 w 6127689"/>
              <a:gd name="connsiteY104" fmla="*/ 5227157 h 6858000"/>
              <a:gd name="connsiteX105" fmla="*/ 6036748 w 6127689"/>
              <a:gd name="connsiteY105" fmla="*/ 5322752 h 6858000"/>
              <a:gd name="connsiteX106" fmla="*/ 6036943 w 6127689"/>
              <a:gd name="connsiteY106" fmla="*/ 5329480 h 6858000"/>
              <a:gd name="connsiteX107" fmla="*/ 6037236 w 6127689"/>
              <a:gd name="connsiteY107" fmla="*/ 5329634 h 6858000"/>
              <a:gd name="connsiteX108" fmla="*/ 6038019 w 6127689"/>
              <a:gd name="connsiteY108" fmla="*/ 5336764 h 6858000"/>
              <a:gd name="connsiteX109" fmla="*/ 6037298 w 6127689"/>
              <a:gd name="connsiteY109" fmla="*/ 5341753 h 6858000"/>
              <a:gd name="connsiteX110" fmla="*/ 6037677 w 6127689"/>
              <a:gd name="connsiteY110" fmla="*/ 5354807 h 6858000"/>
              <a:gd name="connsiteX111" fmla="*/ 6039728 w 6127689"/>
              <a:gd name="connsiteY111" fmla="*/ 5359416 h 6858000"/>
              <a:gd name="connsiteX112" fmla="*/ 6043311 w 6127689"/>
              <a:gd name="connsiteY112" fmla="*/ 5361407 h 6858000"/>
              <a:gd name="connsiteX113" fmla="*/ 6042954 w 6127689"/>
              <a:gd name="connsiteY113" fmla="*/ 5362576 h 6858000"/>
              <a:gd name="connsiteX114" fmla="*/ 6053435 w 6127689"/>
              <a:gd name="connsiteY114" fmla="*/ 5387547 h 6858000"/>
              <a:gd name="connsiteX115" fmla="*/ 6065933 w 6127689"/>
              <a:gd name="connsiteY115" fmla="*/ 5443002 h 6858000"/>
              <a:gd name="connsiteX116" fmla="*/ 6068640 w 6127689"/>
              <a:gd name="connsiteY116" fmla="*/ 5474503 h 6858000"/>
              <a:gd name="connsiteX117" fmla="*/ 6080922 w 6127689"/>
              <a:gd name="connsiteY117" fmla="*/ 5561070 h 6858000"/>
              <a:gd name="connsiteX118" fmla="*/ 6096949 w 6127689"/>
              <a:gd name="connsiteY118" fmla="*/ 5648179 h 6858000"/>
              <a:gd name="connsiteX119" fmla="*/ 6125703 w 6127689"/>
              <a:gd name="connsiteY119" fmla="*/ 5692894 h 6858000"/>
              <a:gd name="connsiteX120" fmla="*/ 6126670 w 6127689"/>
              <a:gd name="connsiteY120" fmla="*/ 5697882 h 6858000"/>
              <a:gd name="connsiteX121" fmla="*/ 6124061 w 6127689"/>
              <a:gd name="connsiteY121" fmla="*/ 5710294 h 6858000"/>
              <a:gd name="connsiteX122" fmla="*/ 6122213 w 6127689"/>
              <a:gd name="connsiteY122" fmla="*/ 5714762 h 6858000"/>
              <a:gd name="connsiteX123" fmla="*/ 6121353 w 6127689"/>
              <a:gd name="connsiteY123" fmla="*/ 5721725 h 6858000"/>
              <a:gd name="connsiteX124" fmla="*/ 6121607 w 6127689"/>
              <a:gd name="connsiteY124" fmla="*/ 5721959 h 6858000"/>
              <a:gd name="connsiteX125" fmla="*/ 6120262 w 6127689"/>
              <a:gd name="connsiteY125" fmla="*/ 5728358 h 6858000"/>
              <a:gd name="connsiteX126" fmla="*/ 6127024 w 6127689"/>
              <a:gd name="connsiteY126" fmla="*/ 5786902 h 6858000"/>
              <a:gd name="connsiteX127" fmla="*/ 6127519 w 6127689"/>
              <a:gd name="connsiteY127" fmla="*/ 5865775 h 6858000"/>
              <a:gd name="connsiteX128" fmla="*/ 6119217 w 6127689"/>
              <a:gd name="connsiteY128" fmla="*/ 5888542 h 6858000"/>
              <a:gd name="connsiteX129" fmla="*/ 6102493 w 6127689"/>
              <a:gd name="connsiteY129" fmla="*/ 5928602 h 6858000"/>
              <a:gd name="connsiteX130" fmla="*/ 6056863 w 6127689"/>
              <a:gd name="connsiteY130" fmla="*/ 6000643 h 6858000"/>
              <a:gd name="connsiteX131" fmla="*/ 6045436 w 6127689"/>
              <a:gd name="connsiteY131" fmla="*/ 6124480 h 6858000"/>
              <a:gd name="connsiteX132" fmla="*/ 6030489 w 6127689"/>
              <a:gd name="connsiteY132" fmla="*/ 6317666 h 6858000"/>
              <a:gd name="connsiteX133" fmla="*/ 6007492 w 6127689"/>
              <a:gd name="connsiteY133" fmla="*/ 6440818 h 6858000"/>
              <a:gd name="connsiteX134" fmla="*/ 6009467 w 6127689"/>
              <a:gd name="connsiteY134" fmla="*/ 6487076 h 6858000"/>
              <a:gd name="connsiteX135" fmla="*/ 5995064 w 6127689"/>
              <a:gd name="connsiteY135" fmla="*/ 6540791 h 6858000"/>
              <a:gd name="connsiteX136" fmla="*/ 5996309 w 6127689"/>
              <a:gd name="connsiteY136" fmla="*/ 6543961 h 6858000"/>
              <a:gd name="connsiteX137" fmla="*/ 5996048 w 6127689"/>
              <a:gd name="connsiteY137" fmla="*/ 6555444 h 6858000"/>
              <a:gd name="connsiteX138" fmla="*/ 6002524 w 6127689"/>
              <a:gd name="connsiteY138" fmla="*/ 6560188 h 6858000"/>
              <a:gd name="connsiteX139" fmla="*/ 6006823 w 6127689"/>
              <a:gd name="connsiteY139" fmla="*/ 6578546 h 6858000"/>
              <a:gd name="connsiteX140" fmla="*/ 6004510 w 6127689"/>
              <a:gd name="connsiteY140" fmla="*/ 6599256 h 6858000"/>
              <a:gd name="connsiteX141" fmla="*/ 5986207 w 6127689"/>
              <a:gd name="connsiteY141" fmla="*/ 6695855 h 6858000"/>
              <a:gd name="connsiteX142" fmla="*/ 5979428 w 6127689"/>
              <a:gd name="connsiteY142" fmla="*/ 6754678 h 6858000"/>
              <a:gd name="connsiteX143" fmla="*/ 5983398 w 6127689"/>
              <a:gd name="connsiteY143" fmla="*/ 6778641 h 6858000"/>
              <a:gd name="connsiteX144" fmla="*/ 5984543 w 6127689"/>
              <a:gd name="connsiteY144" fmla="*/ 6811016 h 6858000"/>
              <a:gd name="connsiteX145" fmla="*/ 5981802 w 6127689"/>
              <a:gd name="connsiteY145" fmla="*/ 6838578 h 6858000"/>
              <a:gd name="connsiteX146" fmla="*/ 5979671 w 6127689"/>
              <a:gd name="connsiteY146" fmla="*/ 6858000 h 6858000"/>
              <a:gd name="connsiteX147" fmla="*/ 0 w 6127689"/>
              <a:gd name="connsiteY147" fmla="*/ 6858000 h 6858000"/>
              <a:gd name="connsiteX148" fmla="*/ 0 w 6127689"/>
              <a:gd name="connsiteY148"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94095 w 6127689"/>
              <a:gd name="connsiteY78" fmla="*/ 4128857 h 6858000"/>
              <a:gd name="connsiteX79" fmla="*/ 5898339 w 6127689"/>
              <a:gd name="connsiteY79" fmla="*/ 4140800 h 6858000"/>
              <a:gd name="connsiteX80" fmla="*/ 5899734 w 6127689"/>
              <a:gd name="connsiteY80" fmla="*/ 4145632 h 6858000"/>
              <a:gd name="connsiteX81" fmla="*/ 5903513 w 6127689"/>
              <a:gd name="connsiteY81" fmla="*/ 4187661 h 6858000"/>
              <a:gd name="connsiteX82" fmla="*/ 5917114 w 6127689"/>
              <a:gd name="connsiteY82" fmla="*/ 4213096 h 6858000"/>
              <a:gd name="connsiteX83" fmla="*/ 5921153 w 6127689"/>
              <a:gd name="connsiteY83" fmla="*/ 4236222 h 6858000"/>
              <a:gd name="connsiteX84" fmla="*/ 5924233 w 6127689"/>
              <a:gd name="connsiteY84" fmla="*/ 4242060 h 6858000"/>
              <a:gd name="connsiteX85" fmla="*/ 5928910 w 6127689"/>
              <a:gd name="connsiteY85" fmla="*/ 4300973 h 6858000"/>
              <a:gd name="connsiteX86" fmla="*/ 5939320 w 6127689"/>
              <a:gd name="connsiteY86" fmla="*/ 4340435 h 6858000"/>
              <a:gd name="connsiteX87" fmla="*/ 5946705 w 6127689"/>
              <a:gd name="connsiteY87" fmla="*/ 4428051 h 6858000"/>
              <a:gd name="connsiteX88" fmla="*/ 5949261 w 6127689"/>
              <a:gd name="connsiteY88" fmla="*/ 4449185 h 6858000"/>
              <a:gd name="connsiteX89" fmla="*/ 5957504 w 6127689"/>
              <a:gd name="connsiteY89" fmla="*/ 4465911 h 6858000"/>
              <a:gd name="connsiteX90" fmla="*/ 5964689 w 6127689"/>
              <a:gd name="connsiteY90" fmla="*/ 4468532 h 6858000"/>
              <a:gd name="connsiteX91" fmla="*/ 5967062 w 6127689"/>
              <a:gd name="connsiteY91" fmla="*/ 4479923 h 6858000"/>
              <a:gd name="connsiteX92" fmla="*/ 5968960 w 6127689"/>
              <a:gd name="connsiteY92" fmla="*/ 4482655 h 6858000"/>
              <a:gd name="connsiteX93" fmla="*/ 5978567 w 6127689"/>
              <a:gd name="connsiteY93" fmla="*/ 4498605 h 6858000"/>
              <a:gd name="connsiteX94" fmla="*/ 5980106 w 6127689"/>
              <a:gd name="connsiteY94" fmla="*/ 4585087 h 6858000"/>
              <a:gd name="connsiteX95" fmla="*/ 5998138 w 6127689"/>
              <a:gd name="connsiteY95" fmla="*/ 4697518 h 6858000"/>
              <a:gd name="connsiteX96" fmla="*/ 6013516 w 6127689"/>
              <a:gd name="connsiteY96" fmla="*/ 4786619 h 6858000"/>
              <a:gd name="connsiteX97" fmla="*/ 6025404 w 6127689"/>
              <a:gd name="connsiteY97" fmla="*/ 4858148 h 6858000"/>
              <a:gd name="connsiteX98" fmla="*/ 6007749 w 6127689"/>
              <a:gd name="connsiteY98" fmla="*/ 4964715 h 6858000"/>
              <a:gd name="connsiteX99" fmla="*/ 6005269 w 6127689"/>
              <a:gd name="connsiteY99" fmla="*/ 5150567 h 6858000"/>
              <a:gd name="connsiteX100" fmla="*/ 6001127 w 6127689"/>
              <a:gd name="connsiteY100" fmla="*/ 5164609 h 6858000"/>
              <a:gd name="connsiteX101" fmla="*/ 5996647 w 6127689"/>
              <a:gd name="connsiteY101" fmla="*/ 5185640 h 6858000"/>
              <a:gd name="connsiteX102" fmla="*/ 5998514 w 6127689"/>
              <a:gd name="connsiteY102" fmla="*/ 5189673 h 6858000"/>
              <a:gd name="connsiteX103" fmla="*/ 6018409 w 6127689"/>
              <a:gd name="connsiteY103" fmla="*/ 5227157 h 6858000"/>
              <a:gd name="connsiteX104" fmla="*/ 6036748 w 6127689"/>
              <a:gd name="connsiteY104" fmla="*/ 5322752 h 6858000"/>
              <a:gd name="connsiteX105" fmla="*/ 6036943 w 6127689"/>
              <a:gd name="connsiteY105" fmla="*/ 5329480 h 6858000"/>
              <a:gd name="connsiteX106" fmla="*/ 6037236 w 6127689"/>
              <a:gd name="connsiteY106" fmla="*/ 5329634 h 6858000"/>
              <a:gd name="connsiteX107" fmla="*/ 6038019 w 6127689"/>
              <a:gd name="connsiteY107" fmla="*/ 5336764 h 6858000"/>
              <a:gd name="connsiteX108" fmla="*/ 6037298 w 6127689"/>
              <a:gd name="connsiteY108" fmla="*/ 5341753 h 6858000"/>
              <a:gd name="connsiteX109" fmla="*/ 6037677 w 6127689"/>
              <a:gd name="connsiteY109" fmla="*/ 5354807 h 6858000"/>
              <a:gd name="connsiteX110" fmla="*/ 6039728 w 6127689"/>
              <a:gd name="connsiteY110" fmla="*/ 5359416 h 6858000"/>
              <a:gd name="connsiteX111" fmla="*/ 6043311 w 6127689"/>
              <a:gd name="connsiteY111" fmla="*/ 5361407 h 6858000"/>
              <a:gd name="connsiteX112" fmla="*/ 6042954 w 6127689"/>
              <a:gd name="connsiteY112" fmla="*/ 5362576 h 6858000"/>
              <a:gd name="connsiteX113" fmla="*/ 6053435 w 6127689"/>
              <a:gd name="connsiteY113" fmla="*/ 5387547 h 6858000"/>
              <a:gd name="connsiteX114" fmla="*/ 6065933 w 6127689"/>
              <a:gd name="connsiteY114" fmla="*/ 5443002 h 6858000"/>
              <a:gd name="connsiteX115" fmla="*/ 6068640 w 6127689"/>
              <a:gd name="connsiteY115" fmla="*/ 5474503 h 6858000"/>
              <a:gd name="connsiteX116" fmla="*/ 6080922 w 6127689"/>
              <a:gd name="connsiteY116" fmla="*/ 5561070 h 6858000"/>
              <a:gd name="connsiteX117" fmla="*/ 6096949 w 6127689"/>
              <a:gd name="connsiteY117" fmla="*/ 5648179 h 6858000"/>
              <a:gd name="connsiteX118" fmla="*/ 6125703 w 6127689"/>
              <a:gd name="connsiteY118" fmla="*/ 5692894 h 6858000"/>
              <a:gd name="connsiteX119" fmla="*/ 6126670 w 6127689"/>
              <a:gd name="connsiteY119" fmla="*/ 5697882 h 6858000"/>
              <a:gd name="connsiteX120" fmla="*/ 6124061 w 6127689"/>
              <a:gd name="connsiteY120" fmla="*/ 5710294 h 6858000"/>
              <a:gd name="connsiteX121" fmla="*/ 6122213 w 6127689"/>
              <a:gd name="connsiteY121" fmla="*/ 5714762 h 6858000"/>
              <a:gd name="connsiteX122" fmla="*/ 6121353 w 6127689"/>
              <a:gd name="connsiteY122" fmla="*/ 5721725 h 6858000"/>
              <a:gd name="connsiteX123" fmla="*/ 6121607 w 6127689"/>
              <a:gd name="connsiteY123" fmla="*/ 5721959 h 6858000"/>
              <a:gd name="connsiteX124" fmla="*/ 6120262 w 6127689"/>
              <a:gd name="connsiteY124" fmla="*/ 5728358 h 6858000"/>
              <a:gd name="connsiteX125" fmla="*/ 6127024 w 6127689"/>
              <a:gd name="connsiteY125" fmla="*/ 5786902 h 6858000"/>
              <a:gd name="connsiteX126" fmla="*/ 6127519 w 6127689"/>
              <a:gd name="connsiteY126" fmla="*/ 5865775 h 6858000"/>
              <a:gd name="connsiteX127" fmla="*/ 6119217 w 6127689"/>
              <a:gd name="connsiteY127" fmla="*/ 5888542 h 6858000"/>
              <a:gd name="connsiteX128" fmla="*/ 6102493 w 6127689"/>
              <a:gd name="connsiteY128" fmla="*/ 5928602 h 6858000"/>
              <a:gd name="connsiteX129" fmla="*/ 6056863 w 6127689"/>
              <a:gd name="connsiteY129" fmla="*/ 6000643 h 6858000"/>
              <a:gd name="connsiteX130" fmla="*/ 6045436 w 6127689"/>
              <a:gd name="connsiteY130" fmla="*/ 6124480 h 6858000"/>
              <a:gd name="connsiteX131" fmla="*/ 6030489 w 6127689"/>
              <a:gd name="connsiteY131" fmla="*/ 6317666 h 6858000"/>
              <a:gd name="connsiteX132" fmla="*/ 6007492 w 6127689"/>
              <a:gd name="connsiteY132" fmla="*/ 6440818 h 6858000"/>
              <a:gd name="connsiteX133" fmla="*/ 6009467 w 6127689"/>
              <a:gd name="connsiteY133" fmla="*/ 6487076 h 6858000"/>
              <a:gd name="connsiteX134" fmla="*/ 5995064 w 6127689"/>
              <a:gd name="connsiteY134" fmla="*/ 6540791 h 6858000"/>
              <a:gd name="connsiteX135" fmla="*/ 5996309 w 6127689"/>
              <a:gd name="connsiteY135" fmla="*/ 6543961 h 6858000"/>
              <a:gd name="connsiteX136" fmla="*/ 5996048 w 6127689"/>
              <a:gd name="connsiteY136" fmla="*/ 6555444 h 6858000"/>
              <a:gd name="connsiteX137" fmla="*/ 6002524 w 6127689"/>
              <a:gd name="connsiteY137" fmla="*/ 6560188 h 6858000"/>
              <a:gd name="connsiteX138" fmla="*/ 6006823 w 6127689"/>
              <a:gd name="connsiteY138" fmla="*/ 6578546 h 6858000"/>
              <a:gd name="connsiteX139" fmla="*/ 6004510 w 6127689"/>
              <a:gd name="connsiteY139" fmla="*/ 6599256 h 6858000"/>
              <a:gd name="connsiteX140" fmla="*/ 5986207 w 6127689"/>
              <a:gd name="connsiteY140" fmla="*/ 6695855 h 6858000"/>
              <a:gd name="connsiteX141" fmla="*/ 5979428 w 6127689"/>
              <a:gd name="connsiteY141" fmla="*/ 6754678 h 6858000"/>
              <a:gd name="connsiteX142" fmla="*/ 5983398 w 6127689"/>
              <a:gd name="connsiteY142" fmla="*/ 6778641 h 6858000"/>
              <a:gd name="connsiteX143" fmla="*/ 5984543 w 6127689"/>
              <a:gd name="connsiteY143" fmla="*/ 6811016 h 6858000"/>
              <a:gd name="connsiteX144" fmla="*/ 5981802 w 6127689"/>
              <a:gd name="connsiteY144" fmla="*/ 6838578 h 6858000"/>
              <a:gd name="connsiteX145" fmla="*/ 5979671 w 6127689"/>
              <a:gd name="connsiteY145" fmla="*/ 6858000 h 6858000"/>
              <a:gd name="connsiteX146" fmla="*/ 0 w 6127689"/>
              <a:gd name="connsiteY146" fmla="*/ 6858000 h 6858000"/>
              <a:gd name="connsiteX147" fmla="*/ 0 w 6127689"/>
              <a:gd name="connsiteY147"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94095 w 6127689"/>
              <a:gd name="connsiteY78" fmla="*/ 4128857 h 6858000"/>
              <a:gd name="connsiteX79" fmla="*/ 5898339 w 6127689"/>
              <a:gd name="connsiteY79" fmla="*/ 4140800 h 6858000"/>
              <a:gd name="connsiteX80" fmla="*/ 5899734 w 6127689"/>
              <a:gd name="connsiteY80" fmla="*/ 4145632 h 6858000"/>
              <a:gd name="connsiteX81" fmla="*/ 5903513 w 6127689"/>
              <a:gd name="connsiteY81" fmla="*/ 4187661 h 6858000"/>
              <a:gd name="connsiteX82" fmla="*/ 5917114 w 6127689"/>
              <a:gd name="connsiteY82" fmla="*/ 4213096 h 6858000"/>
              <a:gd name="connsiteX83" fmla="*/ 5924233 w 6127689"/>
              <a:gd name="connsiteY83" fmla="*/ 4242060 h 6858000"/>
              <a:gd name="connsiteX84" fmla="*/ 5928910 w 6127689"/>
              <a:gd name="connsiteY84" fmla="*/ 4300973 h 6858000"/>
              <a:gd name="connsiteX85" fmla="*/ 5939320 w 6127689"/>
              <a:gd name="connsiteY85" fmla="*/ 4340435 h 6858000"/>
              <a:gd name="connsiteX86" fmla="*/ 5946705 w 6127689"/>
              <a:gd name="connsiteY86" fmla="*/ 4428051 h 6858000"/>
              <a:gd name="connsiteX87" fmla="*/ 5949261 w 6127689"/>
              <a:gd name="connsiteY87" fmla="*/ 4449185 h 6858000"/>
              <a:gd name="connsiteX88" fmla="*/ 5957504 w 6127689"/>
              <a:gd name="connsiteY88" fmla="*/ 4465911 h 6858000"/>
              <a:gd name="connsiteX89" fmla="*/ 5964689 w 6127689"/>
              <a:gd name="connsiteY89" fmla="*/ 4468532 h 6858000"/>
              <a:gd name="connsiteX90" fmla="*/ 5967062 w 6127689"/>
              <a:gd name="connsiteY90" fmla="*/ 4479923 h 6858000"/>
              <a:gd name="connsiteX91" fmla="*/ 5968960 w 6127689"/>
              <a:gd name="connsiteY91" fmla="*/ 4482655 h 6858000"/>
              <a:gd name="connsiteX92" fmla="*/ 5978567 w 6127689"/>
              <a:gd name="connsiteY92" fmla="*/ 4498605 h 6858000"/>
              <a:gd name="connsiteX93" fmla="*/ 5980106 w 6127689"/>
              <a:gd name="connsiteY93" fmla="*/ 4585087 h 6858000"/>
              <a:gd name="connsiteX94" fmla="*/ 5998138 w 6127689"/>
              <a:gd name="connsiteY94" fmla="*/ 4697518 h 6858000"/>
              <a:gd name="connsiteX95" fmla="*/ 6013516 w 6127689"/>
              <a:gd name="connsiteY95" fmla="*/ 4786619 h 6858000"/>
              <a:gd name="connsiteX96" fmla="*/ 6025404 w 6127689"/>
              <a:gd name="connsiteY96" fmla="*/ 4858148 h 6858000"/>
              <a:gd name="connsiteX97" fmla="*/ 6007749 w 6127689"/>
              <a:gd name="connsiteY97" fmla="*/ 4964715 h 6858000"/>
              <a:gd name="connsiteX98" fmla="*/ 6005269 w 6127689"/>
              <a:gd name="connsiteY98" fmla="*/ 5150567 h 6858000"/>
              <a:gd name="connsiteX99" fmla="*/ 6001127 w 6127689"/>
              <a:gd name="connsiteY99" fmla="*/ 5164609 h 6858000"/>
              <a:gd name="connsiteX100" fmla="*/ 5996647 w 6127689"/>
              <a:gd name="connsiteY100" fmla="*/ 5185640 h 6858000"/>
              <a:gd name="connsiteX101" fmla="*/ 5998514 w 6127689"/>
              <a:gd name="connsiteY101" fmla="*/ 5189673 h 6858000"/>
              <a:gd name="connsiteX102" fmla="*/ 6018409 w 6127689"/>
              <a:gd name="connsiteY102" fmla="*/ 5227157 h 6858000"/>
              <a:gd name="connsiteX103" fmla="*/ 6036748 w 6127689"/>
              <a:gd name="connsiteY103" fmla="*/ 5322752 h 6858000"/>
              <a:gd name="connsiteX104" fmla="*/ 6036943 w 6127689"/>
              <a:gd name="connsiteY104" fmla="*/ 5329480 h 6858000"/>
              <a:gd name="connsiteX105" fmla="*/ 6037236 w 6127689"/>
              <a:gd name="connsiteY105" fmla="*/ 5329634 h 6858000"/>
              <a:gd name="connsiteX106" fmla="*/ 6038019 w 6127689"/>
              <a:gd name="connsiteY106" fmla="*/ 5336764 h 6858000"/>
              <a:gd name="connsiteX107" fmla="*/ 6037298 w 6127689"/>
              <a:gd name="connsiteY107" fmla="*/ 5341753 h 6858000"/>
              <a:gd name="connsiteX108" fmla="*/ 6037677 w 6127689"/>
              <a:gd name="connsiteY108" fmla="*/ 5354807 h 6858000"/>
              <a:gd name="connsiteX109" fmla="*/ 6039728 w 6127689"/>
              <a:gd name="connsiteY109" fmla="*/ 5359416 h 6858000"/>
              <a:gd name="connsiteX110" fmla="*/ 6043311 w 6127689"/>
              <a:gd name="connsiteY110" fmla="*/ 5361407 h 6858000"/>
              <a:gd name="connsiteX111" fmla="*/ 6042954 w 6127689"/>
              <a:gd name="connsiteY111" fmla="*/ 5362576 h 6858000"/>
              <a:gd name="connsiteX112" fmla="*/ 6053435 w 6127689"/>
              <a:gd name="connsiteY112" fmla="*/ 5387547 h 6858000"/>
              <a:gd name="connsiteX113" fmla="*/ 6065933 w 6127689"/>
              <a:gd name="connsiteY113" fmla="*/ 5443002 h 6858000"/>
              <a:gd name="connsiteX114" fmla="*/ 6068640 w 6127689"/>
              <a:gd name="connsiteY114" fmla="*/ 5474503 h 6858000"/>
              <a:gd name="connsiteX115" fmla="*/ 6080922 w 6127689"/>
              <a:gd name="connsiteY115" fmla="*/ 5561070 h 6858000"/>
              <a:gd name="connsiteX116" fmla="*/ 6096949 w 6127689"/>
              <a:gd name="connsiteY116" fmla="*/ 5648179 h 6858000"/>
              <a:gd name="connsiteX117" fmla="*/ 6125703 w 6127689"/>
              <a:gd name="connsiteY117" fmla="*/ 5692894 h 6858000"/>
              <a:gd name="connsiteX118" fmla="*/ 6126670 w 6127689"/>
              <a:gd name="connsiteY118" fmla="*/ 5697882 h 6858000"/>
              <a:gd name="connsiteX119" fmla="*/ 6124061 w 6127689"/>
              <a:gd name="connsiteY119" fmla="*/ 5710294 h 6858000"/>
              <a:gd name="connsiteX120" fmla="*/ 6122213 w 6127689"/>
              <a:gd name="connsiteY120" fmla="*/ 5714762 h 6858000"/>
              <a:gd name="connsiteX121" fmla="*/ 6121353 w 6127689"/>
              <a:gd name="connsiteY121" fmla="*/ 5721725 h 6858000"/>
              <a:gd name="connsiteX122" fmla="*/ 6121607 w 6127689"/>
              <a:gd name="connsiteY122" fmla="*/ 5721959 h 6858000"/>
              <a:gd name="connsiteX123" fmla="*/ 6120262 w 6127689"/>
              <a:gd name="connsiteY123" fmla="*/ 5728358 h 6858000"/>
              <a:gd name="connsiteX124" fmla="*/ 6127024 w 6127689"/>
              <a:gd name="connsiteY124" fmla="*/ 5786902 h 6858000"/>
              <a:gd name="connsiteX125" fmla="*/ 6127519 w 6127689"/>
              <a:gd name="connsiteY125" fmla="*/ 5865775 h 6858000"/>
              <a:gd name="connsiteX126" fmla="*/ 6119217 w 6127689"/>
              <a:gd name="connsiteY126" fmla="*/ 5888542 h 6858000"/>
              <a:gd name="connsiteX127" fmla="*/ 6102493 w 6127689"/>
              <a:gd name="connsiteY127" fmla="*/ 5928602 h 6858000"/>
              <a:gd name="connsiteX128" fmla="*/ 6056863 w 6127689"/>
              <a:gd name="connsiteY128" fmla="*/ 6000643 h 6858000"/>
              <a:gd name="connsiteX129" fmla="*/ 6045436 w 6127689"/>
              <a:gd name="connsiteY129" fmla="*/ 6124480 h 6858000"/>
              <a:gd name="connsiteX130" fmla="*/ 6030489 w 6127689"/>
              <a:gd name="connsiteY130" fmla="*/ 6317666 h 6858000"/>
              <a:gd name="connsiteX131" fmla="*/ 6007492 w 6127689"/>
              <a:gd name="connsiteY131" fmla="*/ 6440818 h 6858000"/>
              <a:gd name="connsiteX132" fmla="*/ 6009467 w 6127689"/>
              <a:gd name="connsiteY132" fmla="*/ 6487076 h 6858000"/>
              <a:gd name="connsiteX133" fmla="*/ 5995064 w 6127689"/>
              <a:gd name="connsiteY133" fmla="*/ 6540791 h 6858000"/>
              <a:gd name="connsiteX134" fmla="*/ 5996309 w 6127689"/>
              <a:gd name="connsiteY134" fmla="*/ 6543961 h 6858000"/>
              <a:gd name="connsiteX135" fmla="*/ 5996048 w 6127689"/>
              <a:gd name="connsiteY135" fmla="*/ 6555444 h 6858000"/>
              <a:gd name="connsiteX136" fmla="*/ 6002524 w 6127689"/>
              <a:gd name="connsiteY136" fmla="*/ 6560188 h 6858000"/>
              <a:gd name="connsiteX137" fmla="*/ 6006823 w 6127689"/>
              <a:gd name="connsiteY137" fmla="*/ 6578546 h 6858000"/>
              <a:gd name="connsiteX138" fmla="*/ 6004510 w 6127689"/>
              <a:gd name="connsiteY138" fmla="*/ 6599256 h 6858000"/>
              <a:gd name="connsiteX139" fmla="*/ 5986207 w 6127689"/>
              <a:gd name="connsiteY139" fmla="*/ 6695855 h 6858000"/>
              <a:gd name="connsiteX140" fmla="*/ 5979428 w 6127689"/>
              <a:gd name="connsiteY140" fmla="*/ 6754678 h 6858000"/>
              <a:gd name="connsiteX141" fmla="*/ 5983398 w 6127689"/>
              <a:gd name="connsiteY141" fmla="*/ 6778641 h 6858000"/>
              <a:gd name="connsiteX142" fmla="*/ 5984543 w 6127689"/>
              <a:gd name="connsiteY142" fmla="*/ 6811016 h 6858000"/>
              <a:gd name="connsiteX143" fmla="*/ 5981802 w 6127689"/>
              <a:gd name="connsiteY143" fmla="*/ 6838578 h 6858000"/>
              <a:gd name="connsiteX144" fmla="*/ 5979671 w 6127689"/>
              <a:gd name="connsiteY144" fmla="*/ 6858000 h 6858000"/>
              <a:gd name="connsiteX145" fmla="*/ 0 w 6127689"/>
              <a:gd name="connsiteY145" fmla="*/ 6858000 h 6858000"/>
              <a:gd name="connsiteX146" fmla="*/ 0 w 6127689"/>
              <a:gd name="connsiteY146"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33539 w 6127689"/>
              <a:gd name="connsiteY69" fmla="*/ 3818457 h 6858000"/>
              <a:gd name="connsiteX70" fmla="*/ 5768491 w 6127689"/>
              <a:gd name="connsiteY70" fmla="*/ 3914399 h 6858000"/>
              <a:gd name="connsiteX71" fmla="*/ 5793123 w 6127689"/>
              <a:gd name="connsiteY71" fmla="*/ 3969952 h 6858000"/>
              <a:gd name="connsiteX72" fmla="*/ 5808321 w 6127689"/>
              <a:gd name="connsiteY72" fmla="*/ 3988153 h 6858000"/>
              <a:gd name="connsiteX73" fmla="*/ 5825621 w 6127689"/>
              <a:gd name="connsiteY73" fmla="*/ 4015525 h 6858000"/>
              <a:gd name="connsiteX74" fmla="*/ 5860672 w 6127689"/>
              <a:gd name="connsiteY74" fmla="*/ 4061579 h 6858000"/>
              <a:gd name="connsiteX75" fmla="*/ 5872173 w 6127689"/>
              <a:gd name="connsiteY75" fmla="*/ 4088497 h 6858000"/>
              <a:gd name="connsiteX76" fmla="*/ 5883705 w 6127689"/>
              <a:gd name="connsiteY76" fmla="*/ 4101899 h 6858000"/>
              <a:gd name="connsiteX77" fmla="*/ 5894095 w 6127689"/>
              <a:gd name="connsiteY77" fmla="*/ 4128857 h 6858000"/>
              <a:gd name="connsiteX78" fmla="*/ 5898339 w 6127689"/>
              <a:gd name="connsiteY78" fmla="*/ 4140800 h 6858000"/>
              <a:gd name="connsiteX79" fmla="*/ 5899734 w 6127689"/>
              <a:gd name="connsiteY79" fmla="*/ 4145632 h 6858000"/>
              <a:gd name="connsiteX80" fmla="*/ 5903513 w 6127689"/>
              <a:gd name="connsiteY80" fmla="*/ 4187661 h 6858000"/>
              <a:gd name="connsiteX81" fmla="*/ 5917114 w 6127689"/>
              <a:gd name="connsiteY81" fmla="*/ 4213096 h 6858000"/>
              <a:gd name="connsiteX82" fmla="*/ 5924233 w 6127689"/>
              <a:gd name="connsiteY82" fmla="*/ 4242060 h 6858000"/>
              <a:gd name="connsiteX83" fmla="*/ 5928910 w 6127689"/>
              <a:gd name="connsiteY83" fmla="*/ 4300973 h 6858000"/>
              <a:gd name="connsiteX84" fmla="*/ 5939320 w 6127689"/>
              <a:gd name="connsiteY84" fmla="*/ 4340435 h 6858000"/>
              <a:gd name="connsiteX85" fmla="*/ 5946705 w 6127689"/>
              <a:gd name="connsiteY85" fmla="*/ 4428051 h 6858000"/>
              <a:gd name="connsiteX86" fmla="*/ 5949261 w 6127689"/>
              <a:gd name="connsiteY86" fmla="*/ 4449185 h 6858000"/>
              <a:gd name="connsiteX87" fmla="*/ 5957504 w 6127689"/>
              <a:gd name="connsiteY87" fmla="*/ 4465911 h 6858000"/>
              <a:gd name="connsiteX88" fmla="*/ 5964689 w 6127689"/>
              <a:gd name="connsiteY88" fmla="*/ 4468532 h 6858000"/>
              <a:gd name="connsiteX89" fmla="*/ 5967062 w 6127689"/>
              <a:gd name="connsiteY89" fmla="*/ 4479923 h 6858000"/>
              <a:gd name="connsiteX90" fmla="*/ 5968960 w 6127689"/>
              <a:gd name="connsiteY90" fmla="*/ 4482655 h 6858000"/>
              <a:gd name="connsiteX91" fmla="*/ 5978567 w 6127689"/>
              <a:gd name="connsiteY91" fmla="*/ 4498605 h 6858000"/>
              <a:gd name="connsiteX92" fmla="*/ 5980106 w 6127689"/>
              <a:gd name="connsiteY92" fmla="*/ 4585087 h 6858000"/>
              <a:gd name="connsiteX93" fmla="*/ 5998138 w 6127689"/>
              <a:gd name="connsiteY93" fmla="*/ 4697518 h 6858000"/>
              <a:gd name="connsiteX94" fmla="*/ 6013516 w 6127689"/>
              <a:gd name="connsiteY94" fmla="*/ 4786619 h 6858000"/>
              <a:gd name="connsiteX95" fmla="*/ 6025404 w 6127689"/>
              <a:gd name="connsiteY95" fmla="*/ 4858148 h 6858000"/>
              <a:gd name="connsiteX96" fmla="*/ 6007749 w 6127689"/>
              <a:gd name="connsiteY96" fmla="*/ 4964715 h 6858000"/>
              <a:gd name="connsiteX97" fmla="*/ 6005269 w 6127689"/>
              <a:gd name="connsiteY97" fmla="*/ 5150567 h 6858000"/>
              <a:gd name="connsiteX98" fmla="*/ 6001127 w 6127689"/>
              <a:gd name="connsiteY98" fmla="*/ 5164609 h 6858000"/>
              <a:gd name="connsiteX99" fmla="*/ 5996647 w 6127689"/>
              <a:gd name="connsiteY99" fmla="*/ 5185640 h 6858000"/>
              <a:gd name="connsiteX100" fmla="*/ 5998514 w 6127689"/>
              <a:gd name="connsiteY100" fmla="*/ 5189673 h 6858000"/>
              <a:gd name="connsiteX101" fmla="*/ 6018409 w 6127689"/>
              <a:gd name="connsiteY101" fmla="*/ 5227157 h 6858000"/>
              <a:gd name="connsiteX102" fmla="*/ 6036748 w 6127689"/>
              <a:gd name="connsiteY102" fmla="*/ 5322752 h 6858000"/>
              <a:gd name="connsiteX103" fmla="*/ 6036943 w 6127689"/>
              <a:gd name="connsiteY103" fmla="*/ 5329480 h 6858000"/>
              <a:gd name="connsiteX104" fmla="*/ 6037236 w 6127689"/>
              <a:gd name="connsiteY104" fmla="*/ 5329634 h 6858000"/>
              <a:gd name="connsiteX105" fmla="*/ 6038019 w 6127689"/>
              <a:gd name="connsiteY105" fmla="*/ 5336764 h 6858000"/>
              <a:gd name="connsiteX106" fmla="*/ 6037298 w 6127689"/>
              <a:gd name="connsiteY106" fmla="*/ 5341753 h 6858000"/>
              <a:gd name="connsiteX107" fmla="*/ 6037677 w 6127689"/>
              <a:gd name="connsiteY107" fmla="*/ 5354807 h 6858000"/>
              <a:gd name="connsiteX108" fmla="*/ 6039728 w 6127689"/>
              <a:gd name="connsiteY108" fmla="*/ 5359416 h 6858000"/>
              <a:gd name="connsiteX109" fmla="*/ 6043311 w 6127689"/>
              <a:gd name="connsiteY109" fmla="*/ 5361407 h 6858000"/>
              <a:gd name="connsiteX110" fmla="*/ 6042954 w 6127689"/>
              <a:gd name="connsiteY110" fmla="*/ 5362576 h 6858000"/>
              <a:gd name="connsiteX111" fmla="*/ 6053435 w 6127689"/>
              <a:gd name="connsiteY111" fmla="*/ 5387547 h 6858000"/>
              <a:gd name="connsiteX112" fmla="*/ 6065933 w 6127689"/>
              <a:gd name="connsiteY112" fmla="*/ 5443002 h 6858000"/>
              <a:gd name="connsiteX113" fmla="*/ 6068640 w 6127689"/>
              <a:gd name="connsiteY113" fmla="*/ 5474503 h 6858000"/>
              <a:gd name="connsiteX114" fmla="*/ 6080922 w 6127689"/>
              <a:gd name="connsiteY114" fmla="*/ 5561070 h 6858000"/>
              <a:gd name="connsiteX115" fmla="*/ 6096949 w 6127689"/>
              <a:gd name="connsiteY115" fmla="*/ 5648179 h 6858000"/>
              <a:gd name="connsiteX116" fmla="*/ 6125703 w 6127689"/>
              <a:gd name="connsiteY116" fmla="*/ 5692894 h 6858000"/>
              <a:gd name="connsiteX117" fmla="*/ 6126670 w 6127689"/>
              <a:gd name="connsiteY117" fmla="*/ 5697882 h 6858000"/>
              <a:gd name="connsiteX118" fmla="*/ 6124061 w 6127689"/>
              <a:gd name="connsiteY118" fmla="*/ 5710294 h 6858000"/>
              <a:gd name="connsiteX119" fmla="*/ 6122213 w 6127689"/>
              <a:gd name="connsiteY119" fmla="*/ 5714762 h 6858000"/>
              <a:gd name="connsiteX120" fmla="*/ 6121353 w 6127689"/>
              <a:gd name="connsiteY120" fmla="*/ 5721725 h 6858000"/>
              <a:gd name="connsiteX121" fmla="*/ 6121607 w 6127689"/>
              <a:gd name="connsiteY121" fmla="*/ 5721959 h 6858000"/>
              <a:gd name="connsiteX122" fmla="*/ 6120262 w 6127689"/>
              <a:gd name="connsiteY122" fmla="*/ 5728358 h 6858000"/>
              <a:gd name="connsiteX123" fmla="*/ 6127024 w 6127689"/>
              <a:gd name="connsiteY123" fmla="*/ 5786902 h 6858000"/>
              <a:gd name="connsiteX124" fmla="*/ 6127519 w 6127689"/>
              <a:gd name="connsiteY124" fmla="*/ 5865775 h 6858000"/>
              <a:gd name="connsiteX125" fmla="*/ 6119217 w 6127689"/>
              <a:gd name="connsiteY125" fmla="*/ 5888542 h 6858000"/>
              <a:gd name="connsiteX126" fmla="*/ 6102493 w 6127689"/>
              <a:gd name="connsiteY126" fmla="*/ 5928602 h 6858000"/>
              <a:gd name="connsiteX127" fmla="*/ 6056863 w 6127689"/>
              <a:gd name="connsiteY127" fmla="*/ 6000643 h 6858000"/>
              <a:gd name="connsiteX128" fmla="*/ 6045436 w 6127689"/>
              <a:gd name="connsiteY128" fmla="*/ 6124480 h 6858000"/>
              <a:gd name="connsiteX129" fmla="*/ 6030489 w 6127689"/>
              <a:gd name="connsiteY129" fmla="*/ 6317666 h 6858000"/>
              <a:gd name="connsiteX130" fmla="*/ 6007492 w 6127689"/>
              <a:gd name="connsiteY130" fmla="*/ 6440818 h 6858000"/>
              <a:gd name="connsiteX131" fmla="*/ 6009467 w 6127689"/>
              <a:gd name="connsiteY131" fmla="*/ 6487076 h 6858000"/>
              <a:gd name="connsiteX132" fmla="*/ 5995064 w 6127689"/>
              <a:gd name="connsiteY132" fmla="*/ 6540791 h 6858000"/>
              <a:gd name="connsiteX133" fmla="*/ 5996309 w 6127689"/>
              <a:gd name="connsiteY133" fmla="*/ 6543961 h 6858000"/>
              <a:gd name="connsiteX134" fmla="*/ 5996048 w 6127689"/>
              <a:gd name="connsiteY134" fmla="*/ 6555444 h 6858000"/>
              <a:gd name="connsiteX135" fmla="*/ 6002524 w 6127689"/>
              <a:gd name="connsiteY135" fmla="*/ 6560188 h 6858000"/>
              <a:gd name="connsiteX136" fmla="*/ 6006823 w 6127689"/>
              <a:gd name="connsiteY136" fmla="*/ 6578546 h 6858000"/>
              <a:gd name="connsiteX137" fmla="*/ 6004510 w 6127689"/>
              <a:gd name="connsiteY137" fmla="*/ 6599256 h 6858000"/>
              <a:gd name="connsiteX138" fmla="*/ 5986207 w 6127689"/>
              <a:gd name="connsiteY138" fmla="*/ 6695855 h 6858000"/>
              <a:gd name="connsiteX139" fmla="*/ 5979428 w 6127689"/>
              <a:gd name="connsiteY139" fmla="*/ 6754678 h 6858000"/>
              <a:gd name="connsiteX140" fmla="*/ 5983398 w 6127689"/>
              <a:gd name="connsiteY140" fmla="*/ 6778641 h 6858000"/>
              <a:gd name="connsiteX141" fmla="*/ 5984543 w 6127689"/>
              <a:gd name="connsiteY141" fmla="*/ 6811016 h 6858000"/>
              <a:gd name="connsiteX142" fmla="*/ 5981802 w 6127689"/>
              <a:gd name="connsiteY142" fmla="*/ 6838578 h 6858000"/>
              <a:gd name="connsiteX143" fmla="*/ 5979671 w 6127689"/>
              <a:gd name="connsiteY143" fmla="*/ 6858000 h 6858000"/>
              <a:gd name="connsiteX144" fmla="*/ 0 w 6127689"/>
              <a:gd name="connsiteY144" fmla="*/ 6858000 h 6858000"/>
              <a:gd name="connsiteX145" fmla="*/ 0 w 6127689"/>
              <a:gd name="connsiteY145"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3015 w 6127689"/>
              <a:gd name="connsiteY63" fmla="*/ 3762025 h 6858000"/>
              <a:gd name="connsiteX64" fmla="*/ 5696643 w 6127689"/>
              <a:gd name="connsiteY64" fmla="*/ 3773888 h 6858000"/>
              <a:gd name="connsiteX65" fmla="*/ 5699203 w 6127689"/>
              <a:gd name="connsiteY65" fmla="*/ 3775823 h 6858000"/>
              <a:gd name="connsiteX66" fmla="*/ 5704824 w 6127689"/>
              <a:gd name="connsiteY66" fmla="*/ 3785966 h 6858000"/>
              <a:gd name="connsiteX67" fmla="*/ 5712204 w 6127689"/>
              <a:gd name="connsiteY67" fmla="*/ 3785830 h 6858000"/>
              <a:gd name="connsiteX68" fmla="*/ 5733539 w 6127689"/>
              <a:gd name="connsiteY68" fmla="*/ 3818457 h 6858000"/>
              <a:gd name="connsiteX69" fmla="*/ 5768491 w 6127689"/>
              <a:gd name="connsiteY69" fmla="*/ 3914399 h 6858000"/>
              <a:gd name="connsiteX70" fmla="*/ 5793123 w 6127689"/>
              <a:gd name="connsiteY70" fmla="*/ 3969952 h 6858000"/>
              <a:gd name="connsiteX71" fmla="*/ 5808321 w 6127689"/>
              <a:gd name="connsiteY71" fmla="*/ 3988153 h 6858000"/>
              <a:gd name="connsiteX72" fmla="*/ 5825621 w 6127689"/>
              <a:gd name="connsiteY72" fmla="*/ 4015525 h 6858000"/>
              <a:gd name="connsiteX73" fmla="*/ 5860672 w 6127689"/>
              <a:gd name="connsiteY73" fmla="*/ 4061579 h 6858000"/>
              <a:gd name="connsiteX74" fmla="*/ 5872173 w 6127689"/>
              <a:gd name="connsiteY74" fmla="*/ 4088497 h 6858000"/>
              <a:gd name="connsiteX75" fmla="*/ 5883705 w 6127689"/>
              <a:gd name="connsiteY75" fmla="*/ 4101899 h 6858000"/>
              <a:gd name="connsiteX76" fmla="*/ 5894095 w 6127689"/>
              <a:gd name="connsiteY76" fmla="*/ 4128857 h 6858000"/>
              <a:gd name="connsiteX77" fmla="*/ 5898339 w 6127689"/>
              <a:gd name="connsiteY77" fmla="*/ 4140800 h 6858000"/>
              <a:gd name="connsiteX78" fmla="*/ 5899734 w 6127689"/>
              <a:gd name="connsiteY78" fmla="*/ 4145632 h 6858000"/>
              <a:gd name="connsiteX79" fmla="*/ 5903513 w 6127689"/>
              <a:gd name="connsiteY79" fmla="*/ 4187661 h 6858000"/>
              <a:gd name="connsiteX80" fmla="*/ 5917114 w 6127689"/>
              <a:gd name="connsiteY80" fmla="*/ 4213096 h 6858000"/>
              <a:gd name="connsiteX81" fmla="*/ 5924233 w 6127689"/>
              <a:gd name="connsiteY81" fmla="*/ 4242060 h 6858000"/>
              <a:gd name="connsiteX82" fmla="*/ 5928910 w 6127689"/>
              <a:gd name="connsiteY82" fmla="*/ 4300973 h 6858000"/>
              <a:gd name="connsiteX83" fmla="*/ 5939320 w 6127689"/>
              <a:gd name="connsiteY83" fmla="*/ 4340435 h 6858000"/>
              <a:gd name="connsiteX84" fmla="*/ 5946705 w 6127689"/>
              <a:gd name="connsiteY84" fmla="*/ 4428051 h 6858000"/>
              <a:gd name="connsiteX85" fmla="*/ 5949261 w 6127689"/>
              <a:gd name="connsiteY85" fmla="*/ 4449185 h 6858000"/>
              <a:gd name="connsiteX86" fmla="*/ 5957504 w 6127689"/>
              <a:gd name="connsiteY86" fmla="*/ 4465911 h 6858000"/>
              <a:gd name="connsiteX87" fmla="*/ 5964689 w 6127689"/>
              <a:gd name="connsiteY87" fmla="*/ 4468532 h 6858000"/>
              <a:gd name="connsiteX88" fmla="*/ 5967062 w 6127689"/>
              <a:gd name="connsiteY88" fmla="*/ 4479923 h 6858000"/>
              <a:gd name="connsiteX89" fmla="*/ 5968960 w 6127689"/>
              <a:gd name="connsiteY89" fmla="*/ 4482655 h 6858000"/>
              <a:gd name="connsiteX90" fmla="*/ 5978567 w 6127689"/>
              <a:gd name="connsiteY90" fmla="*/ 4498605 h 6858000"/>
              <a:gd name="connsiteX91" fmla="*/ 5980106 w 6127689"/>
              <a:gd name="connsiteY91" fmla="*/ 4585087 h 6858000"/>
              <a:gd name="connsiteX92" fmla="*/ 5998138 w 6127689"/>
              <a:gd name="connsiteY92" fmla="*/ 4697518 h 6858000"/>
              <a:gd name="connsiteX93" fmla="*/ 6013516 w 6127689"/>
              <a:gd name="connsiteY93" fmla="*/ 4786619 h 6858000"/>
              <a:gd name="connsiteX94" fmla="*/ 6025404 w 6127689"/>
              <a:gd name="connsiteY94" fmla="*/ 4858148 h 6858000"/>
              <a:gd name="connsiteX95" fmla="*/ 6007749 w 6127689"/>
              <a:gd name="connsiteY95" fmla="*/ 4964715 h 6858000"/>
              <a:gd name="connsiteX96" fmla="*/ 6005269 w 6127689"/>
              <a:gd name="connsiteY96" fmla="*/ 5150567 h 6858000"/>
              <a:gd name="connsiteX97" fmla="*/ 6001127 w 6127689"/>
              <a:gd name="connsiteY97" fmla="*/ 5164609 h 6858000"/>
              <a:gd name="connsiteX98" fmla="*/ 5996647 w 6127689"/>
              <a:gd name="connsiteY98" fmla="*/ 5185640 h 6858000"/>
              <a:gd name="connsiteX99" fmla="*/ 5998514 w 6127689"/>
              <a:gd name="connsiteY99" fmla="*/ 5189673 h 6858000"/>
              <a:gd name="connsiteX100" fmla="*/ 6018409 w 6127689"/>
              <a:gd name="connsiteY100" fmla="*/ 5227157 h 6858000"/>
              <a:gd name="connsiteX101" fmla="*/ 6036748 w 6127689"/>
              <a:gd name="connsiteY101" fmla="*/ 5322752 h 6858000"/>
              <a:gd name="connsiteX102" fmla="*/ 6036943 w 6127689"/>
              <a:gd name="connsiteY102" fmla="*/ 5329480 h 6858000"/>
              <a:gd name="connsiteX103" fmla="*/ 6037236 w 6127689"/>
              <a:gd name="connsiteY103" fmla="*/ 5329634 h 6858000"/>
              <a:gd name="connsiteX104" fmla="*/ 6038019 w 6127689"/>
              <a:gd name="connsiteY104" fmla="*/ 5336764 h 6858000"/>
              <a:gd name="connsiteX105" fmla="*/ 6037298 w 6127689"/>
              <a:gd name="connsiteY105" fmla="*/ 5341753 h 6858000"/>
              <a:gd name="connsiteX106" fmla="*/ 6037677 w 6127689"/>
              <a:gd name="connsiteY106" fmla="*/ 5354807 h 6858000"/>
              <a:gd name="connsiteX107" fmla="*/ 6039728 w 6127689"/>
              <a:gd name="connsiteY107" fmla="*/ 5359416 h 6858000"/>
              <a:gd name="connsiteX108" fmla="*/ 6043311 w 6127689"/>
              <a:gd name="connsiteY108" fmla="*/ 5361407 h 6858000"/>
              <a:gd name="connsiteX109" fmla="*/ 6042954 w 6127689"/>
              <a:gd name="connsiteY109" fmla="*/ 5362576 h 6858000"/>
              <a:gd name="connsiteX110" fmla="*/ 6053435 w 6127689"/>
              <a:gd name="connsiteY110" fmla="*/ 5387547 h 6858000"/>
              <a:gd name="connsiteX111" fmla="*/ 6065933 w 6127689"/>
              <a:gd name="connsiteY111" fmla="*/ 5443002 h 6858000"/>
              <a:gd name="connsiteX112" fmla="*/ 6068640 w 6127689"/>
              <a:gd name="connsiteY112" fmla="*/ 5474503 h 6858000"/>
              <a:gd name="connsiteX113" fmla="*/ 6080922 w 6127689"/>
              <a:gd name="connsiteY113" fmla="*/ 5561070 h 6858000"/>
              <a:gd name="connsiteX114" fmla="*/ 6096949 w 6127689"/>
              <a:gd name="connsiteY114" fmla="*/ 5648179 h 6858000"/>
              <a:gd name="connsiteX115" fmla="*/ 6125703 w 6127689"/>
              <a:gd name="connsiteY115" fmla="*/ 5692894 h 6858000"/>
              <a:gd name="connsiteX116" fmla="*/ 6126670 w 6127689"/>
              <a:gd name="connsiteY116" fmla="*/ 5697882 h 6858000"/>
              <a:gd name="connsiteX117" fmla="*/ 6124061 w 6127689"/>
              <a:gd name="connsiteY117" fmla="*/ 5710294 h 6858000"/>
              <a:gd name="connsiteX118" fmla="*/ 6122213 w 6127689"/>
              <a:gd name="connsiteY118" fmla="*/ 5714762 h 6858000"/>
              <a:gd name="connsiteX119" fmla="*/ 6121353 w 6127689"/>
              <a:gd name="connsiteY119" fmla="*/ 5721725 h 6858000"/>
              <a:gd name="connsiteX120" fmla="*/ 6121607 w 6127689"/>
              <a:gd name="connsiteY120" fmla="*/ 5721959 h 6858000"/>
              <a:gd name="connsiteX121" fmla="*/ 6120262 w 6127689"/>
              <a:gd name="connsiteY121" fmla="*/ 5728358 h 6858000"/>
              <a:gd name="connsiteX122" fmla="*/ 6127024 w 6127689"/>
              <a:gd name="connsiteY122" fmla="*/ 5786902 h 6858000"/>
              <a:gd name="connsiteX123" fmla="*/ 6127519 w 6127689"/>
              <a:gd name="connsiteY123" fmla="*/ 5865775 h 6858000"/>
              <a:gd name="connsiteX124" fmla="*/ 6119217 w 6127689"/>
              <a:gd name="connsiteY124" fmla="*/ 5888542 h 6858000"/>
              <a:gd name="connsiteX125" fmla="*/ 6102493 w 6127689"/>
              <a:gd name="connsiteY125" fmla="*/ 5928602 h 6858000"/>
              <a:gd name="connsiteX126" fmla="*/ 6056863 w 6127689"/>
              <a:gd name="connsiteY126" fmla="*/ 6000643 h 6858000"/>
              <a:gd name="connsiteX127" fmla="*/ 6045436 w 6127689"/>
              <a:gd name="connsiteY127" fmla="*/ 6124480 h 6858000"/>
              <a:gd name="connsiteX128" fmla="*/ 6030489 w 6127689"/>
              <a:gd name="connsiteY128" fmla="*/ 6317666 h 6858000"/>
              <a:gd name="connsiteX129" fmla="*/ 6007492 w 6127689"/>
              <a:gd name="connsiteY129" fmla="*/ 6440818 h 6858000"/>
              <a:gd name="connsiteX130" fmla="*/ 6009467 w 6127689"/>
              <a:gd name="connsiteY130" fmla="*/ 6487076 h 6858000"/>
              <a:gd name="connsiteX131" fmla="*/ 5995064 w 6127689"/>
              <a:gd name="connsiteY131" fmla="*/ 6540791 h 6858000"/>
              <a:gd name="connsiteX132" fmla="*/ 5996309 w 6127689"/>
              <a:gd name="connsiteY132" fmla="*/ 6543961 h 6858000"/>
              <a:gd name="connsiteX133" fmla="*/ 5996048 w 6127689"/>
              <a:gd name="connsiteY133" fmla="*/ 6555444 h 6858000"/>
              <a:gd name="connsiteX134" fmla="*/ 6002524 w 6127689"/>
              <a:gd name="connsiteY134" fmla="*/ 6560188 h 6858000"/>
              <a:gd name="connsiteX135" fmla="*/ 6006823 w 6127689"/>
              <a:gd name="connsiteY135" fmla="*/ 6578546 h 6858000"/>
              <a:gd name="connsiteX136" fmla="*/ 6004510 w 6127689"/>
              <a:gd name="connsiteY136" fmla="*/ 6599256 h 6858000"/>
              <a:gd name="connsiteX137" fmla="*/ 5986207 w 6127689"/>
              <a:gd name="connsiteY137" fmla="*/ 6695855 h 6858000"/>
              <a:gd name="connsiteX138" fmla="*/ 5979428 w 6127689"/>
              <a:gd name="connsiteY138" fmla="*/ 6754678 h 6858000"/>
              <a:gd name="connsiteX139" fmla="*/ 5983398 w 6127689"/>
              <a:gd name="connsiteY139" fmla="*/ 6778641 h 6858000"/>
              <a:gd name="connsiteX140" fmla="*/ 5984543 w 6127689"/>
              <a:gd name="connsiteY140" fmla="*/ 6811016 h 6858000"/>
              <a:gd name="connsiteX141" fmla="*/ 5981802 w 6127689"/>
              <a:gd name="connsiteY141" fmla="*/ 6838578 h 6858000"/>
              <a:gd name="connsiteX142" fmla="*/ 5979671 w 6127689"/>
              <a:gd name="connsiteY142" fmla="*/ 6858000 h 6858000"/>
              <a:gd name="connsiteX143" fmla="*/ 0 w 6127689"/>
              <a:gd name="connsiteY143" fmla="*/ 6858000 h 6858000"/>
              <a:gd name="connsiteX144" fmla="*/ 0 w 6127689"/>
              <a:gd name="connsiteY144"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3015 w 6127689"/>
              <a:gd name="connsiteY63" fmla="*/ 3762025 h 6858000"/>
              <a:gd name="connsiteX64" fmla="*/ 5696643 w 6127689"/>
              <a:gd name="connsiteY64" fmla="*/ 3773888 h 6858000"/>
              <a:gd name="connsiteX65" fmla="*/ 5699203 w 6127689"/>
              <a:gd name="connsiteY65" fmla="*/ 3775823 h 6858000"/>
              <a:gd name="connsiteX66" fmla="*/ 5704824 w 6127689"/>
              <a:gd name="connsiteY66" fmla="*/ 3785966 h 6858000"/>
              <a:gd name="connsiteX67" fmla="*/ 5733539 w 6127689"/>
              <a:gd name="connsiteY67" fmla="*/ 3818457 h 6858000"/>
              <a:gd name="connsiteX68" fmla="*/ 5768491 w 6127689"/>
              <a:gd name="connsiteY68" fmla="*/ 3914399 h 6858000"/>
              <a:gd name="connsiteX69" fmla="*/ 5793123 w 6127689"/>
              <a:gd name="connsiteY69" fmla="*/ 3969952 h 6858000"/>
              <a:gd name="connsiteX70" fmla="*/ 5808321 w 6127689"/>
              <a:gd name="connsiteY70" fmla="*/ 3988153 h 6858000"/>
              <a:gd name="connsiteX71" fmla="*/ 5825621 w 6127689"/>
              <a:gd name="connsiteY71" fmla="*/ 4015525 h 6858000"/>
              <a:gd name="connsiteX72" fmla="*/ 5860672 w 6127689"/>
              <a:gd name="connsiteY72" fmla="*/ 4061579 h 6858000"/>
              <a:gd name="connsiteX73" fmla="*/ 5872173 w 6127689"/>
              <a:gd name="connsiteY73" fmla="*/ 4088497 h 6858000"/>
              <a:gd name="connsiteX74" fmla="*/ 5883705 w 6127689"/>
              <a:gd name="connsiteY74" fmla="*/ 4101899 h 6858000"/>
              <a:gd name="connsiteX75" fmla="*/ 5894095 w 6127689"/>
              <a:gd name="connsiteY75" fmla="*/ 4128857 h 6858000"/>
              <a:gd name="connsiteX76" fmla="*/ 5898339 w 6127689"/>
              <a:gd name="connsiteY76" fmla="*/ 4140800 h 6858000"/>
              <a:gd name="connsiteX77" fmla="*/ 5899734 w 6127689"/>
              <a:gd name="connsiteY77" fmla="*/ 4145632 h 6858000"/>
              <a:gd name="connsiteX78" fmla="*/ 5903513 w 6127689"/>
              <a:gd name="connsiteY78" fmla="*/ 4187661 h 6858000"/>
              <a:gd name="connsiteX79" fmla="*/ 5917114 w 6127689"/>
              <a:gd name="connsiteY79" fmla="*/ 4213096 h 6858000"/>
              <a:gd name="connsiteX80" fmla="*/ 5924233 w 6127689"/>
              <a:gd name="connsiteY80" fmla="*/ 4242060 h 6858000"/>
              <a:gd name="connsiteX81" fmla="*/ 5928910 w 6127689"/>
              <a:gd name="connsiteY81" fmla="*/ 4300973 h 6858000"/>
              <a:gd name="connsiteX82" fmla="*/ 5939320 w 6127689"/>
              <a:gd name="connsiteY82" fmla="*/ 4340435 h 6858000"/>
              <a:gd name="connsiteX83" fmla="*/ 5946705 w 6127689"/>
              <a:gd name="connsiteY83" fmla="*/ 4428051 h 6858000"/>
              <a:gd name="connsiteX84" fmla="*/ 5949261 w 6127689"/>
              <a:gd name="connsiteY84" fmla="*/ 4449185 h 6858000"/>
              <a:gd name="connsiteX85" fmla="*/ 5957504 w 6127689"/>
              <a:gd name="connsiteY85" fmla="*/ 4465911 h 6858000"/>
              <a:gd name="connsiteX86" fmla="*/ 5964689 w 6127689"/>
              <a:gd name="connsiteY86" fmla="*/ 4468532 h 6858000"/>
              <a:gd name="connsiteX87" fmla="*/ 5967062 w 6127689"/>
              <a:gd name="connsiteY87" fmla="*/ 4479923 h 6858000"/>
              <a:gd name="connsiteX88" fmla="*/ 5968960 w 6127689"/>
              <a:gd name="connsiteY88" fmla="*/ 4482655 h 6858000"/>
              <a:gd name="connsiteX89" fmla="*/ 5978567 w 6127689"/>
              <a:gd name="connsiteY89" fmla="*/ 4498605 h 6858000"/>
              <a:gd name="connsiteX90" fmla="*/ 5980106 w 6127689"/>
              <a:gd name="connsiteY90" fmla="*/ 4585087 h 6858000"/>
              <a:gd name="connsiteX91" fmla="*/ 5998138 w 6127689"/>
              <a:gd name="connsiteY91" fmla="*/ 4697518 h 6858000"/>
              <a:gd name="connsiteX92" fmla="*/ 6013516 w 6127689"/>
              <a:gd name="connsiteY92" fmla="*/ 4786619 h 6858000"/>
              <a:gd name="connsiteX93" fmla="*/ 6025404 w 6127689"/>
              <a:gd name="connsiteY93" fmla="*/ 4858148 h 6858000"/>
              <a:gd name="connsiteX94" fmla="*/ 6007749 w 6127689"/>
              <a:gd name="connsiteY94" fmla="*/ 4964715 h 6858000"/>
              <a:gd name="connsiteX95" fmla="*/ 6005269 w 6127689"/>
              <a:gd name="connsiteY95" fmla="*/ 5150567 h 6858000"/>
              <a:gd name="connsiteX96" fmla="*/ 6001127 w 6127689"/>
              <a:gd name="connsiteY96" fmla="*/ 5164609 h 6858000"/>
              <a:gd name="connsiteX97" fmla="*/ 5996647 w 6127689"/>
              <a:gd name="connsiteY97" fmla="*/ 5185640 h 6858000"/>
              <a:gd name="connsiteX98" fmla="*/ 5998514 w 6127689"/>
              <a:gd name="connsiteY98" fmla="*/ 5189673 h 6858000"/>
              <a:gd name="connsiteX99" fmla="*/ 6018409 w 6127689"/>
              <a:gd name="connsiteY99" fmla="*/ 5227157 h 6858000"/>
              <a:gd name="connsiteX100" fmla="*/ 6036748 w 6127689"/>
              <a:gd name="connsiteY100" fmla="*/ 5322752 h 6858000"/>
              <a:gd name="connsiteX101" fmla="*/ 6036943 w 6127689"/>
              <a:gd name="connsiteY101" fmla="*/ 5329480 h 6858000"/>
              <a:gd name="connsiteX102" fmla="*/ 6037236 w 6127689"/>
              <a:gd name="connsiteY102" fmla="*/ 5329634 h 6858000"/>
              <a:gd name="connsiteX103" fmla="*/ 6038019 w 6127689"/>
              <a:gd name="connsiteY103" fmla="*/ 5336764 h 6858000"/>
              <a:gd name="connsiteX104" fmla="*/ 6037298 w 6127689"/>
              <a:gd name="connsiteY104" fmla="*/ 5341753 h 6858000"/>
              <a:gd name="connsiteX105" fmla="*/ 6037677 w 6127689"/>
              <a:gd name="connsiteY105" fmla="*/ 5354807 h 6858000"/>
              <a:gd name="connsiteX106" fmla="*/ 6039728 w 6127689"/>
              <a:gd name="connsiteY106" fmla="*/ 5359416 h 6858000"/>
              <a:gd name="connsiteX107" fmla="*/ 6043311 w 6127689"/>
              <a:gd name="connsiteY107" fmla="*/ 5361407 h 6858000"/>
              <a:gd name="connsiteX108" fmla="*/ 6042954 w 6127689"/>
              <a:gd name="connsiteY108" fmla="*/ 5362576 h 6858000"/>
              <a:gd name="connsiteX109" fmla="*/ 6053435 w 6127689"/>
              <a:gd name="connsiteY109" fmla="*/ 5387547 h 6858000"/>
              <a:gd name="connsiteX110" fmla="*/ 6065933 w 6127689"/>
              <a:gd name="connsiteY110" fmla="*/ 5443002 h 6858000"/>
              <a:gd name="connsiteX111" fmla="*/ 6068640 w 6127689"/>
              <a:gd name="connsiteY111" fmla="*/ 5474503 h 6858000"/>
              <a:gd name="connsiteX112" fmla="*/ 6080922 w 6127689"/>
              <a:gd name="connsiteY112" fmla="*/ 5561070 h 6858000"/>
              <a:gd name="connsiteX113" fmla="*/ 6096949 w 6127689"/>
              <a:gd name="connsiteY113" fmla="*/ 5648179 h 6858000"/>
              <a:gd name="connsiteX114" fmla="*/ 6125703 w 6127689"/>
              <a:gd name="connsiteY114" fmla="*/ 5692894 h 6858000"/>
              <a:gd name="connsiteX115" fmla="*/ 6126670 w 6127689"/>
              <a:gd name="connsiteY115" fmla="*/ 5697882 h 6858000"/>
              <a:gd name="connsiteX116" fmla="*/ 6124061 w 6127689"/>
              <a:gd name="connsiteY116" fmla="*/ 5710294 h 6858000"/>
              <a:gd name="connsiteX117" fmla="*/ 6122213 w 6127689"/>
              <a:gd name="connsiteY117" fmla="*/ 5714762 h 6858000"/>
              <a:gd name="connsiteX118" fmla="*/ 6121353 w 6127689"/>
              <a:gd name="connsiteY118" fmla="*/ 5721725 h 6858000"/>
              <a:gd name="connsiteX119" fmla="*/ 6121607 w 6127689"/>
              <a:gd name="connsiteY119" fmla="*/ 5721959 h 6858000"/>
              <a:gd name="connsiteX120" fmla="*/ 6120262 w 6127689"/>
              <a:gd name="connsiteY120" fmla="*/ 5728358 h 6858000"/>
              <a:gd name="connsiteX121" fmla="*/ 6127024 w 6127689"/>
              <a:gd name="connsiteY121" fmla="*/ 5786902 h 6858000"/>
              <a:gd name="connsiteX122" fmla="*/ 6127519 w 6127689"/>
              <a:gd name="connsiteY122" fmla="*/ 5865775 h 6858000"/>
              <a:gd name="connsiteX123" fmla="*/ 6119217 w 6127689"/>
              <a:gd name="connsiteY123" fmla="*/ 5888542 h 6858000"/>
              <a:gd name="connsiteX124" fmla="*/ 6102493 w 6127689"/>
              <a:gd name="connsiteY124" fmla="*/ 5928602 h 6858000"/>
              <a:gd name="connsiteX125" fmla="*/ 6056863 w 6127689"/>
              <a:gd name="connsiteY125" fmla="*/ 6000643 h 6858000"/>
              <a:gd name="connsiteX126" fmla="*/ 6045436 w 6127689"/>
              <a:gd name="connsiteY126" fmla="*/ 6124480 h 6858000"/>
              <a:gd name="connsiteX127" fmla="*/ 6030489 w 6127689"/>
              <a:gd name="connsiteY127" fmla="*/ 6317666 h 6858000"/>
              <a:gd name="connsiteX128" fmla="*/ 6007492 w 6127689"/>
              <a:gd name="connsiteY128" fmla="*/ 6440818 h 6858000"/>
              <a:gd name="connsiteX129" fmla="*/ 6009467 w 6127689"/>
              <a:gd name="connsiteY129" fmla="*/ 6487076 h 6858000"/>
              <a:gd name="connsiteX130" fmla="*/ 5995064 w 6127689"/>
              <a:gd name="connsiteY130" fmla="*/ 6540791 h 6858000"/>
              <a:gd name="connsiteX131" fmla="*/ 5996309 w 6127689"/>
              <a:gd name="connsiteY131" fmla="*/ 6543961 h 6858000"/>
              <a:gd name="connsiteX132" fmla="*/ 5996048 w 6127689"/>
              <a:gd name="connsiteY132" fmla="*/ 6555444 h 6858000"/>
              <a:gd name="connsiteX133" fmla="*/ 6002524 w 6127689"/>
              <a:gd name="connsiteY133" fmla="*/ 6560188 h 6858000"/>
              <a:gd name="connsiteX134" fmla="*/ 6006823 w 6127689"/>
              <a:gd name="connsiteY134" fmla="*/ 6578546 h 6858000"/>
              <a:gd name="connsiteX135" fmla="*/ 6004510 w 6127689"/>
              <a:gd name="connsiteY135" fmla="*/ 6599256 h 6858000"/>
              <a:gd name="connsiteX136" fmla="*/ 5986207 w 6127689"/>
              <a:gd name="connsiteY136" fmla="*/ 6695855 h 6858000"/>
              <a:gd name="connsiteX137" fmla="*/ 5979428 w 6127689"/>
              <a:gd name="connsiteY137" fmla="*/ 6754678 h 6858000"/>
              <a:gd name="connsiteX138" fmla="*/ 5983398 w 6127689"/>
              <a:gd name="connsiteY138" fmla="*/ 6778641 h 6858000"/>
              <a:gd name="connsiteX139" fmla="*/ 5984543 w 6127689"/>
              <a:gd name="connsiteY139" fmla="*/ 6811016 h 6858000"/>
              <a:gd name="connsiteX140" fmla="*/ 5981802 w 6127689"/>
              <a:gd name="connsiteY140" fmla="*/ 6838578 h 6858000"/>
              <a:gd name="connsiteX141" fmla="*/ 5979671 w 6127689"/>
              <a:gd name="connsiteY141" fmla="*/ 6858000 h 6858000"/>
              <a:gd name="connsiteX142" fmla="*/ 0 w 6127689"/>
              <a:gd name="connsiteY142" fmla="*/ 6858000 h 6858000"/>
              <a:gd name="connsiteX143" fmla="*/ 0 w 6127689"/>
              <a:gd name="connsiteY143"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3015 w 6127689"/>
              <a:gd name="connsiteY63" fmla="*/ 3762025 h 6858000"/>
              <a:gd name="connsiteX64" fmla="*/ 5696643 w 6127689"/>
              <a:gd name="connsiteY64" fmla="*/ 3773888 h 6858000"/>
              <a:gd name="connsiteX65" fmla="*/ 5699203 w 6127689"/>
              <a:gd name="connsiteY65" fmla="*/ 3775823 h 6858000"/>
              <a:gd name="connsiteX66" fmla="*/ 5704824 w 6127689"/>
              <a:gd name="connsiteY66" fmla="*/ 3785966 h 6858000"/>
              <a:gd name="connsiteX67" fmla="*/ 5733539 w 6127689"/>
              <a:gd name="connsiteY67" fmla="*/ 3818457 h 6858000"/>
              <a:gd name="connsiteX68" fmla="*/ 5768491 w 6127689"/>
              <a:gd name="connsiteY68" fmla="*/ 3914399 h 6858000"/>
              <a:gd name="connsiteX69" fmla="*/ 5793123 w 6127689"/>
              <a:gd name="connsiteY69" fmla="*/ 3969952 h 6858000"/>
              <a:gd name="connsiteX70" fmla="*/ 5808321 w 6127689"/>
              <a:gd name="connsiteY70" fmla="*/ 3988153 h 6858000"/>
              <a:gd name="connsiteX71" fmla="*/ 5825621 w 6127689"/>
              <a:gd name="connsiteY71" fmla="*/ 4015525 h 6858000"/>
              <a:gd name="connsiteX72" fmla="*/ 5860672 w 6127689"/>
              <a:gd name="connsiteY72" fmla="*/ 4061579 h 6858000"/>
              <a:gd name="connsiteX73" fmla="*/ 5872173 w 6127689"/>
              <a:gd name="connsiteY73" fmla="*/ 4088497 h 6858000"/>
              <a:gd name="connsiteX74" fmla="*/ 5883705 w 6127689"/>
              <a:gd name="connsiteY74" fmla="*/ 4101899 h 6858000"/>
              <a:gd name="connsiteX75" fmla="*/ 5894095 w 6127689"/>
              <a:gd name="connsiteY75" fmla="*/ 4128857 h 6858000"/>
              <a:gd name="connsiteX76" fmla="*/ 5898339 w 6127689"/>
              <a:gd name="connsiteY76" fmla="*/ 4140800 h 6858000"/>
              <a:gd name="connsiteX77" fmla="*/ 5903513 w 6127689"/>
              <a:gd name="connsiteY77" fmla="*/ 4187661 h 6858000"/>
              <a:gd name="connsiteX78" fmla="*/ 5917114 w 6127689"/>
              <a:gd name="connsiteY78" fmla="*/ 4213096 h 6858000"/>
              <a:gd name="connsiteX79" fmla="*/ 5924233 w 6127689"/>
              <a:gd name="connsiteY79" fmla="*/ 4242060 h 6858000"/>
              <a:gd name="connsiteX80" fmla="*/ 5928910 w 6127689"/>
              <a:gd name="connsiteY80" fmla="*/ 4300973 h 6858000"/>
              <a:gd name="connsiteX81" fmla="*/ 5939320 w 6127689"/>
              <a:gd name="connsiteY81" fmla="*/ 4340435 h 6858000"/>
              <a:gd name="connsiteX82" fmla="*/ 5946705 w 6127689"/>
              <a:gd name="connsiteY82" fmla="*/ 4428051 h 6858000"/>
              <a:gd name="connsiteX83" fmla="*/ 5949261 w 6127689"/>
              <a:gd name="connsiteY83" fmla="*/ 4449185 h 6858000"/>
              <a:gd name="connsiteX84" fmla="*/ 5957504 w 6127689"/>
              <a:gd name="connsiteY84" fmla="*/ 4465911 h 6858000"/>
              <a:gd name="connsiteX85" fmla="*/ 5964689 w 6127689"/>
              <a:gd name="connsiteY85" fmla="*/ 4468532 h 6858000"/>
              <a:gd name="connsiteX86" fmla="*/ 5967062 w 6127689"/>
              <a:gd name="connsiteY86" fmla="*/ 4479923 h 6858000"/>
              <a:gd name="connsiteX87" fmla="*/ 5968960 w 6127689"/>
              <a:gd name="connsiteY87" fmla="*/ 4482655 h 6858000"/>
              <a:gd name="connsiteX88" fmla="*/ 5978567 w 6127689"/>
              <a:gd name="connsiteY88" fmla="*/ 4498605 h 6858000"/>
              <a:gd name="connsiteX89" fmla="*/ 5980106 w 6127689"/>
              <a:gd name="connsiteY89" fmla="*/ 4585087 h 6858000"/>
              <a:gd name="connsiteX90" fmla="*/ 5998138 w 6127689"/>
              <a:gd name="connsiteY90" fmla="*/ 4697518 h 6858000"/>
              <a:gd name="connsiteX91" fmla="*/ 6013516 w 6127689"/>
              <a:gd name="connsiteY91" fmla="*/ 4786619 h 6858000"/>
              <a:gd name="connsiteX92" fmla="*/ 6025404 w 6127689"/>
              <a:gd name="connsiteY92" fmla="*/ 4858148 h 6858000"/>
              <a:gd name="connsiteX93" fmla="*/ 6007749 w 6127689"/>
              <a:gd name="connsiteY93" fmla="*/ 4964715 h 6858000"/>
              <a:gd name="connsiteX94" fmla="*/ 6005269 w 6127689"/>
              <a:gd name="connsiteY94" fmla="*/ 5150567 h 6858000"/>
              <a:gd name="connsiteX95" fmla="*/ 6001127 w 6127689"/>
              <a:gd name="connsiteY95" fmla="*/ 5164609 h 6858000"/>
              <a:gd name="connsiteX96" fmla="*/ 5996647 w 6127689"/>
              <a:gd name="connsiteY96" fmla="*/ 5185640 h 6858000"/>
              <a:gd name="connsiteX97" fmla="*/ 5998514 w 6127689"/>
              <a:gd name="connsiteY97" fmla="*/ 5189673 h 6858000"/>
              <a:gd name="connsiteX98" fmla="*/ 6018409 w 6127689"/>
              <a:gd name="connsiteY98" fmla="*/ 5227157 h 6858000"/>
              <a:gd name="connsiteX99" fmla="*/ 6036748 w 6127689"/>
              <a:gd name="connsiteY99" fmla="*/ 5322752 h 6858000"/>
              <a:gd name="connsiteX100" fmla="*/ 6036943 w 6127689"/>
              <a:gd name="connsiteY100" fmla="*/ 5329480 h 6858000"/>
              <a:gd name="connsiteX101" fmla="*/ 6037236 w 6127689"/>
              <a:gd name="connsiteY101" fmla="*/ 5329634 h 6858000"/>
              <a:gd name="connsiteX102" fmla="*/ 6038019 w 6127689"/>
              <a:gd name="connsiteY102" fmla="*/ 5336764 h 6858000"/>
              <a:gd name="connsiteX103" fmla="*/ 6037298 w 6127689"/>
              <a:gd name="connsiteY103" fmla="*/ 5341753 h 6858000"/>
              <a:gd name="connsiteX104" fmla="*/ 6037677 w 6127689"/>
              <a:gd name="connsiteY104" fmla="*/ 5354807 h 6858000"/>
              <a:gd name="connsiteX105" fmla="*/ 6039728 w 6127689"/>
              <a:gd name="connsiteY105" fmla="*/ 5359416 h 6858000"/>
              <a:gd name="connsiteX106" fmla="*/ 6043311 w 6127689"/>
              <a:gd name="connsiteY106" fmla="*/ 5361407 h 6858000"/>
              <a:gd name="connsiteX107" fmla="*/ 6042954 w 6127689"/>
              <a:gd name="connsiteY107" fmla="*/ 5362576 h 6858000"/>
              <a:gd name="connsiteX108" fmla="*/ 6053435 w 6127689"/>
              <a:gd name="connsiteY108" fmla="*/ 5387547 h 6858000"/>
              <a:gd name="connsiteX109" fmla="*/ 6065933 w 6127689"/>
              <a:gd name="connsiteY109" fmla="*/ 5443002 h 6858000"/>
              <a:gd name="connsiteX110" fmla="*/ 6068640 w 6127689"/>
              <a:gd name="connsiteY110" fmla="*/ 5474503 h 6858000"/>
              <a:gd name="connsiteX111" fmla="*/ 6080922 w 6127689"/>
              <a:gd name="connsiteY111" fmla="*/ 5561070 h 6858000"/>
              <a:gd name="connsiteX112" fmla="*/ 6096949 w 6127689"/>
              <a:gd name="connsiteY112" fmla="*/ 5648179 h 6858000"/>
              <a:gd name="connsiteX113" fmla="*/ 6125703 w 6127689"/>
              <a:gd name="connsiteY113" fmla="*/ 5692894 h 6858000"/>
              <a:gd name="connsiteX114" fmla="*/ 6126670 w 6127689"/>
              <a:gd name="connsiteY114" fmla="*/ 5697882 h 6858000"/>
              <a:gd name="connsiteX115" fmla="*/ 6124061 w 6127689"/>
              <a:gd name="connsiteY115" fmla="*/ 5710294 h 6858000"/>
              <a:gd name="connsiteX116" fmla="*/ 6122213 w 6127689"/>
              <a:gd name="connsiteY116" fmla="*/ 5714762 h 6858000"/>
              <a:gd name="connsiteX117" fmla="*/ 6121353 w 6127689"/>
              <a:gd name="connsiteY117" fmla="*/ 5721725 h 6858000"/>
              <a:gd name="connsiteX118" fmla="*/ 6121607 w 6127689"/>
              <a:gd name="connsiteY118" fmla="*/ 5721959 h 6858000"/>
              <a:gd name="connsiteX119" fmla="*/ 6120262 w 6127689"/>
              <a:gd name="connsiteY119" fmla="*/ 5728358 h 6858000"/>
              <a:gd name="connsiteX120" fmla="*/ 6127024 w 6127689"/>
              <a:gd name="connsiteY120" fmla="*/ 5786902 h 6858000"/>
              <a:gd name="connsiteX121" fmla="*/ 6127519 w 6127689"/>
              <a:gd name="connsiteY121" fmla="*/ 5865775 h 6858000"/>
              <a:gd name="connsiteX122" fmla="*/ 6119217 w 6127689"/>
              <a:gd name="connsiteY122" fmla="*/ 5888542 h 6858000"/>
              <a:gd name="connsiteX123" fmla="*/ 6102493 w 6127689"/>
              <a:gd name="connsiteY123" fmla="*/ 5928602 h 6858000"/>
              <a:gd name="connsiteX124" fmla="*/ 6056863 w 6127689"/>
              <a:gd name="connsiteY124" fmla="*/ 6000643 h 6858000"/>
              <a:gd name="connsiteX125" fmla="*/ 6045436 w 6127689"/>
              <a:gd name="connsiteY125" fmla="*/ 6124480 h 6858000"/>
              <a:gd name="connsiteX126" fmla="*/ 6030489 w 6127689"/>
              <a:gd name="connsiteY126" fmla="*/ 6317666 h 6858000"/>
              <a:gd name="connsiteX127" fmla="*/ 6007492 w 6127689"/>
              <a:gd name="connsiteY127" fmla="*/ 6440818 h 6858000"/>
              <a:gd name="connsiteX128" fmla="*/ 6009467 w 6127689"/>
              <a:gd name="connsiteY128" fmla="*/ 6487076 h 6858000"/>
              <a:gd name="connsiteX129" fmla="*/ 5995064 w 6127689"/>
              <a:gd name="connsiteY129" fmla="*/ 6540791 h 6858000"/>
              <a:gd name="connsiteX130" fmla="*/ 5996309 w 6127689"/>
              <a:gd name="connsiteY130" fmla="*/ 6543961 h 6858000"/>
              <a:gd name="connsiteX131" fmla="*/ 5996048 w 6127689"/>
              <a:gd name="connsiteY131" fmla="*/ 6555444 h 6858000"/>
              <a:gd name="connsiteX132" fmla="*/ 6002524 w 6127689"/>
              <a:gd name="connsiteY132" fmla="*/ 6560188 h 6858000"/>
              <a:gd name="connsiteX133" fmla="*/ 6006823 w 6127689"/>
              <a:gd name="connsiteY133" fmla="*/ 6578546 h 6858000"/>
              <a:gd name="connsiteX134" fmla="*/ 6004510 w 6127689"/>
              <a:gd name="connsiteY134" fmla="*/ 6599256 h 6858000"/>
              <a:gd name="connsiteX135" fmla="*/ 5986207 w 6127689"/>
              <a:gd name="connsiteY135" fmla="*/ 6695855 h 6858000"/>
              <a:gd name="connsiteX136" fmla="*/ 5979428 w 6127689"/>
              <a:gd name="connsiteY136" fmla="*/ 6754678 h 6858000"/>
              <a:gd name="connsiteX137" fmla="*/ 5983398 w 6127689"/>
              <a:gd name="connsiteY137" fmla="*/ 6778641 h 6858000"/>
              <a:gd name="connsiteX138" fmla="*/ 5984543 w 6127689"/>
              <a:gd name="connsiteY138" fmla="*/ 6811016 h 6858000"/>
              <a:gd name="connsiteX139" fmla="*/ 5981802 w 6127689"/>
              <a:gd name="connsiteY139" fmla="*/ 6838578 h 6858000"/>
              <a:gd name="connsiteX140" fmla="*/ 5979671 w 6127689"/>
              <a:gd name="connsiteY140" fmla="*/ 6858000 h 6858000"/>
              <a:gd name="connsiteX141" fmla="*/ 0 w 6127689"/>
              <a:gd name="connsiteY141" fmla="*/ 6858000 h 6858000"/>
              <a:gd name="connsiteX142" fmla="*/ 0 w 6127689"/>
              <a:gd name="connsiteY142"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57023 w 6127689"/>
              <a:gd name="connsiteY45" fmla="*/ 2858292 h 6858000"/>
              <a:gd name="connsiteX46" fmla="*/ 5479298 w 6127689"/>
              <a:gd name="connsiteY46" fmla="*/ 2947791 h 6858000"/>
              <a:gd name="connsiteX47" fmla="*/ 5481770 w 6127689"/>
              <a:gd name="connsiteY47" fmla="*/ 2951352 h 6858000"/>
              <a:gd name="connsiteX48" fmla="*/ 5482045 w 6127689"/>
              <a:gd name="connsiteY48" fmla="*/ 2984371 h 6858000"/>
              <a:gd name="connsiteX49" fmla="*/ 5482415 w 6127689"/>
              <a:gd name="connsiteY49" fmla="*/ 3004079 h 6858000"/>
              <a:gd name="connsiteX50" fmla="*/ 5503944 w 6127689"/>
              <a:gd name="connsiteY50" fmla="*/ 3123335 h 6858000"/>
              <a:gd name="connsiteX51" fmla="*/ 5516007 w 6127689"/>
              <a:gd name="connsiteY51" fmla="*/ 3258473 h 6858000"/>
              <a:gd name="connsiteX52" fmla="*/ 5566839 w 6127689"/>
              <a:gd name="connsiteY52" fmla="*/ 3345295 h 6858000"/>
              <a:gd name="connsiteX53" fmla="*/ 5589758 w 6127689"/>
              <a:gd name="connsiteY53" fmla="*/ 3506453 h 6858000"/>
              <a:gd name="connsiteX54" fmla="*/ 5596144 w 6127689"/>
              <a:gd name="connsiteY54" fmla="*/ 3534624 h 6858000"/>
              <a:gd name="connsiteX55" fmla="*/ 5597750 w 6127689"/>
              <a:gd name="connsiteY55" fmla="*/ 3534129 h 6858000"/>
              <a:gd name="connsiteX56" fmla="*/ 5599700 w 6127689"/>
              <a:gd name="connsiteY56" fmla="*/ 3547221 h 6858000"/>
              <a:gd name="connsiteX57" fmla="*/ 5615031 w 6127689"/>
              <a:gd name="connsiteY57" fmla="*/ 3557482 h 6858000"/>
              <a:gd name="connsiteX58" fmla="*/ 5618377 w 6127689"/>
              <a:gd name="connsiteY58" fmla="*/ 3588431 h 6858000"/>
              <a:gd name="connsiteX59" fmla="*/ 5612155 w 6127689"/>
              <a:gd name="connsiteY59" fmla="*/ 3589869 h 6858000"/>
              <a:gd name="connsiteX60" fmla="*/ 5620843 w 6127689"/>
              <a:gd name="connsiteY60" fmla="*/ 3606745 h 6858000"/>
              <a:gd name="connsiteX61" fmla="*/ 5655472 w 6127689"/>
              <a:gd name="connsiteY61" fmla="*/ 3678877 h 6858000"/>
              <a:gd name="connsiteX62" fmla="*/ 5683015 w 6127689"/>
              <a:gd name="connsiteY62" fmla="*/ 3762025 h 6858000"/>
              <a:gd name="connsiteX63" fmla="*/ 5696643 w 6127689"/>
              <a:gd name="connsiteY63" fmla="*/ 3773888 h 6858000"/>
              <a:gd name="connsiteX64" fmla="*/ 5699203 w 6127689"/>
              <a:gd name="connsiteY64" fmla="*/ 3775823 h 6858000"/>
              <a:gd name="connsiteX65" fmla="*/ 5704824 w 6127689"/>
              <a:gd name="connsiteY65" fmla="*/ 3785966 h 6858000"/>
              <a:gd name="connsiteX66" fmla="*/ 5733539 w 6127689"/>
              <a:gd name="connsiteY66" fmla="*/ 3818457 h 6858000"/>
              <a:gd name="connsiteX67" fmla="*/ 5768491 w 6127689"/>
              <a:gd name="connsiteY67" fmla="*/ 3914399 h 6858000"/>
              <a:gd name="connsiteX68" fmla="*/ 5793123 w 6127689"/>
              <a:gd name="connsiteY68" fmla="*/ 3969952 h 6858000"/>
              <a:gd name="connsiteX69" fmla="*/ 5808321 w 6127689"/>
              <a:gd name="connsiteY69" fmla="*/ 3988153 h 6858000"/>
              <a:gd name="connsiteX70" fmla="*/ 5825621 w 6127689"/>
              <a:gd name="connsiteY70" fmla="*/ 4015525 h 6858000"/>
              <a:gd name="connsiteX71" fmla="*/ 5860672 w 6127689"/>
              <a:gd name="connsiteY71" fmla="*/ 4061579 h 6858000"/>
              <a:gd name="connsiteX72" fmla="*/ 5872173 w 6127689"/>
              <a:gd name="connsiteY72" fmla="*/ 4088497 h 6858000"/>
              <a:gd name="connsiteX73" fmla="*/ 5883705 w 6127689"/>
              <a:gd name="connsiteY73" fmla="*/ 4101899 h 6858000"/>
              <a:gd name="connsiteX74" fmla="*/ 5894095 w 6127689"/>
              <a:gd name="connsiteY74" fmla="*/ 4128857 h 6858000"/>
              <a:gd name="connsiteX75" fmla="*/ 5898339 w 6127689"/>
              <a:gd name="connsiteY75" fmla="*/ 4140800 h 6858000"/>
              <a:gd name="connsiteX76" fmla="*/ 5903513 w 6127689"/>
              <a:gd name="connsiteY76" fmla="*/ 4187661 h 6858000"/>
              <a:gd name="connsiteX77" fmla="*/ 5917114 w 6127689"/>
              <a:gd name="connsiteY77" fmla="*/ 4213096 h 6858000"/>
              <a:gd name="connsiteX78" fmla="*/ 5924233 w 6127689"/>
              <a:gd name="connsiteY78" fmla="*/ 4242060 h 6858000"/>
              <a:gd name="connsiteX79" fmla="*/ 5928910 w 6127689"/>
              <a:gd name="connsiteY79" fmla="*/ 4300973 h 6858000"/>
              <a:gd name="connsiteX80" fmla="*/ 5939320 w 6127689"/>
              <a:gd name="connsiteY80" fmla="*/ 4340435 h 6858000"/>
              <a:gd name="connsiteX81" fmla="*/ 5946705 w 6127689"/>
              <a:gd name="connsiteY81" fmla="*/ 4428051 h 6858000"/>
              <a:gd name="connsiteX82" fmla="*/ 5949261 w 6127689"/>
              <a:gd name="connsiteY82" fmla="*/ 4449185 h 6858000"/>
              <a:gd name="connsiteX83" fmla="*/ 5957504 w 6127689"/>
              <a:gd name="connsiteY83" fmla="*/ 4465911 h 6858000"/>
              <a:gd name="connsiteX84" fmla="*/ 5964689 w 6127689"/>
              <a:gd name="connsiteY84" fmla="*/ 4468532 h 6858000"/>
              <a:gd name="connsiteX85" fmla="*/ 5967062 w 6127689"/>
              <a:gd name="connsiteY85" fmla="*/ 4479923 h 6858000"/>
              <a:gd name="connsiteX86" fmla="*/ 5968960 w 6127689"/>
              <a:gd name="connsiteY86" fmla="*/ 4482655 h 6858000"/>
              <a:gd name="connsiteX87" fmla="*/ 5978567 w 6127689"/>
              <a:gd name="connsiteY87" fmla="*/ 4498605 h 6858000"/>
              <a:gd name="connsiteX88" fmla="*/ 5980106 w 6127689"/>
              <a:gd name="connsiteY88" fmla="*/ 4585087 h 6858000"/>
              <a:gd name="connsiteX89" fmla="*/ 5998138 w 6127689"/>
              <a:gd name="connsiteY89" fmla="*/ 4697518 h 6858000"/>
              <a:gd name="connsiteX90" fmla="*/ 6013516 w 6127689"/>
              <a:gd name="connsiteY90" fmla="*/ 4786619 h 6858000"/>
              <a:gd name="connsiteX91" fmla="*/ 6025404 w 6127689"/>
              <a:gd name="connsiteY91" fmla="*/ 4858148 h 6858000"/>
              <a:gd name="connsiteX92" fmla="*/ 6007749 w 6127689"/>
              <a:gd name="connsiteY92" fmla="*/ 4964715 h 6858000"/>
              <a:gd name="connsiteX93" fmla="*/ 6005269 w 6127689"/>
              <a:gd name="connsiteY93" fmla="*/ 5150567 h 6858000"/>
              <a:gd name="connsiteX94" fmla="*/ 6001127 w 6127689"/>
              <a:gd name="connsiteY94" fmla="*/ 5164609 h 6858000"/>
              <a:gd name="connsiteX95" fmla="*/ 5996647 w 6127689"/>
              <a:gd name="connsiteY95" fmla="*/ 5185640 h 6858000"/>
              <a:gd name="connsiteX96" fmla="*/ 5998514 w 6127689"/>
              <a:gd name="connsiteY96" fmla="*/ 5189673 h 6858000"/>
              <a:gd name="connsiteX97" fmla="*/ 6018409 w 6127689"/>
              <a:gd name="connsiteY97" fmla="*/ 5227157 h 6858000"/>
              <a:gd name="connsiteX98" fmla="*/ 6036748 w 6127689"/>
              <a:gd name="connsiteY98" fmla="*/ 5322752 h 6858000"/>
              <a:gd name="connsiteX99" fmla="*/ 6036943 w 6127689"/>
              <a:gd name="connsiteY99" fmla="*/ 5329480 h 6858000"/>
              <a:gd name="connsiteX100" fmla="*/ 6037236 w 6127689"/>
              <a:gd name="connsiteY100" fmla="*/ 5329634 h 6858000"/>
              <a:gd name="connsiteX101" fmla="*/ 6038019 w 6127689"/>
              <a:gd name="connsiteY101" fmla="*/ 5336764 h 6858000"/>
              <a:gd name="connsiteX102" fmla="*/ 6037298 w 6127689"/>
              <a:gd name="connsiteY102" fmla="*/ 5341753 h 6858000"/>
              <a:gd name="connsiteX103" fmla="*/ 6037677 w 6127689"/>
              <a:gd name="connsiteY103" fmla="*/ 5354807 h 6858000"/>
              <a:gd name="connsiteX104" fmla="*/ 6039728 w 6127689"/>
              <a:gd name="connsiteY104" fmla="*/ 5359416 h 6858000"/>
              <a:gd name="connsiteX105" fmla="*/ 6043311 w 6127689"/>
              <a:gd name="connsiteY105" fmla="*/ 5361407 h 6858000"/>
              <a:gd name="connsiteX106" fmla="*/ 6042954 w 6127689"/>
              <a:gd name="connsiteY106" fmla="*/ 5362576 h 6858000"/>
              <a:gd name="connsiteX107" fmla="*/ 6053435 w 6127689"/>
              <a:gd name="connsiteY107" fmla="*/ 5387547 h 6858000"/>
              <a:gd name="connsiteX108" fmla="*/ 6065933 w 6127689"/>
              <a:gd name="connsiteY108" fmla="*/ 5443002 h 6858000"/>
              <a:gd name="connsiteX109" fmla="*/ 6068640 w 6127689"/>
              <a:gd name="connsiteY109" fmla="*/ 5474503 h 6858000"/>
              <a:gd name="connsiteX110" fmla="*/ 6080922 w 6127689"/>
              <a:gd name="connsiteY110" fmla="*/ 5561070 h 6858000"/>
              <a:gd name="connsiteX111" fmla="*/ 6096949 w 6127689"/>
              <a:gd name="connsiteY111" fmla="*/ 5648179 h 6858000"/>
              <a:gd name="connsiteX112" fmla="*/ 6125703 w 6127689"/>
              <a:gd name="connsiteY112" fmla="*/ 5692894 h 6858000"/>
              <a:gd name="connsiteX113" fmla="*/ 6126670 w 6127689"/>
              <a:gd name="connsiteY113" fmla="*/ 5697882 h 6858000"/>
              <a:gd name="connsiteX114" fmla="*/ 6124061 w 6127689"/>
              <a:gd name="connsiteY114" fmla="*/ 5710294 h 6858000"/>
              <a:gd name="connsiteX115" fmla="*/ 6122213 w 6127689"/>
              <a:gd name="connsiteY115" fmla="*/ 5714762 h 6858000"/>
              <a:gd name="connsiteX116" fmla="*/ 6121353 w 6127689"/>
              <a:gd name="connsiteY116" fmla="*/ 5721725 h 6858000"/>
              <a:gd name="connsiteX117" fmla="*/ 6121607 w 6127689"/>
              <a:gd name="connsiteY117" fmla="*/ 5721959 h 6858000"/>
              <a:gd name="connsiteX118" fmla="*/ 6120262 w 6127689"/>
              <a:gd name="connsiteY118" fmla="*/ 5728358 h 6858000"/>
              <a:gd name="connsiteX119" fmla="*/ 6127024 w 6127689"/>
              <a:gd name="connsiteY119" fmla="*/ 5786902 h 6858000"/>
              <a:gd name="connsiteX120" fmla="*/ 6127519 w 6127689"/>
              <a:gd name="connsiteY120" fmla="*/ 5865775 h 6858000"/>
              <a:gd name="connsiteX121" fmla="*/ 6119217 w 6127689"/>
              <a:gd name="connsiteY121" fmla="*/ 5888542 h 6858000"/>
              <a:gd name="connsiteX122" fmla="*/ 6102493 w 6127689"/>
              <a:gd name="connsiteY122" fmla="*/ 5928602 h 6858000"/>
              <a:gd name="connsiteX123" fmla="*/ 6056863 w 6127689"/>
              <a:gd name="connsiteY123" fmla="*/ 6000643 h 6858000"/>
              <a:gd name="connsiteX124" fmla="*/ 6045436 w 6127689"/>
              <a:gd name="connsiteY124" fmla="*/ 6124480 h 6858000"/>
              <a:gd name="connsiteX125" fmla="*/ 6030489 w 6127689"/>
              <a:gd name="connsiteY125" fmla="*/ 6317666 h 6858000"/>
              <a:gd name="connsiteX126" fmla="*/ 6007492 w 6127689"/>
              <a:gd name="connsiteY126" fmla="*/ 6440818 h 6858000"/>
              <a:gd name="connsiteX127" fmla="*/ 6009467 w 6127689"/>
              <a:gd name="connsiteY127" fmla="*/ 6487076 h 6858000"/>
              <a:gd name="connsiteX128" fmla="*/ 5995064 w 6127689"/>
              <a:gd name="connsiteY128" fmla="*/ 6540791 h 6858000"/>
              <a:gd name="connsiteX129" fmla="*/ 5996309 w 6127689"/>
              <a:gd name="connsiteY129" fmla="*/ 6543961 h 6858000"/>
              <a:gd name="connsiteX130" fmla="*/ 5996048 w 6127689"/>
              <a:gd name="connsiteY130" fmla="*/ 6555444 h 6858000"/>
              <a:gd name="connsiteX131" fmla="*/ 6002524 w 6127689"/>
              <a:gd name="connsiteY131" fmla="*/ 6560188 h 6858000"/>
              <a:gd name="connsiteX132" fmla="*/ 6006823 w 6127689"/>
              <a:gd name="connsiteY132" fmla="*/ 6578546 h 6858000"/>
              <a:gd name="connsiteX133" fmla="*/ 6004510 w 6127689"/>
              <a:gd name="connsiteY133" fmla="*/ 6599256 h 6858000"/>
              <a:gd name="connsiteX134" fmla="*/ 5986207 w 6127689"/>
              <a:gd name="connsiteY134" fmla="*/ 6695855 h 6858000"/>
              <a:gd name="connsiteX135" fmla="*/ 5979428 w 6127689"/>
              <a:gd name="connsiteY135" fmla="*/ 6754678 h 6858000"/>
              <a:gd name="connsiteX136" fmla="*/ 5983398 w 6127689"/>
              <a:gd name="connsiteY136" fmla="*/ 6778641 h 6858000"/>
              <a:gd name="connsiteX137" fmla="*/ 5984543 w 6127689"/>
              <a:gd name="connsiteY137" fmla="*/ 6811016 h 6858000"/>
              <a:gd name="connsiteX138" fmla="*/ 5981802 w 6127689"/>
              <a:gd name="connsiteY138" fmla="*/ 6838578 h 6858000"/>
              <a:gd name="connsiteX139" fmla="*/ 5979671 w 6127689"/>
              <a:gd name="connsiteY139" fmla="*/ 6858000 h 6858000"/>
              <a:gd name="connsiteX140" fmla="*/ 0 w 6127689"/>
              <a:gd name="connsiteY140" fmla="*/ 6858000 h 6858000"/>
              <a:gd name="connsiteX141" fmla="*/ 0 w 6127689"/>
              <a:gd name="connsiteY141"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8542 w 6127689"/>
              <a:gd name="connsiteY43" fmla="*/ 2817745 h 6858000"/>
              <a:gd name="connsiteX44" fmla="*/ 5457023 w 6127689"/>
              <a:gd name="connsiteY44" fmla="*/ 2858292 h 6858000"/>
              <a:gd name="connsiteX45" fmla="*/ 5479298 w 6127689"/>
              <a:gd name="connsiteY45" fmla="*/ 2947791 h 6858000"/>
              <a:gd name="connsiteX46" fmla="*/ 5481770 w 6127689"/>
              <a:gd name="connsiteY46" fmla="*/ 2951352 h 6858000"/>
              <a:gd name="connsiteX47" fmla="*/ 5482045 w 6127689"/>
              <a:gd name="connsiteY47" fmla="*/ 2984371 h 6858000"/>
              <a:gd name="connsiteX48" fmla="*/ 5482415 w 6127689"/>
              <a:gd name="connsiteY48" fmla="*/ 3004079 h 6858000"/>
              <a:gd name="connsiteX49" fmla="*/ 5503944 w 6127689"/>
              <a:gd name="connsiteY49" fmla="*/ 3123335 h 6858000"/>
              <a:gd name="connsiteX50" fmla="*/ 5516007 w 6127689"/>
              <a:gd name="connsiteY50" fmla="*/ 3258473 h 6858000"/>
              <a:gd name="connsiteX51" fmla="*/ 5566839 w 6127689"/>
              <a:gd name="connsiteY51" fmla="*/ 3345295 h 6858000"/>
              <a:gd name="connsiteX52" fmla="*/ 5589758 w 6127689"/>
              <a:gd name="connsiteY52" fmla="*/ 3506453 h 6858000"/>
              <a:gd name="connsiteX53" fmla="*/ 5596144 w 6127689"/>
              <a:gd name="connsiteY53" fmla="*/ 3534624 h 6858000"/>
              <a:gd name="connsiteX54" fmla="*/ 5597750 w 6127689"/>
              <a:gd name="connsiteY54" fmla="*/ 3534129 h 6858000"/>
              <a:gd name="connsiteX55" fmla="*/ 5599700 w 6127689"/>
              <a:gd name="connsiteY55" fmla="*/ 3547221 h 6858000"/>
              <a:gd name="connsiteX56" fmla="*/ 5615031 w 6127689"/>
              <a:gd name="connsiteY56" fmla="*/ 3557482 h 6858000"/>
              <a:gd name="connsiteX57" fmla="*/ 5618377 w 6127689"/>
              <a:gd name="connsiteY57" fmla="*/ 3588431 h 6858000"/>
              <a:gd name="connsiteX58" fmla="*/ 5612155 w 6127689"/>
              <a:gd name="connsiteY58" fmla="*/ 3589869 h 6858000"/>
              <a:gd name="connsiteX59" fmla="*/ 5620843 w 6127689"/>
              <a:gd name="connsiteY59" fmla="*/ 3606745 h 6858000"/>
              <a:gd name="connsiteX60" fmla="*/ 5655472 w 6127689"/>
              <a:gd name="connsiteY60" fmla="*/ 3678877 h 6858000"/>
              <a:gd name="connsiteX61" fmla="*/ 5683015 w 6127689"/>
              <a:gd name="connsiteY61" fmla="*/ 3762025 h 6858000"/>
              <a:gd name="connsiteX62" fmla="*/ 5696643 w 6127689"/>
              <a:gd name="connsiteY62" fmla="*/ 3773888 h 6858000"/>
              <a:gd name="connsiteX63" fmla="*/ 5699203 w 6127689"/>
              <a:gd name="connsiteY63" fmla="*/ 3775823 h 6858000"/>
              <a:gd name="connsiteX64" fmla="*/ 5704824 w 6127689"/>
              <a:gd name="connsiteY64" fmla="*/ 3785966 h 6858000"/>
              <a:gd name="connsiteX65" fmla="*/ 5733539 w 6127689"/>
              <a:gd name="connsiteY65" fmla="*/ 3818457 h 6858000"/>
              <a:gd name="connsiteX66" fmla="*/ 5768491 w 6127689"/>
              <a:gd name="connsiteY66" fmla="*/ 3914399 h 6858000"/>
              <a:gd name="connsiteX67" fmla="*/ 5793123 w 6127689"/>
              <a:gd name="connsiteY67" fmla="*/ 3969952 h 6858000"/>
              <a:gd name="connsiteX68" fmla="*/ 5808321 w 6127689"/>
              <a:gd name="connsiteY68" fmla="*/ 3988153 h 6858000"/>
              <a:gd name="connsiteX69" fmla="*/ 5825621 w 6127689"/>
              <a:gd name="connsiteY69" fmla="*/ 4015525 h 6858000"/>
              <a:gd name="connsiteX70" fmla="*/ 5860672 w 6127689"/>
              <a:gd name="connsiteY70" fmla="*/ 4061579 h 6858000"/>
              <a:gd name="connsiteX71" fmla="*/ 5872173 w 6127689"/>
              <a:gd name="connsiteY71" fmla="*/ 4088497 h 6858000"/>
              <a:gd name="connsiteX72" fmla="*/ 5883705 w 6127689"/>
              <a:gd name="connsiteY72" fmla="*/ 4101899 h 6858000"/>
              <a:gd name="connsiteX73" fmla="*/ 5894095 w 6127689"/>
              <a:gd name="connsiteY73" fmla="*/ 4128857 h 6858000"/>
              <a:gd name="connsiteX74" fmla="*/ 5898339 w 6127689"/>
              <a:gd name="connsiteY74" fmla="*/ 4140800 h 6858000"/>
              <a:gd name="connsiteX75" fmla="*/ 5903513 w 6127689"/>
              <a:gd name="connsiteY75" fmla="*/ 4187661 h 6858000"/>
              <a:gd name="connsiteX76" fmla="*/ 5917114 w 6127689"/>
              <a:gd name="connsiteY76" fmla="*/ 4213096 h 6858000"/>
              <a:gd name="connsiteX77" fmla="*/ 5924233 w 6127689"/>
              <a:gd name="connsiteY77" fmla="*/ 4242060 h 6858000"/>
              <a:gd name="connsiteX78" fmla="*/ 5928910 w 6127689"/>
              <a:gd name="connsiteY78" fmla="*/ 4300973 h 6858000"/>
              <a:gd name="connsiteX79" fmla="*/ 5939320 w 6127689"/>
              <a:gd name="connsiteY79" fmla="*/ 4340435 h 6858000"/>
              <a:gd name="connsiteX80" fmla="*/ 5946705 w 6127689"/>
              <a:gd name="connsiteY80" fmla="*/ 4428051 h 6858000"/>
              <a:gd name="connsiteX81" fmla="*/ 5949261 w 6127689"/>
              <a:gd name="connsiteY81" fmla="*/ 4449185 h 6858000"/>
              <a:gd name="connsiteX82" fmla="*/ 5957504 w 6127689"/>
              <a:gd name="connsiteY82" fmla="*/ 4465911 h 6858000"/>
              <a:gd name="connsiteX83" fmla="*/ 5964689 w 6127689"/>
              <a:gd name="connsiteY83" fmla="*/ 4468532 h 6858000"/>
              <a:gd name="connsiteX84" fmla="*/ 5967062 w 6127689"/>
              <a:gd name="connsiteY84" fmla="*/ 4479923 h 6858000"/>
              <a:gd name="connsiteX85" fmla="*/ 5968960 w 6127689"/>
              <a:gd name="connsiteY85" fmla="*/ 4482655 h 6858000"/>
              <a:gd name="connsiteX86" fmla="*/ 5978567 w 6127689"/>
              <a:gd name="connsiteY86" fmla="*/ 4498605 h 6858000"/>
              <a:gd name="connsiteX87" fmla="*/ 5980106 w 6127689"/>
              <a:gd name="connsiteY87" fmla="*/ 4585087 h 6858000"/>
              <a:gd name="connsiteX88" fmla="*/ 5998138 w 6127689"/>
              <a:gd name="connsiteY88" fmla="*/ 4697518 h 6858000"/>
              <a:gd name="connsiteX89" fmla="*/ 6013516 w 6127689"/>
              <a:gd name="connsiteY89" fmla="*/ 4786619 h 6858000"/>
              <a:gd name="connsiteX90" fmla="*/ 6025404 w 6127689"/>
              <a:gd name="connsiteY90" fmla="*/ 4858148 h 6858000"/>
              <a:gd name="connsiteX91" fmla="*/ 6007749 w 6127689"/>
              <a:gd name="connsiteY91" fmla="*/ 4964715 h 6858000"/>
              <a:gd name="connsiteX92" fmla="*/ 6005269 w 6127689"/>
              <a:gd name="connsiteY92" fmla="*/ 5150567 h 6858000"/>
              <a:gd name="connsiteX93" fmla="*/ 6001127 w 6127689"/>
              <a:gd name="connsiteY93" fmla="*/ 5164609 h 6858000"/>
              <a:gd name="connsiteX94" fmla="*/ 5996647 w 6127689"/>
              <a:gd name="connsiteY94" fmla="*/ 5185640 h 6858000"/>
              <a:gd name="connsiteX95" fmla="*/ 5998514 w 6127689"/>
              <a:gd name="connsiteY95" fmla="*/ 5189673 h 6858000"/>
              <a:gd name="connsiteX96" fmla="*/ 6018409 w 6127689"/>
              <a:gd name="connsiteY96" fmla="*/ 5227157 h 6858000"/>
              <a:gd name="connsiteX97" fmla="*/ 6036748 w 6127689"/>
              <a:gd name="connsiteY97" fmla="*/ 5322752 h 6858000"/>
              <a:gd name="connsiteX98" fmla="*/ 6036943 w 6127689"/>
              <a:gd name="connsiteY98" fmla="*/ 5329480 h 6858000"/>
              <a:gd name="connsiteX99" fmla="*/ 6037236 w 6127689"/>
              <a:gd name="connsiteY99" fmla="*/ 5329634 h 6858000"/>
              <a:gd name="connsiteX100" fmla="*/ 6038019 w 6127689"/>
              <a:gd name="connsiteY100" fmla="*/ 5336764 h 6858000"/>
              <a:gd name="connsiteX101" fmla="*/ 6037298 w 6127689"/>
              <a:gd name="connsiteY101" fmla="*/ 5341753 h 6858000"/>
              <a:gd name="connsiteX102" fmla="*/ 6037677 w 6127689"/>
              <a:gd name="connsiteY102" fmla="*/ 5354807 h 6858000"/>
              <a:gd name="connsiteX103" fmla="*/ 6039728 w 6127689"/>
              <a:gd name="connsiteY103" fmla="*/ 5359416 h 6858000"/>
              <a:gd name="connsiteX104" fmla="*/ 6043311 w 6127689"/>
              <a:gd name="connsiteY104" fmla="*/ 5361407 h 6858000"/>
              <a:gd name="connsiteX105" fmla="*/ 6042954 w 6127689"/>
              <a:gd name="connsiteY105" fmla="*/ 5362576 h 6858000"/>
              <a:gd name="connsiteX106" fmla="*/ 6053435 w 6127689"/>
              <a:gd name="connsiteY106" fmla="*/ 5387547 h 6858000"/>
              <a:gd name="connsiteX107" fmla="*/ 6065933 w 6127689"/>
              <a:gd name="connsiteY107" fmla="*/ 5443002 h 6858000"/>
              <a:gd name="connsiteX108" fmla="*/ 6068640 w 6127689"/>
              <a:gd name="connsiteY108" fmla="*/ 5474503 h 6858000"/>
              <a:gd name="connsiteX109" fmla="*/ 6080922 w 6127689"/>
              <a:gd name="connsiteY109" fmla="*/ 5561070 h 6858000"/>
              <a:gd name="connsiteX110" fmla="*/ 6096949 w 6127689"/>
              <a:gd name="connsiteY110" fmla="*/ 5648179 h 6858000"/>
              <a:gd name="connsiteX111" fmla="*/ 6125703 w 6127689"/>
              <a:gd name="connsiteY111" fmla="*/ 5692894 h 6858000"/>
              <a:gd name="connsiteX112" fmla="*/ 6126670 w 6127689"/>
              <a:gd name="connsiteY112" fmla="*/ 5697882 h 6858000"/>
              <a:gd name="connsiteX113" fmla="*/ 6124061 w 6127689"/>
              <a:gd name="connsiteY113" fmla="*/ 5710294 h 6858000"/>
              <a:gd name="connsiteX114" fmla="*/ 6122213 w 6127689"/>
              <a:gd name="connsiteY114" fmla="*/ 5714762 h 6858000"/>
              <a:gd name="connsiteX115" fmla="*/ 6121353 w 6127689"/>
              <a:gd name="connsiteY115" fmla="*/ 5721725 h 6858000"/>
              <a:gd name="connsiteX116" fmla="*/ 6121607 w 6127689"/>
              <a:gd name="connsiteY116" fmla="*/ 5721959 h 6858000"/>
              <a:gd name="connsiteX117" fmla="*/ 6120262 w 6127689"/>
              <a:gd name="connsiteY117" fmla="*/ 5728358 h 6858000"/>
              <a:gd name="connsiteX118" fmla="*/ 6127024 w 6127689"/>
              <a:gd name="connsiteY118" fmla="*/ 5786902 h 6858000"/>
              <a:gd name="connsiteX119" fmla="*/ 6127519 w 6127689"/>
              <a:gd name="connsiteY119" fmla="*/ 5865775 h 6858000"/>
              <a:gd name="connsiteX120" fmla="*/ 6119217 w 6127689"/>
              <a:gd name="connsiteY120" fmla="*/ 5888542 h 6858000"/>
              <a:gd name="connsiteX121" fmla="*/ 6102493 w 6127689"/>
              <a:gd name="connsiteY121" fmla="*/ 5928602 h 6858000"/>
              <a:gd name="connsiteX122" fmla="*/ 6056863 w 6127689"/>
              <a:gd name="connsiteY122" fmla="*/ 6000643 h 6858000"/>
              <a:gd name="connsiteX123" fmla="*/ 6045436 w 6127689"/>
              <a:gd name="connsiteY123" fmla="*/ 6124480 h 6858000"/>
              <a:gd name="connsiteX124" fmla="*/ 6030489 w 6127689"/>
              <a:gd name="connsiteY124" fmla="*/ 6317666 h 6858000"/>
              <a:gd name="connsiteX125" fmla="*/ 6007492 w 6127689"/>
              <a:gd name="connsiteY125" fmla="*/ 6440818 h 6858000"/>
              <a:gd name="connsiteX126" fmla="*/ 6009467 w 6127689"/>
              <a:gd name="connsiteY126" fmla="*/ 6487076 h 6858000"/>
              <a:gd name="connsiteX127" fmla="*/ 5995064 w 6127689"/>
              <a:gd name="connsiteY127" fmla="*/ 6540791 h 6858000"/>
              <a:gd name="connsiteX128" fmla="*/ 5996309 w 6127689"/>
              <a:gd name="connsiteY128" fmla="*/ 6543961 h 6858000"/>
              <a:gd name="connsiteX129" fmla="*/ 5996048 w 6127689"/>
              <a:gd name="connsiteY129" fmla="*/ 6555444 h 6858000"/>
              <a:gd name="connsiteX130" fmla="*/ 6002524 w 6127689"/>
              <a:gd name="connsiteY130" fmla="*/ 6560188 h 6858000"/>
              <a:gd name="connsiteX131" fmla="*/ 6006823 w 6127689"/>
              <a:gd name="connsiteY131" fmla="*/ 6578546 h 6858000"/>
              <a:gd name="connsiteX132" fmla="*/ 6004510 w 6127689"/>
              <a:gd name="connsiteY132" fmla="*/ 6599256 h 6858000"/>
              <a:gd name="connsiteX133" fmla="*/ 5986207 w 6127689"/>
              <a:gd name="connsiteY133" fmla="*/ 6695855 h 6858000"/>
              <a:gd name="connsiteX134" fmla="*/ 5979428 w 6127689"/>
              <a:gd name="connsiteY134" fmla="*/ 6754678 h 6858000"/>
              <a:gd name="connsiteX135" fmla="*/ 5983398 w 6127689"/>
              <a:gd name="connsiteY135" fmla="*/ 6778641 h 6858000"/>
              <a:gd name="connsiteX136" fmla="*/ 5984543 w 6127689"/>
              <a:gd name="connsiteY136" fmla="*/ 6811016 h 6858000"/>
              <a:gd name="connsiteX137" fmla="*/ 5981802 w 6127689"/>
              <a:gd name="connsiteY137" fmla="*/ 6838578 h 6858000"/>
              <a:gd name="connsiteX138" fmla="*/ 5979671 w 6127689"/>
              <a:gd name="connsiteY138" fmla="*/ 6858000 h 6858000"/>
              <a:gd name="connsiteX139" fmla="*/ 0 w 6127689"/>
              <a:gd name="connsiteY139" fmla="*/ 6858000 h 6858000"/>
              <a:gd name="connsiteX140" fmla="*/ 0 w 6127689"/>
              <a:gd name="connsiteY140"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898339 w 6127689"/>
              <a:gd name="connsiteY73" fmla="*/ 4140800 h 6858000"/>
              <a:gd name="connsiteX74" fmla="*/ 5903513 w 6127689"/>
              <a:gd name="connsiteY74" fmla="*/ 4187661 h 6858000"/>
              <a:gd name="connsiteX75" fmla="*/ 5917114 w 6127689"/>
              <a:gd name="connsiteY75" fmla="*/ 4213096 h 6858000"/>
              <a:gd name="connsiteX76" fmla="*/ 5924233 w 6127689"/>
              <a:gd name="connsiteY76" fmla="*/ 4242060 h 6858000"/>
              <a:gd name="connsiteX77" fmla="*/ 5928910 w 6127689"/>
              <a:gd name="connsiteY77" fmla="*/ 4300973 h 6858000"/>
              <a:gd name="connsiteX78" fmla="*/ 5939320 w 6127689"/>
              <a:gd name="connsiteY78" fmla="*/ 4340435 h 6858000"/>
              <a:gd name="connsiteX79" fmla="*/ 5946705 w 6127689"/>
              <a:gd name="connsiteY79" fmla="*/ 4428051 h 6858000"/>
              <a:gd name="connsiteX80" fmla="*/ 5949261 w 6127689"/>
              <a:gd name="connsiteY80" fmla="*/ 4449185 h 6858000"/>
              <a:gd name="connsiteX81" fmla="*/ 5957504 w 6127689"/>
              <a:gd name="connsiteY81" fmla="*/ 4465911 h 6858000"/>
              <a:gd name="connsiteX82" fmla="*/ 5964689 w 6127689"/>
              <a:gd name="connsiteY82" fmla="*/ 4468532 h 6858000"/>
              <a:gd name="connsiteX83" fmla="*/ 5967062 w 6127689"/>
              <a:gd name="connsiteY83" fmla="*/ 4479923 h 6858000"/>
              <a:gd name="connsiteX84" fmla="*/ 5968960 w 6127689"/>
              <a:gd name="connsiteY84" fmla="*/ 4482655 h 6858000"/>
              <a:gd name="connsiteX85" fmla="*/ 5978567 w 6127689"/>
              <a:gd name="connsiteY85" fmla="*/ 4498605 h 6858000"/>
              <a:gd name="connsiteX86" fmla="*/ 5980106 w 6127689"/>
              <a:gd name="connsiteY86" fmla="*/ 4585087 h 6858000"/>
              <a:gd name="connsiteX87" fmla="*/ 5998138 w 6127689"/>
              <a:gd name="connsiteY87" fmla="*/ 4697518 h 6858000"/>
              <a:gd name="connsiteX88" fmla="*/ 6013516 w 6127689"/>
              <a:gd name="connsiteY88" fmla="*/ 4786619 h 6858000"/>
              <a:gd name="connsiteX89" fmla="*/ 6025404 w 6127689"/>
              <a:gd name="connsiteY89" fmla="*/ 4858148 h 6858000"/>
              <a:gd name="connsiteX90" fmla="*/ 6007749 w 6127689"/>
              <a:gd name="connsiteY90" fmla="*/ 4964715 h 6858000"/>
              <a:gd name="connsiteX91" fmla="*/ 6005269 w 6127689"/>
              <a:gd name="connsiteY91" fmla="*/ 5150567 h 6858000"/>
              <a:gd name="connsiteX92" fmla="*/ 6001127 w 6127689"/>
              <a:gd name="connsiteY92" fmla="*/ 5164609 h 6858000"/>
              <a:gd name="connsiteX93" fmla="*/ 5996647 w 6127689"/>
              <a:gd name="connsiteY93" fmla="*/ 5185640 h 6858000"/>
              <a:gd name="connsiteX94" fmla="*/ 5998514 w 6127689"/>
              <a:gd name="connsiteY94" fmla="*/ 5189673 h 6858000"/>
              <a:gd name="connsiteX95" fmla="*/ 6018409 w 6127689"/>
              <a:gd name="connsiteY95" fmla="*/ 5227157 h 6858000"/>
              <a:gd name="connsiteX96" fmla="*/ 6036748 w 6127689"/>
              <a:gd name="connsiteY96" fmla="*/ 5322752 h 6858000"/>
              <a:gd name="connsiteX97" fmla="*/ 6036943 w 6127689"/>
              <a:gd name="connsiteY97" fmla="*/ 5329480 h 6858000"/>
              <a:gd name="connsiteX98" fmla="*/ 6037236 w 6127689"/>
              <a:gd name="connsiteY98" fmla="*/ 5329634 h 6858000"/>
              <a:gd name="connsiteX99" fmla="*/ 6038019 w 6127689"/>
              <a:gd name="connsiteY99" fmla="*/ 5336764 h 6858000"/>
              <a:gd name="connsiteX100" fmla="*/ 6037298 w 6127689"/>
              <a:gd name="connsiteY100" fmla="*/ 5341753 h 6858000"/>
              <a:gd name="connsiteX101" fmla="*/ 6037677 w 6127689"/>
              <a:gd name="connsiteY101" fmla="*/ 5354807 h 6858000"/>
              <a:gd name="connsiteX102" fmla="*/ 6039728 w 6127689"/>
              <a:gd name="connsiteY102" fmla="*/ 5359416 h 6858000"/>
              <a:gd name="connsiteX103" fmla="*/ 6043311 w 6127689"/>
              <a:gd name="connsiteY103" fmla="*/ 5361407 h 6858000"/>
              <a:gd name="connsiteX104" fmla="*/ 6042954 w 6127689"/>
              <a:gd name="connsiteY104" fmla="*/ 5362576 h 6858000"/>
              <a:gd name="connsiteX105" fmla="*/ 6053435 w 6127689"/>
              <a:gd name="connsiteY105" fmla="*/ 5387547 h 6858000"/>
              <a:gd name="connsiteX106" fmla="*/ 6065933 w 6127689"/>
              <a:gd name="connsiteY106" fmla="*/ 5443002 h 6858000"/>
              <a:gd name="connsiteX107" fmla="*/ 6068640 w 6127689"/>
              <a:gd name="connsiteY107" fmla="*/ 5474503 h 6858000"/>
              <a:gd name="connsiteX108" fmla="*/ 6080922 w 6127689"/>
              <a:gd name="connsiteY108" fmla="*/ 5561070 h 6858000"/>
              <a:gd name="connsiteX109" fmla="*/ 6096949 w 6127689"/>
              <a:gd name="connsiteY109" fmla="*/ 5648179 h 6858000"/>
              <a:gd name="connsiteX110" fmla="*/ 6125703 w 6127689"/>
              <a:gd name="connsiteY110" fmla="*/ 5692894 h 6858000"/>
              <a:gd name="connsiteX111" fmla="*/ 6126670 w 6127689"/>
              <a:gd name="connsiteY111" fmla="*/ 5697882 h 6858000"/>
              <a:gd name="connsiteX112" fmla="*/ 6124061 w 6127689"/>
              <a:gd name="connsiteY112" fmla="*/ 5710294 h 6858000"/>
              <a:gd name="connsiteX113" fmla="*/ 6122213 w 6127689"/>
              <a:gd name="connsiteY113" fmla="*/ 5714762 h 6858000"/>
              <a:gd name="connsiteX114" fmla="*/ 6121353 w 6127689"/>
              <a:gd name="connsiteY114" fmla="*/ 5721725 h 6858000"/>
              <a:gd name="connsiteX115" fmla="*/ 6121607 w 6127689"/>
              <a:gd name="connsiteY115" fmla="*/ 5721959 h 6858000"/>
              <a:gd name="connsiteX116" fmla="*/ 6120262 w 6127689"/>
              <a:gd name="connsiteY116" fmla="*/ 5728358 h 6858000"/>
              <a:gd name="connsiteX117" fmla="*/ 6127024 w 6127689"/>
              <a:gd name="connsiteY117" fmla="*/ 5786902 h 6858000"/>
              <a:gd name="connsiteX118" fmla="*/ 6127519 w 6127689"/>
              <a:gd name="connsiteY118" fmla="*/ 5865775 h 6858000"/>
              <a:gd name="connsiteX119" fmla="*/ 6119217 w 6127689"/>
              <a:gd name="connsiteY119" fmla="*/ 5888542 h 6858000"/>
              <a:gd name="connsiteX120" fmla="*/ 6102493 w 6127689"/>
              <a:gd name="connsiteY120" fmla="*/ 5928602 h 6858000"/>
              <a:gd name="connsiteX121" fmla="*/ 6056863 w 6127689"/>
              <a:gd name="connsiteY121" fmla="*/ 6000643 h 6858000"/>
              <a:gd name="connsiteX122" fmla="*/ 6045436 w 6127689"/>
              <a:gd name="connsiteY122" fmla="*/ 6124480 h 6858000"/>
              <a:gd name="connsiteX123" fmla="*/ 6030489 w 6127689"/>
              <a:gd name="connsiteY123" fmla="*/ 6317666 h 6858000"/>
              <a:gd name="connsiteX124" fmla="*/ 6007492 w 6127689"/>
              <a:gd name="connsiteY124" fmla="*/ 6440818 h 6858000"/>
              <a:gd name="connsiteX125" fmla="*/ 6009467 w 6127689"/>
              <a:gd name="connsiteY125" fmla="*/ 6487076 h 6858000"/>
              <a:gd name="connsiteX126" fmla="*/ 5995064 w 6127689"/>
              <a:gd name="connsiteY126" fmla="*/ 6540791 h 6858000"/>
              <a:gd name="connsiteX127" fmla="*/ 5996309 w 6127689"/>
              <a:gd name="connsiteY127" fmla="*/ 6543961 h 6858000"/>
              <a:gd name="connsiteX128" fmla="*/ 5996048 w 6127689"/>
              <a:gd name="connsiteY128" fmla="*/ 6555444 h 6858000"/>
              <a:gd name="connsiteX129" fmla="*/ 6002524 w 6127689"/>
              <a:gd name="connsiteY129" fmla="*/ 6560188 h 6858000"/>
              <a:gd name="connsiteX130" fmla="*/ 6006823 w 6127689"/>
              <a:gd name="connsiteY130" fmla="*/ 6578546 h 6858000"/>
              <a:gd name="connsiteX131" fmla="*/ 6004510 w 6127689"/>
              <a:gd name="connsiteY131" fmla="*/ 6599256 h 6858000"/>
              <a:gd name="connsiteX132" fmla="*/ 5986207 w 6127689"/>
              <a:gd name="connsiteY132" fmla="*/ 6695855 h 6858000"/>
              <a:gd name="connsiteX133" fmla="*/ 5979428 w 6127689"/>
              <a:gd name="connsiteY133" fmla="*/ 6754678 h 6858000"/>
              <a:gd name="connsiteX134" fmla="*/ 5983398 w 6127689"/>
              <a:gd name="connsiteY134" fmla="*/ 6778641 h 6858000"/>
              <a:gd name="connsiteX135" fmla="*/ 5984543 w 6127689"/>
              <a:gd name="connsiteY135" fmla="*/ 6811016 h 6858000"/>
              <a:gd name="connsiteX136" fmla="*/ 5981802 w 6127689"/>
              <a:gd name="connsiteY136" fmla="*/ 6838578 h 6858000"/>
              <a:gd name="connsiteX137" fmla="*/ 5979671 w 6127689"/>
              <a:gd name="connsiteY137" fmla="*/ 6858000 h 6858000"/>
              <a:gd name="connsiteX138" fmla="*/ 0 w 6127689"/>
              <a:gd name="connsiteY138" fmla="*/ 6858000 h 6858000"/>
              <a:gd name="connsiteX139" fmla="*/ 0 w 6127689"/>
              <a:gd name="connsiteY139"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898339 w 6127689"/>
              <a:gd name="connsiteY73" fmla="*/ 4140800 h 6858000"/>
              <a:gd name="connsiteX74" fmla="*/ 5903513 w 6127689"/>
              <a:gd name="connsiteY74" fmla="*/ 4187661 h 6858000"/>
              <a:gd name="connsiteX75" fmla="*/ 5917114 w 6127689"/>
              <a:gd name="connsiteY75" fmla="*/ 4213096 h 6858000"/>
              <a:gd name="connsiteX76" fmla="*/ 5924233 w 6127689"/>
              <a:gd name="connsiteY76" fmla="*/ 4242060 h 6858000"/>
              <a:gd name="connsiteX77" fmla="*/ 5928910 w 6127689"/>
              <a:gd name="connsiteY77" fmla="*/ 4300973 h 6858000"/>
              <a:gd name="connsiteX78" fmla="*/ 5939320 w 6127689"/>
              <a:gd name="connsiteY78" fmla="*/ 4340435 h 6858000"/>
              <a:gd name="connsiteX79" fmla="*/ 5946705 w 6127689"/>
              <a:gd name="connsiteY79" fmla="*/ 4428051 h 6858000"/>
              <a:gd name="connsiteX80" fmla="*/ 5949261 w 6127689"/>
              <a:gd name="connsiteY80" fmla="*/ 4449185 h 6858000"/>
              <a:gd name="connsiteX81" fmla="*/ 5957504 w 6127689"/>
              <a:gd name="connsiteY81" fmla="*/ 4465911 h 6858000"/>
              <a:gd name="connsiteX82" fmla="*/ 5964689 w 6127689"/>
              <a:gd name="connsiteY82" fmla="*/ 4468532 h 6858000"/>
              <a:gd name="connsiteX83" fmla="*/ 5967062 w 6127689"/>
              <a:gd name="connsiteY83" fmla="*/ 4479923 h 6858000"/>
              <a:gd name="connsiteX84" fmla="*/ 5968960 w 6127689"/>
              <a:gd name="connsiteY84" fmla="*/ 4482655 h 6858000"/>
              <a:gd name="connsiteX85" fmla="*/ 5980106 w 6127689"/>
              <a:gd name="connsiteY85" fmla="*/ 4585087 h 6858000"/>
              <a:gd name="connsiteX86" fmla="*/ 5998138 w 6127689"/>
              <a:gd name="connsiteY86" fmla="*/ 4697518 h 6858000"/>
              <a:gd name="connsiteX87" fmla="*/ 6013516 w 6127689"/>
              <a:gd name="connsiteY87" fmla="*/ 4786619 h 6858000"/>
              <a:gd name="connsiteX88" fmla="*/ 6025404 w 6127689"/>
              <a:gd name="connsiteY88" fmla="*/ 4858148 h 6858000"/>
              <a:gd name="connsiteX89" fmla="*/ 6007749 w 6127689"/>
              <a:gd name="connsiteY89" fmla="*/ 4964715 h 6858000"/>
              <a:gd name="connsiteX90" fmla="*/ 6005269 w 6127689"/>
              <a:gd name="connsiteY90" fmla="*/ 5150567 h 6858000"/>
              <a:gd name="connsiteX91" fmla="*/ 6001127 w 6127689"/>
              <a:gd name="connsiteY91" fmla="*/ 5164609 h 6858000"/>
              <a:gd name="connsiteX92" fmla="*/ 5996647 w 6127689"/>
              <a:gd name="connsiteY92" fmla="*/ 5185640 h 6858000"/>
              <a:gd name="connsiteX93" fmla="*/ 5998514 w 6127689"/>
              <a:gd name="connsiteY93" fmla="*/ 5189673 h 6858000"/>
              <a:gd name="connsiteX94" fmla="*/ 6018409 w 6127689"/>
              <a:gd name="connsiteY94" fmla="*/ 5227157 h 6858000"/>
              <a:gd name="connsiteX95" fmla="*/ 6036748 w 6127689"/>
              <a:gd name="connsiteY95" fmla="*/ 5322752 h 6858000"/>
              <a:gd name="connsiteX96" fmla="*/ 6036943 w 6127689"/>
              <a:gd name="connsiteY96" fmla="*/ 5329480 h 6858000"/>
              <a:gd name="connsiteX97" fmla="*/ 6037236 w 6127689"/>
              <a:gd name="connsiteY97" fmla="*/ 5329634 h 6858000"/>
              <a:gd name="connsiteX98" fmla="*/ 6038019 w 6127689"/>
              <a:gd name="connsiteY98" fmla="*/ 5336764 h 6858000"/>
              <a:gd name="connsiteX99" fmla="*/ 6037298 w 6127689"/>
              <a:gd name="connsiteY99" fmla="*/ 5341753 h 6858000"/>
              <a:gd name="connsiteX100" fmla="*/ 6037677 w 6127689"/>
              <a:gd name="connsiteY100" fmla="*/ 5354807 h 6858000"/>
              <a:gd name="connsiteX101" fmla="*/ 6039728 w 6127689"/>
              <a:gd name="connsiteY101" fmla="*/ 5359416 h 6858000"/>
              <a:gd name="connsiteX102" fmla="*/ 6043311 w 6127689"/>
              <a:gd name="connsiteY102" fmla="*/ 5361407 h 6858000"/>
              <a:gd name="connsiteX103" fmla="*/ 6042954 w 6127689"/>
              <a:gd name="connsiteY103" fmla="*/ 5362576 h 6858000"/>
              <a:gd name="connsiteX104" fmla="*/ 6053435 w 6127689"/>
              <a:gd name="connsiteY104" fmla="*/ 5387547 h 6858000"/>
              <a:gd name="connsiteX105" fmla="*/ 6065933 w 6127689"/>
              <a:gd name="connsiteY105" fmla="*/ 5443002 h 6858000"/>
              <a:gd name="connsiteX106" fmla="*/ 6068640 w 6127689"/>
              <a:gd name="connsiteY106" fmla="*/ 5474503 h 6858000"/>
              <a:gd name="connsiteX107" fmla="*/ 6080922 w 6127689"/>
              <a:gd name="connsiteY107" fmla="*/ 5561070 h 6858000"/>
              <a:gd name="connsiteX108" fmla="*/ 6096949 w 6127689"/>
              <a:gd name="connsiteY108" fmla="*/ 5648179 h 6858000"/>
              <a:gd name="connsiteX109" fmla="*/ 6125703 w 6127689"/>
              <a:gd name="connsiteY109" fmla="*/ 5692894 h 6858000"/>
              <a:gd name="connsiteX110" fmla="*/ 6126670 w 6127689"/>
              <a:gd name="connsiteY110" fmla="*/ 5697882 h 6858000"/>
              <a:gd name="connsiteX111" fmla="*/ 6124061 w 6127689"/>
              <a:gd name="connsiteY111" fmla="*/ 5710294 h 6858000"/>
              <a:gd name="connsiteX112" fmla="*/ 6122213 w 6127689"/>
              <a:gd name="connsiteY112" fmla="*/ 5714762 h 6858000"/>
              <a:gd name="connsiteX113" fmla="*/ 6121353 w 6127689"/>
              <a:gd name="connsiteY113" fmla="*/ 5721725 h 6858000"/>
              <a:gd name="connsiteX114" fmla="*/ 6121607 w 6127689"/>
              <a:gd name="connsiteY114" fmla="*/ 5721959 h 6858000"/>
              <a:gd name="connsiteX115" fmla="*/ 6120262 w 6127689"/>
              <a:gd name="connsiteY115" fmla="*/ 5728358 h 6858000"/>
              <a:gd name="connsiteX116" fmla="*/ 6127024 w 6127689"/>
              <a:gd name="connsiteY116" fmla="*/ 5786902 h 6858000"/>
              <a:gd name="connsiteX117" fmla="*/ 6127519 w 6127689"/>
              <a:gd name="connsiteY117" fmla="*/ 5865775 h 6858000"/>
              <a:gd name="connsiteX118" fmla="*/ 6119217 w 6127689"/>
              <a:gd name="connsiteY118" fmla="*/ 5888542 h 6858000"/>
              <a:gd name="connsiteX119" fmla="*/ 6102493 w 6127689"/>
              <a:gd name="connsiteY119" fmla="*/ 5928602 h 6858000"/>
              <a:gd name="connsiteX120" fmla="*/ 6056863 w 6127689"/>
              <a:gd name="connsiteY120" fmla="*/ 6000643 h 6858000"/>
              <a:gd name="connsiteX121" fmla="*/ 6045436 w 6127689"/>
              <a:gd name="connsiteY121" fmla="*/ 6124480 h 6858000"/>
              <a:gd name="connsiteX122" fmla="*/ 6030489 w 6127689"/>
              <a:gd name="connsiteY122" fmla="*/ 6317666 h 6858000"/>
              <a:gd name="connsiteX123" fmla="*/ 6007492 w 6127689"/>
              <a:gd name="connsiteY123" fmla="*/ 6440818 h 6858000"/>
              <a:gd name="connsiteX124" fmla="*/ 6009467 w 6127689"/>
              <a:gd name="connsiteY124" fmla="*/ 6487076 h 6858000"/>
              <a:gd name="connsiteX125" fmla="*/ 5995064 w 6127689"/>
              <a:gd name="connsiteY125" fmla="*/ 6540791 h 6858000"/>
              <a:gd name="connsiteX126" fmla="*/ 5996309 w 6127689"/>
              <a:gd name="connsiteY126" fmla="*/ 6543961 h 6858000"/>
              <a:gd name="connsiteX127" fmla="*/ 5996048 w 6127689"/>
              <a:gd name="connsiteY127" fmla="*/ 6555444 h 6858000"/>
              <a:gd name="connsiteX128" fmla="*/ 6002524 w 6127689"/>
              <a:gd name="connsiteY128" fmla="*/ 6560188 h 6858000"/>
              <a:gd name="connsiteX129" fmla="*/ 6006823 w 6127689"/>
              <a:gd name="connsiteY129" fmla="*/ 6578546 h 6858000"/>
              <a:gd name="connsiteX130" fmla="*/ 6004510 w 6127689"/>
              <a:gd name="connsiteY130" fmla="*/ 6599256 h 6858000"/>
              <a:gd name="connsiteX131" fmla="*/ 5986207 w 6127689"/>
              <a:gd name="connsiteY131" fmla="*/ 6695855 h 6858000"/>
              <a:gd name="connsiteX132" fmla="*/ 5979428 w 6127689"/>
              <a:gd name="connsiteY132" fmla="*/ 6754678 h 6858000"/>
              <a:gd name="connsiteX133" fmla="*/ 5983398 w 6127689"/>
              <a:gd name="connsiteY133" fmla="*/ 6778641 h 6858000"/>
              <a:gd name="connsiteX134" fmla="*/ 5984543 w 6127689"/>
              <a:gd name="connsiteY134" fmla="*/ 6811016 h 6858000"/>
              <a:gd name="connsiteX135" fmla="*/ 5981802 w 6127689"/>
              <a:gd name="connsiteY135" fmla="*/ 6838578 h 6858000"/>
              <a:gd name="connsiteX136" fmla="*/ 5979671 w 6127689"/>
              <a:gd name="connsiteY136" fmla="*/ 6858000 h 6858000"/>
              <a:gd name="connsiteX137" fmla="*/ 0 w 6127689"/>
              <a:gd name="connsiteY137" fmla="*/ 6858000 h 6858000"/>
              <a:gd name="connsiteX138" fmla="*/ 0 w 6127689"/>
              <a:gd name="connsiteY138"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898339 w 6127689"/>
              <a:gd name="connsiteY73" fmla="*/ 4140800 h 6858000"/>
              <a:gd name="connsiteX74" fmla="*/ 5903513 w 6127689"/>
              <a:gd name="connsiteY74" fmla="*/ 4187661 h 6858000"/>
              <a:gd name="connsiteX75" fmla="*/ 5917114 w 6127689"/>
              <a:gd name="connsiteY75" fmla="*/ 4213096 h 6858000"/>
              <a:gd name="connsiteX76" fmla="*/ 5924233 w 6127689"/>
              <a:gd name="connsiteY76" fmla="*/ 4242060 h 6858000"/>
              <a:gd name="connsiteX77" fmla="*/ 5928910 w 6127689"/>
              <a:gd name="connsiteY77" fmla="*/ 4300973 h 6858000"/>
              <a:gd name="connsiteX78" fmla="*/ 5939320 w 6127689"/>
              <a:gd name="connsiteY78" fmla="*/ 4340435 h 6858000"/>
              <a:gd name="connsiteX79" fmla="*/ 5946705 w 6127689"/>
              <a:gd name="connsiteY79" fmla="*/ 4428051 h 6858000"/>
              <a:gd name="connsiteX80" fmla="*/ 5949261 w 6127689"/>
              <a:gd name="connsiteY80" fmla="*/ 4449185 h 6858000"/>
              <a:gd name="connsiteX81" fmla="*/ 5957504 w 6127689"/>
              <a:gd name="connsiteY81" fmla="*/ 4465911 h 6858000"/>
              <a:gd name="connsiteX82" fmla="*/ 5967062 w 6127689"/>
              <a:gd name="connsiteY82" fmla="*/ 4479923 h 6858000"/>
              <a:gd name="connsiteX83" fmla="*/ 5968960 w 6127689"/>
              <a:gd name="connsiteY83" fmla="*/ 4482655 h 6858000"/>
              <a:gd name="connsiteX84" fmla="*/ 5980106 w 6127689"/>
              <a:gd name="connsiteY84" fmla="*/ 4585087 h 6858000"/>
              <a:gd name="connsiteX85" fmla="*/ 5998138 w 6127689"/>
              <a:gd name="connsiteY85" fmla="*/ 4697518 h 6858000"/>
              <a:gd name="connsiteX86" fmla="*/ 6013516 w 6127689"/>
              <a:gd name="connsiteY86" fmla="*/ 4786619 h 6858000"/>
              <a:gd name="connsiteX87" fmla="*/ 6025404 w 6127689"/>
              <a:gd name="connsiteY87" fmla="*/ 4858148 h 6858000"/>
              <a:gd name="connsiteX88" fmla="*/ 6007749 w 6127689"/>
              <a:gd name="connsiteY88" fmla="*/ 4964715 h 6858000"/>
              <a:gd name="connsiteX89" fmla="*/ 6005269 w 6127689"/>
              <a:gd name="connsiteY89" fmla="*/ 5150567 h 6858000"/>
              <a:gd name="connsiteX90" fmla="*/ 6001127 w 6127689"/>
              <a:gd name="connsiteY90" fmla="*/ 5164609 h 6858000"/>
              <a:gd name="connsiteX91" fmla="*/ 5996647 w 6127689"/>
              <a:gd name="connsiteY91" fmla="*/ 5185640 h 6858000"/>
              <a:gd name="connsiteX92" fmla="*/ 5998514 w 6127689"/>
              <a:gd name="connsiteY92" fmla="*/ 5189673 h 6858000"/>
              <a:gd name="connsiteX93" fmla="*/ 6018409 w 6127689"/>
              <a:gd name="connsiteY93" fmla="*/ 5227157 h 6858000"/>
              <a:gd name="connsiteX94" fmla="*/ 6036748 w 6127689"/>
              <a:gd name="connsiteY94" fmla="*/ 5322752 h 6858000"/>
              <a:gd name="connsiteX95" fmla="*/ 6036943 w 6127689"/>
              <a:gd name="connsiteY95" fmla="*/ 5329480 h 6858000"/>
              <a:gd name="connsiteX96" fmla="*/ 6037236 w 6127689"/>
              <a:gd name="connsiteY96" fmla="*/ 5329634 h 6858000"/>
              <a:gd name="connsiteX97" fmla="*/ 6038019 w 6127689"/>
              <a:gd name="connsiteY97" fmla="*/ 5336764 h 6858000"/>
              <a:gd name="connsiteX98" fmla="*/ 6037298 w 6127689"/>
              <a:gd name="connsiteY98" fmla="*/ 5341753 h 6858000"/>
              <a:gd name="connsiteX99" fmla="*/ 6037677 w 6127689"/>
              <a:gd name="connsiteY99" fmla="*/ 5354807 h 6858000"/>
              <a:gd name="connsiteX100" fmla="*/ 6039728 w 6127689"/>
              <a:gd name="connsiteY100" fmla="*/ 5359416 h 6858000"/>
              <a:gd name="connsiteX101" fmla="*/ 6043311 w 6127689"/>
              <a:gd name="connsiteY101" fmla="*/ 5361407 h 6858000"/>
              <a:gd name="connsiteX102" fmla="*/ 6042954 w 6127689"/>
              <a:gd name="connsiteY102" fmla="*/ 5362576 h 6858000"/>
              <a:gd name="connsiteX103" fmla="*/ 6053435 w 6127689"/>
              <a:gd name="connsiteY103" fmla="*/ 5387547 h 6858000"/>
              <a:gd name="connsiteX104" fmla="*/ 6065933 w 6127689"/>
              <a:gd name="connsiteY104" fmla="*/ 5443002 h 6858000"/>
              <a:gd name="connsiteX105" fmla="*/ 6068640 w 6127689"/>
              <a:gd name="connsiteY105" fmla="*/ 5474503 h 6858000"/>
              <a:gd name="connsiteX106" fmla="*/ 6080922 w 6127689"/>
              <a:gd name="connsiteY106" fmla="*/ 5561070 h 6858000"/>
              <a:gd name="connsiteX107" fmla="*/ 6096949 w 6127689"/>
              <a:gd name="connsiteY107" fmla="*/ 5648179 h 6858000"/>
              <a:gd name="connsiteX108" fmla="*/ 6125703 w 6127689"/>
              <a:gd name="connsiteY108" fmla="*/ 5692894 h 6858000"/>
              <a:gd name="connsiteX109" fmla="*/ 6126670 w 6127689"/>
              <a:gd name="connsiteY109" fmla="*/ 5697882 h 6858000"/>
              <a:gd name="connsiteX110" fmla="*/ 6124061 w 6127689"/>
              <a:gd name="connsiteY110" fmla="*/ 5710294 h 6858000"/>
              <a:gd name="connsiteX111" fmla="*/ 6122213 w 6127689"/>
              <a:gd name="connsiteY111" fmla="*/ 5714762 h 6858000"/>
              <a:gd name="connsiteX112" fmla="*/ 6121353 w 6127689"/>
              <a:gd name="connsiteY112" fmla="*/ 5721725 h 6858000"/>
              <a:gd name="connsiteX113" fmla="*/ 6121607 w 6127689"/>
              <a:gd name="connsiteY113" fmla="*/ 5721959 h 6858000"/>
              <a:gd name="connsiteX114" fmla="*/ 6120262 w 6127689"/>
              <a:gd name="connsiteY114" fmla="*/ 5728358 h 6858000"/>
              <a:gd name="connsiteX115" fmla="*/ 6127024 w 6127689"/>
              <a:gd name="connsiteY115" fmla="*/ 5786902 h 6858000"/>
              <a:gd name="connsiteX116" fmla="*/ 6127519 w 6127689"/>
              <a:gd name="connsiteY116" fmla="*/ 5865775 h 6858000"/>
              <a:gd name="connsiteX117" fmla="*/ 6119217 w 6127689"/>
              <a:gd name="connsiteY117" fmla="*/ 5888542 h 6858000"/>
              <a:gd name="connsiteX118" fmla="*/ 6102493 w 6127689"/>
              <a:gd name="connsiteY118" fmla="*/ 5928602 h 6858000"/>
              <a:gd name="connsiteX119" fmla="*/ 6056863 w 6127689"/>
              <a:gd name="connsiteY119" fmla="*/ 6000643 h 6858000"/>
              <a:gd name="connsiteX120" fmla="*/ 6045436 w 6127689"/>
              <a:gd name="connsiteY120" fmla="*/ 6124480 h 6858000"/>
              <a:gd name="connsiteX121" fmla="*/ 6030489 w 6127689"/>
              <a:gd name="connsiteY121" fmla="*/ 6317666 h 6858000"/>
              <a:gd name="connsiteX122" fmla="*/ 6007492 w 6127689"/>
              <a:gd name="connsiteY122" fmla="*/ 6440818 h 6858000"/>
              <a:gd name="connsiteX123" fmla="*/ 6009467 w 6127689"/>
              <a:gd name="connsiteY123" fmla="*/ 6487076 h 6858000"/>
              <a:gd name="connsiteX124" fmla="*/ 5995064 w 6127689"/>
              <a:gd name="connsiteY124" fmla="*/ 6540791 h 6858000"/>
              <a:gd name="connsiteX125" fmla="*/ 5996309 w 6127689"/>
              <a:gd name="connsiteY125" fmla="*/ 6543961 h 6858000"/>
              <a:gd name="connsiteX126" fmla="*/ 5996048 w 6127689"/>
              <a:gd name="connsiteY126" fmla="*/ 6555444 h 6858000"/>
              <a:gd name="connsiteX127" fmla="*/ 6002524 w 6127689"/>
              <a:gd name="connsiteY127" fmla="*/ 6560188 h 6858000"/>
              <a:gd name="connsiteX128" fmla="*/ 6006823 w 6127689"/>
              <a:gd name="connsiteY128" fmla="*/ 6578546 h 6858000"/>
              <a:gd name="connsiteX129" fmla="*/ 6004510 w 6127689"/>
              <a:gd name="connsiteY129" fmla="*/ 6599256 h 6858000"/>
              <a:gd name="connsiteX130" fmla="*/ 5986207 w 6127689"/>
              <a:gd name="connsiteY130" fmla="*/ 6695855 h 6858000"/>
              <a:gd name="connsiteX131" fmla="*/ 5979428 w 6127689"/>
              <a:gd name="connsiteY131" fmla="*/ 6754678 h 6858000"/>
              <a:gd name="connsiteX132" fmla="*/ 5983398 w 6127689"/>
              <a:gd name="connsiteY132" fmla="*/ 6778641 h 6858000"/>
              <a:gd name="connsiteX133" fmla="*/ 5984543 w 6127689"/>
              <a:gd name="connsiteY133" fmla="*/ 6811016 h 6858000"/>
              <a:gd name="connsiteX134" fmla="*/ 5981802 w 6127689"/>
              <a:gd name="connsiteY134" fmla="*/ 6838578 h 6858000"/>
              <a:gd name="connsiteX135" fmla="*/ 5979671 w 6127689"/>
              <a:gd name="connsiteY135" fmla="*/ 6858000 h 6858000"/>
              <a:gd name="connsiteX136" fmla="*/ 0 w 6127689"/>
              <a:gd name="connsiteY136" fmla="*/ 6858000 h 6858000"/>
              <a:gd name="connsiteX137" fmla="*/ 0 w 6127689"/>
              <a:gd name="connsiteY137"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898339 w 6127689"/>
              <a:gd name="connsiteY73" fmla="*/ 4140800 h 6858000"/>
              <a:gd name="connsiteX74" fmla="*/ 5903513 w 6127689"/>
              <a:gd name="connsiteY74" fmla="*/ 4187661 h 6858000"/>
              <a:gd name="connsiteX75" fmla="*/ 5917114 w 6127689"/>
              <a:gd name="connsiteY75" fmla="*/ 4213096 h 6858000"/>
              <a:gd name="connsiteX76" fmla="*/ 5924233 w 6127689"/>
              <a:gd name="connsiteY76" fmla="*/ 4242060 h 6858000"/>
              <a:gd name="connsiteX77" fmla="*/ 5928910 w 6127689"/>
              <a:gd name="connsiteY77" fmla="*/ 4300973 h 6858000"/>
              <a:gd name="connsiteX78" fmla="*/ 5939320 w 6127689"/>
              <a:gd name="connsiteY78" fmla="*/ 4340435 h 6858000"/>
              <a:gd name="connsiteX79" fmla="*/ 5946705 w 6127689"/>
              <a:gd name="connsiteY79" fmla="*/ 4428051 h 6858000"/>
              <a:gd name="connsiteX80" fmla="*/ 5949261 w 6127689"/>
              <a:gd name="connsiteY80" fmla="*/ 4449185 h 6858000"/>
              <a:gd name="connsiteX81" fmla="*/ 5957504 w 6127689"/>
              <a:gd name="connsiteY81" fmla="*/ 4465911 h 6858000"/>
              <a:gd name="connsiteX82" fmla="*/ 5968960 w 6127689"/>
              <a:gd name="connsiteY82" fmla="*/ 4482655 h 6858000"/>
              <a:gd name="connsiteX83" fmla="*/ 5980106 w 6127689"/>
              <a:gd name="connsiteY83" fmla="*/ 4585087 h 6858000"/>
              <a:gd name="connsiteX84" fmla="*/ 5998138 w 6127689"/>
              <a:gd name="connsiteY84" fmla="*/ 4697518 h 6858000"/>
              <a:gd name="connsiteX85" fmla="*/ 6013516 w 6127689"/>
              <a:gd name="connsiteY85" fmla="*/ 4786619 h 6858000"/>
              <a:gd name="connsiteX86" fmla="*/ 6025404 w 6127689"/>
              <a:gd name="connsiteY86" fmla="*/ 4858148 h 6858000"/>
              <a:gd name="connsiteX87" fmla="*/ 6007749 w 6127689"/>
              <a:gd name="connsiteY87" fmla="*/ 4964715 h 6858000"/>
              <a:gd name="connsiteX88" fmla="*/ 6005269 w 6127689"/>
              <a:gd name="connsiteY88" fmla="*/ 5150567 h 6858000"/>
              <a:gd name="connsiteX89" fmla="*/ 6001127 w 6127689"/>
              <a:gd name="connsiteY89" fmla="*/ 5164609 h 6858000"/>
              <a:gd name="connsiteX90" fmla="*/ 5996647 w 6127689"/>
              <a:gd name="connsiteY90" fmla="*/ 5185640 h 6858000"/>
              <a:gd name="connsiteX91" fmla="*/ 5998514 w 6127689"/>
              <a:gd name="connsiteY91" fmla="*/ 5189673 h 6858000"/>
              <a:gd name="connsiteX92" fmla="*/ 6018409 w 6127689"/>
              <a:gd name="connsiteY92" fmla="*/ 5227157 h 6858000"/>
              <a:gd name="connsiteX93" fmla="*/ 6036748 w 6127689"/>
              <a:gd name="connsiteY93" fmla="*/ 5322752 h 6858000"/>
              <a:gd name="connsiteX94" fmla="*/ 6036943 w 6127689"/>
              <a:gd name="connsiteY94" fmla="*/ 5329480 h 6858000"/>
              <a:gd name="connsiteX95" fmla="*/ 6037236 w 6127689"/>
              <a:gd name="connsiteY95" fmla="*/ 5329634 h 6858000"/>
              <a:gd name="connsiteX96" fmla="*/ 6038019 w 6127689"/>
              <a:gd name="connsiteY96" fmla="*/ 5336764 h 6858000"/>
              <a:gd name="connsiteX97" fmla="*/ 6037298 w 6127689"/>
              <a:gd name="connsiteY97" fmla="*/ 5341753 h 6858000"/>
              <a:gd name="connsiteX98" fmla="*/ 6037677 w 6127689"/>
              <a:gd name="connsiteY98" fmla="*/ 5354807 h 6858000"/>
              <a:gd name="connsiteX99" fmla="*/ 6039728 w 6127689"/>
              <a:gd name="connsiteY99" fmla="*/ 5359416 h 6858000"/>
              <a:gd name="connsiteX100" fmla="*/ 6043311 w 6127689"/>
              <a:gd name="connsiteY100" fmla="*/ 5361407 h 6858000"/>
              <a:gd name="connsiteX101" fmla="*/ 6042954 w 6127689"/>
              <a:gd name="connsiteY101" fmla="*/ 5362576 h 6858000"/>
              <a:gd name="connsiteX102" fmla="*/ 6053435 w 6127689"/>
              <a:gd name="connsiteY102" fmla="*/ 5387547 h 6858000"/>
              <a:gd name="connsiteX103" fmla="*/ 6065933 w 6127689"/>
              <a:gd name="connsiteY103" fmla="*/ 5443002 h 6858000"/>
              <a:gd name="connsiteX104" fmla="*/ 6068640 w 6127689"/>
              <a:gd name="connsiteY104" fmla="*/ 5474503 h 6858000"/>
              <a:gd name="connsiteX105" fmla="*/ 6080922 w 6127689"/>
              <a:gd name="connsiteY105" fmla="*/ 5561070 h 6858000"/>
              <a:gd name="connsiteX106" fmla="*/ 6096949 w 6127689"/>
              <a:gd name="connsiteY106" fmla="*/ 5648179 h 6858000"/>
              <a:gd name="connsiteX107" fmla="*/ 6125703 w 6127689"/>
              <a:gd name="connsiteY107" fmla="*/ 5692894 h 6858000"/>
              <a:gd name="connsiteX108" fmla="*/ 6126670 w 6127689"/>
              <a:gd name="connsiteY108" fmla="*/ 5697882 h 6858000"/>
              <a:gd name="connsiteX109" fmla="*/ 6124061 w 6127689"/>
              <a:gd name="connsiteY109" fmla="*/ 5710294 h 6858000"/>
              <a:gd name="connsiteX110" fmla="*/ 6122213 w 6127689"/>
              <a:gd name="connsiteY110" fmla="*/ 5714762 h 6858000"/>
              <a:gd name="connsiteX111" fmla="*/ 6121353 w 6127689"/>
              <a:gd name="connsiteY111" fmla="*/ 5721725 h 6858000"/>
              <a:gd name="connsiteX112" fmla="*/ 6121607 w 6127689"/>
              <a:gd name="connsiteY112" fmla="*/ 5721959 h 6858000"/>
              <a:gd name="connsiteX113" fmla="*/ 6120262 w 6127689"/>
              <a:gd name="connsiteY113" fmla="*/ 5728358 h 6858000"/>
              <a:gd name="connsiteX114" fmla="*/ 6127024 w 6127689"/>
              <a:gd name="connsiteY114" fmla="*/ 5786902 h 6858000"/>
              <a:gd name="connsiteX115" fmla="*/ 6127519 w 6127689"/>
              <a:gd name="connsiteY115" fmla="*/ 5865775 h 6858000"/>
              <a:gd name="connsiteX116" fmla="*/ 6119217 w 6127689"/>
              <a:gd name="connsiteY116" fmla="*/ 5888542 h 6858000"/>
              <a:gd name="connsiteX117" fmla="*/ 6102493 w 6127689"/>
              <a:gd name="connsiteY117" fmla="*/ 5928602 h 6858000"/>
              <a:gd name="connsiteX118" fmla="*/ 6056863 w 6127689"/>
              <a:gd name="connsiteY118" fmla="*/ 6000643 h 6858000"/>
              <a:gd name="connsiteX119" fmla="*/ 6045436 w 6127689"/>
              <a:gd name="connsiteY119" fmla="*/ 6124480 h 6858000"/>
              <a:gd name="connsiteX120" fmla="*/ 6030489 w 6127689"/>
              <a:gd name="connsiteY120" fmla="*/ 6317666 h 6858000"/>
              <a:gd name="connsiteX121" fmla="*/ 6007492 w 6127689"/>
              <a:gd name="connsiteY121" fmla="*/ 6440818 h 6858000"/>
              <a:gd name="connsiteX122" fmla="*/ 6009467 w 6127689"/>
              <a:gd name="connsiteY122" fmla="*/ 6487076 h 6858000"/>
              <a:gd name="connsiteX123" fmla="*/ 5995064 w 6127689"/>
              <a:gd name="connsiteY123" fmla="*/ 6540791 h 6858000"/>
              <a:gd name="connsiteX124" fmla="*/ 5996309 w 6127689"/>
              <a:gd name="connsiteY124" fmla="*/ 6543961 h 6858000"/>
              <a:gd name="connsiteX125" fmla="*/ 5996048 w 6127689"/>
              <a:gd name="connsiteY125" fmla="*/ 6555444 h 6858000"/>
              <a:gd name="connsiteX126" fmla="*/ 6002524 w 6127689"/>
              <a:gd name="connsiteY126" fmla="*/ 6560188 h 6858000"/>
              <a:gd name="connsiteX127" fmla="*/ 6006823 w 6127689"/>
              <a:gd name="connsiteY127" fmla="*/ 6578546 h 6858000"/>
              <a:gd name="connsiteX128" fmla="*/ 6004510 w 6127689"/>
              <a:gd name="connsiteY128" fmla="*/ 6599256 h 6858000"/>
              <a:gd name="connsiteX129" fmla="*/ 5986207 w 6127689"/>
              <a:gd name="connsiteY129" fmla="*/ 6695855 h 6858000"/>
              <a:gd name="connsiteX130" fmla="*/ 5979428 w 6127689"/>
              <a:gd name="connsiteY130" fmla="*/ 6754678 h 6858000"/>
              <a:gd name="connsiteX131" fmla="*/ 5983398 w 6127689"/>
              <a:gd name="connsiteY131" fmla="*/ 6778641 h 6858000"/>
              <a:gd name="connsiteX132" fmla="*/ 5984543 w 6127689"/>
              <a:gd name="connsiteY132" fmla="*/ 6811016 h 6858000"/>
              <a:gd name="connsiteX133" fmla="*/ 5981802 w 6127689"/>
              <a:gd name="connsiteY133" fmla="*/ 6838578 h 6858000"/>
              <a:gd name="connsiteX134" fmla="*/ 5979671 w 6127689"/>
              <a:gd name="connsiteY134" fmla="*/ 6858000 h 6858000"/>
              <a:gd name="connsiteX135" fmla="*/ 0 w 6127689"/>
              <a:gd name="connsiteY135" fmla="*/ 6858000 h 6858000"/>
              <a:gd name="connsiteX136" fmla="*/ 0 w 6127689"/>
              <a:gd name="connsiteY136"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898339 w 6127689"/>
              <a:gd name="connsiteY73" fmla="*/ 4140800 h 6858000"/>
              <a:gd name="connsiteX74" fmla="*/ 5903513 w 6127689"/>
              <a:gd name="connsiteY74" fmla="*/ 4187661 h 6858000"/>
              <a:gd name="connsiteX75" fmla="*/ 5917114 w 6127689"/>
              <a:gd name="connsiteY75" fmla="*/ 4213096 h 6858000"/>
              <a:gd name="connsiteX76" fmla="*/ 5924233 w 6127689"/>
              <a:gd name="connsiteY76" fmla="*/ 4242060 h 6858000"/>
              <a:gd name="connsiteX77" fmla="*/ 5928910 w 6127689"/>
              <a:gd name="connsiteY77" fmla="*/ 4300973 h 6858000"/>
              <a:gd name="connsiteX78" fmla="*/ 5939320 w 6127689"/>
              <a:gd name="connsiteY78" fmla="*/ 4340435 h 6858000"/>
              <a:gd name="connsiteX79" fmla="*/ 5946705 w 6127689"/>
              <a:gd name="connsiteY79" fmla="*/ 4428051 h 6858000"/>
              <a:gd name="connsiteX80" fmla="*/ 5949261 w 6127689"/>
              <a:gd name="connsiteY80" fmla="*/ 4449185 h 6858000"/>
              <a:gd name="connsiteX81" fmla="*/ 5968960 w 6127689"/>
              <a:gd name="connsiteY81" fmla="*/ 4482655 h 6858000"/>
              <a:gd name="connsiteX82" fmla="*/ 5980106 w 6127689"/>
              <a:gd name="connsiteY82" fmla="*/ 4585087 h 6858000"/>
              <a:gd name="connsiteX83" fmla="*/ 5998138 w 6127689"/>
              <a:gd name="connsiteY83" fmla="*/ 4697518 h 6858000"/>
              <a:gd name="connsiteX84" fmla="*/ 6013516 w 6127689"/>
              <a:gd name="connsiteY84" fmla="*/ 4786619 h 6858000"/>
              <a:gd name="connsiteX85" fmla="*/ 6025404 w 6127689"/>
              <a:gd name="connsiteY85" fmla="*/ 4858148 h 6858000"/>
              <a:gd name="connsiteX86" fmla="*/ 6007749 w 6127689"/>
              <a:gd name="connsiteY86" fmla="*/ 4964715 h 6858000"/>
              <a:gd name="connsiteX87" fmla="*/ 6005269 w 6127689"/>
              <a:gd name="connsiteY87" fmla="*/ 5150567 h 6858000"/>
              <a:gd name="connsiteX88" fmla="*/ 6001127 w 6127689"/>
              <a:gd name="connsiteY88" fmla="*/ 5164609 h 6858000"/>
              <a:gd name="connsiteX89" fmla="*/ 5996647 w 6127689"/>
              <a:gd name="connsiteY89" fmla="*/ 5185640 h 6858000"/>
              <a:gd name="connsiteX90" fmla="*/ 5998514 w 6127689"/>
              <a:gd name="connsiteY90" fmla="*/ 5189673 h 6858000"/>
              <a:gd name="connsiteX91" fmla="*/ 6018409 w 6127689"/>
              <a:gd name="connsiteY91" fmla="*/ 5227157 h 6858000"/>
              <a:gd name="connsiteX92" fmla="*/ 6036748 w 6127689"/>
              <a:gd name="connsiteY92" fmla="*/ 5322752 h 6858000"/>
              <a:gd name="connsiteX93" fmla="*/ 6036943 w 6127689"/>
              <a:gd name="connsiteY93" fmla="*/ 5329480 h 6858000"/>
              <a:gd name="connsiteX94" fmla="*/ 6037236 w 6127689"/>
              <a:gd name="connsiteY94" fmla="*/ 5329634 h 6858000"/>
              <a:gd name="connsiteX95" fmla="*/ 6038019 w 6127689"/>
              <a:gd name="connsiteY95" fmla="*/ 5336764 h 6858000"/>
              <a:gd name="connsiteX96" fmla="*/ 6037298 w 6127689"/>
              <a:gd name="connsiteY96" fmla="*/ 5341753 h 6858000"/>
              <a:gd name="connsiteX97" fmla="*/ 6037677 w 6127689"/>
              <a:gd name="connsiteY97" fmla="*/ 5354807 h 6858000"/>
              <a:gd name="connsiteX98" fmla="*/ 6039728 w 6127689"/>
              <a:gd name="connsiteY98" fmla="*/ 5359416 h 6858000"/>
              <a:gd name="connsiteX99" fmla="*/ 6043311 w 6127689"/>
              <a:gd name="connsiteY99" fmla="*/ 5361407 h 6858000"/>
              <a:gd name="connsiteX100" fmla="*/ 6042954 w 6127689"/>
              <a:gd name="connsiteY100" fmla="*/ 5362576 h 6858000"/>
              <a:gd name="connsiteX101" fmla="*/ 6053435 w 6127689"/>
              <a:gd name="connsiteY101" fmla="*/ 5387547 h 6858000"/>
              <a:gd name="connsiteX102" fmla="*/ 6065933 w 6127689"/>
              <a:gd name="connsiteY102" fmla="*/ 5443002 h 6858000"/>
              <a:gd name="connsiteX103" fmla="*/ 6068640 w 6127689"/>
              <a:gd name="connsiteY103" fmla="*/ 5474503 h 6858000"/>
              <a:gd name="connsiteX104" fmla="*/ 6080922 w 6127689"/>
              <a:gd name="connsiteY104" fmla="*/ 5561070 h 6858000"/>
              <a:gd name="connsiteX105" fmla="*/ 6096949 w 6127689"/>
              <a:gd name="connsiteY105" fmla="*/ 5648179 h 6858000"/>
              <a:gd name="connsiteX106" fmla="*/ 6125703 w 6127689"/>
              <a:gd name="connsiteY106" fmla="*/ 5692894 h 6858000"/>
              <a:gd name="connsiteX107" fmla="*/ 6126670 w 6127689"/>
              <a:gd name="connsiteY107" fmla="*/ 5697882 h 6858000"/>
              <a:gd name="connsiteX108" fmla="*/ 6124061 w 6127689"/>
              <a:gd name="connsiteY108" fmla="*/ 5710294 h 6858000"/>
              <a:gd name="connsiteX109" fmla="*/ 6122213 w 6127689"/>
              <a:gd name="connsiteY109" fmla="*/ 5714762 h 6858000"/>
              <a:gd name="connsiteX110" fmla="*/ 6121353 w 6127689"/>
              <a:gd name="connsiteY110" fmla="*/ 5721725 h 6858000"/>
              <a:gd name="connsiteX111" fmla="*/ 6121607 w 6127689"/>
              <a:gd name="connsiteY111" fmla="*/ 5721959 h 6858000"/>
              <a:gd name="connsiteX112" fmla="*/ 6120262 w 6127689"/>
              <a:gd name="connsiteY112" fmla="*/ 5728358 h 6858000"/>
              <a:gd name="connsiteX113" fmla="*/ 6127024 w 6127689"/>
              <a:gd name="connsiteY113" fmla="*/ 5786902 h 6858000"/>
              <a:gd name="connsiteX114" fmla="*/ 6127519 w 6127689"/>
              <a:gd name="connsiteY114" fmla="*/ 5865775 h 6858000"/>
              <a:gd name="connsiteX115" fmla="*/ 6119217 w 6127689"/>
              <a:gd name="connsiteY115" fmla="*/ 5888542 h 6858000"/>
              <a:gd name="connsiteX116" fmla="*/ 6102493 w 6127689"/>
              <a:gd name="connsiteY116" fmla="*/ 5928602 h 6858000"/>
              <a:gd name="connsiteX117" fmla="*/ 6056863 w 6127689"/>
              <a:gd name="connsiteY117" fmla="*/ 6000643 h 6858000"/>
              <a:gd name="connsiteX118" fmla="*/ 6045436 w 6127689"/>
              <a:gd name="connsiteY118" fmla="*/ 6124480 h 6858000"/>
              <a:gd name="connsiteX119" fmla="*/ 6030489 w 6127689"/>
              <a:gd name="connsiteY119" fmla="*/ 6317666 h 6858000"/>
              <a:gd name="connsiteX120" fmla="*/ 6007492 w 6127689"/>
              <a:gd name="connsiteY120" fmla="*/ 6440818 h 6858000"/>
              <a:gd name="connsiteX121" fmla="*/ 6009467 w 6127689"/>
              <a:gd name="connsiteY121" fmla="*/ 6487076 h 6858000"/>
              <a:gd name="connsiteX122" fmla="*/ 5995064 w 6127689"/>
              <a:gd name="connsiteY122" fmla="*/ 6540791 h 6858000"/>
              <a:gd name="connsiteX123" fmla="*/ 5996309 w 6127689"/>
              <a:gd name="connsiteY123" fmla="*/ 6543961 h 6858000"/>
              <a:gd name="connsiteX124" fmla="*/ 5996048 w 6127689"/>
              <a:gd name="connsiteY124" fmla="*/ 6555444 h 6858000"/>
              <a:gd name="connsiteX125" fmla="*/ 6002524 w 6127689"/>
              <a:gd name="connsiteY125" fmla="*/ 6560188 h 6858000"/>
              <a:gd name="connsiteX126" fmla="*/ 6006823 w 6127689"/>
              <a:gd name="connsiteY126" fmla="*/ 6578546 h 6858000"/>
              <a:gd name="connsiteX127" fmla="*/ 6004510 w 6127689"/>
              <a:gd name="connsiteY127" fmla="*/ 6599256 h 6858000"/>
              <a:gd name="connsiteX128" fmla="*/ 5986207 w 6127689"/>
              <a:gd name="connsiteY128" fmla="*/ 6695855 h 6858000"/>
              <a:gd name="connsiteX129" fmla="*/ 5979428 w 6127689"/>
              <a:gd name="connsiteY129" fmla="*/ 6754678 h 6858000"/>
              <a:gd name="connsiteX130" fmla="*/ 5983398 w 6127689"/>
              <a:gd name="connsiteY130" fmla="*/ 6778641 h 6858000"/>
              <a:gd name="connsiteX131" fmla="*/ 5984543 w 6127689"/>
              <a:gd name="connsiteY131" fmla="*/ 6811016 h 6858000"/>
              <a:gd name="connsiteX132" fmla="*/ 5981802 w 6127689"/>
              <a:gd name="connsiteY132" fmla="*/ 6838578 h 6858000"/>
              <a:gd name="connsiteX133" fmla="*/ 5979671 w 6127689"/>
              <a:gd name="connsiteY133" fmla="*/ 6858000 h 6858000"/>
              <a:gd name="connsiteX134" fmla="*/ 0 w 6127689"/>
              <a:gd name="connsiteY134" fmla="*/ 6858000 h 6858000"/>
              <a:gd name="connsiteX135" fmla="*/ 0 w 6127689"/>
              <a:gd name="connsiteY135"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6647 w 6127689"/>
              <a:gd name="connsiteY88" fmla="*/ 5185640 h 6858000"/>
              <a:gd name="connsiteX89" fmla="*/ 5998514 w 6127689"/>
              <a:gd name="connsiteY89" fmla="*/ 5189673 h 6858000"/>
              <a:gd name="connsiteX90" fmla="*/ 6018409 w 6127689"/>
              <a:gd name="connsiteY90" fmla="*/ 5227157 h 6858000"/>
              <a:gd name="connsiteX91" fmla="*/ 6036748 w 6127689"/>
              <a:gd name="connsiteY91" fmla="*/ 5322752 h 6858000"/>
              <a:gd name="connsiteX92" fmla="*/ 6036943 w 6127689"/>
              <a:gd name="connsiteY92" fmla="*/ 5329480 h 6858000"/>
              <a:gd name="connsiteX93" fmla="*/ 6037236 w 6127689"/>
              <a:gd name="connsiteY93" fmla="*/ 5329634 h 6858000"/>
              <a:gd name="connsiteX94" fmla="*/ 6038019 w 6127689"/>
              <a:gd name="connsiteY94" fmla="*/ 5336764 h 6858000"/>
              <a:gd name="connsiteX95" fmla="*/ 6037298 w 6127689"/>
              <a:gd name="connsiteY95" fmla="*/ 5341753 h 6858000"/>
              <a:gd name="connsiteX96" fmla="*/ 6037677 w 6127689"/>
              <a:gd name="connsiteY96" fmla="*/ 5354807 h 6858000"/>
              <a:gd name="connsiteX97" fmla="*/ 6039728 w 6127689"/>
              <a:gd name="connsiteY97" fmla="*/ 5359416 h 6858000"/>
              <a:gd name="connsiteX98" fmla="*/ 6043311 w 6127689"/>
              <a:gd name="connsiteY98" fmla="*/ 5361407 h 6858000"/>
              <a:gd name="connsiteX99" fmla="*/ 6042954 w 6127689"/>
              <a:gd name="connsiteY99" fmla="*/ 5362576 h 6858000"/>
              <a:gd name="connsiteX100" fmla="*/ 6053435 w 6127689"/>
              <a:gd name="connsiteY100" fmla="*/ 5387547 h 6858000"/>
              <a:gd name="connsiteX101" fmla="*/ 6065933 w 6127689"/>
              <a:gd name="connsiteY101" fmla="*/ 5443002 h 6858000"/>
              <a:gd name="connsiteX102" fmla="*/ 6068640 w 6127689"/>
              <a:gd name="connsiteY102" fmla="*/ 5474503 h 6858000"/>
              <a:gd name="connsiteX103" fmla="*/ 6080922 w 6127689"/>
              <a:gd name="connsiteY103" fmla="*/ 5561070 h 6858000"/>
              <a:gd name="connsiteX104" fmla="*/ 6096949 w 6127689"/>
              <a:gd name="connsiteY104" fmla="*/ 5648179 h 6858000"/>
              <a:gd name="connsiteX105" fmla="*/ 6125703 w 6127689"/>
              <a:gd name="connsiteY105" fmla="*/ 5692894 h 6858000"/>
              <a:gd name="connsiteX106" fmla="*/ 6126670 w 6127689"/>
              <a:gd name="connsiteY106" fmla="*/ 5697882 h 6858000"/>
              <a:gd name="connsiteX107" fmla="*/ 6124061 w 6127689"/>
              <a:gd name="connsiteY107" fmla="*/ 5710294 h 6858000"/>
              <a:gd name="connsiteX108" fmla="*/ 6122213 w 6127689"/>
              <a:gd name="connsiteY108" fmla="*/ 5714762 h 6858000"/>
              <a:gd name="connsiteX109" fmla="*/ 6121353 w 6127689"/>
              <a:gd name="connsiteY109" fmla="*/ 5721725 h 6858000"/>
              <a:gd name="connsiteX110" fmla="*/ 6121607 w 6127689"/>
              <a:gd name="connsiteY110" fmla="*/ 5721959 h 6858000"/>
              <a:gd name="connsiteX111" fmla="*/ 6120262 w 6127689"/>
              <a:gd name="connsiteY111" fmla="*/ 5728358 h 6858000"/>
              <a:gd name="connsiteX112" fmla="*/ 6127024 w 6127689"/>
              <a:gd name="connsiteY112" fmla="*/ 5786902 h 6858000"/>
              <a:gd name="connsiteX113" fmla="*/ 6127519 w 6127689"/>
              <a:gd name="connsiteY113" fmla="*/ 5865775 h 6858000"/>
              <a:gd name="connsiteX114" fmla="*/ 6119217 w 6127689"/>
              <a:gd name="connsiteY114" fmla="*/ 5888542 h 6858000"/>
              <a:gd name="connsiteX115" fmla="*/ 6102493 w 6127689"/>
              <a:gd name="connsiteY115" fmla="*/ 5928602 h 6858000"/>
              <a:gd name="connsiteX116" fmla="*/ 6056863 w 6127689"/>
              <a:gd name="connsiteY116" fmla="*/ 6000643 h 6858000"/>
              <a:gd name="connsiteX117" fmla="*/ 6045436 w 6127689"/>
              <a:gd name="connsiteY117" fmla="*/ 6124480 h 6858000"/>
              <a:gd name="connsiteX118" fmla="*/ 6030489 w 6127689"/>
              <a:gd name="connsiteY118" fmla="*/ 6317666 h 6858000"/>
              <a:gd name="connsiteX119" fmla="*/ 6007492 w 6127689"/>
              <a:gd name="connsiteY119" fmla="*/ 6440818 h 6858000"/>
              <a:gd name="connsiteX120" fmla="*/ 6009467 w 6127689"/>
              <a:gd name="connsiteY120" fmla="*/ 6487076 h 6858000"/>
              <a:gd name="connsiteX121" fmla="*/ 5995064 w 6127689"/>
              <a:gd name="connsiteY121" fmla="*/ 6540791 h 6858000"/>
              <a:gd name="connsiteX122" fmla="*/ 5996309 w 6127689"/>
              <a:gd name="connsiteY122" fmla="*/ 6543961 h 6858000"/>
              <a:gd name="connsiteX123" fmla="*/ 5996048 w 6127689"/>
              <a:gd name="connsiteY123" fmla="*/ 6555444 h 6858000"/>
              <a:gd name="connsiteX124" fmla="*/ 6002524 w 6127689"/>
              <a:gd name="connsiteY124" fmla="*/ 6560188 h 6858000"/>
              <a:gd name="connsiteX125" fmla="*/ 6006823 w 6127689"/>
              <a:gd name="connsiteY125" fmla="*/ 6578546 h 6858000"/>
              <a:gd name="connsiteX126" fmla="*/ 6004510 w 6127689"/>
              <a:gd name="connsiteY126" fmla="*/ 6599256 h 6858000"/>
              <a:gd name="connsiteX127" fmla="*/ 5986207 w 6127689"/>
              <a:gd name="connsiteY127" fmla="*/ 6695855 h 6858000"/>
              <a:gd name="connsiteX128" fmla="*/ 5979428 w 6127689"/>
              <a:gd name="connsiteY128" fmla="*/ 6754678 h 6858000"/>
              <a:gd name="connsiteX129" fmla="*/ 5983398 w 6127689"/>
              <a:gd name="connsiteY129" fmla="*/ 6778641 h 6858000"/>
              <a:gd name="connsiteX130" fmla="*/ 5984543 w 6127689"/>
              <a:gd name="connsiteY130" fmla="*/ 6811016 h 6858000"/>
              <a:gd name="connsiteX131" fmla="*/ 5981802 w 6127689"/>
              <a:gd name="connsiteY131" fmla="*/ 6838578 h 6858000"/>
              <a:gd name="connsiteX132" fmla="*/ 5979671 w 6127689"/>
              <a:gd name="connsiteY132" fmla="*/ 6858000 h 6858000"/>
              <a:gd name="connsiteX133" fmla="*/ 0 w 6127689"/>
              <a:gd name="connsiteY133" fmla="*/ 6858000 h 6858000"/>
              <a:gd name="connsiteX134" fmla="*/ 0 w 6127689"/>
              <a:gd name="connsiteY134"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6647 w 6127689"/>
              <a:gd name="connsiteY88" fmla="*/ 5185640 h 6858000"/>
              <a:gd name="connsiteX89" fmla="*/ 5998514 w 6127689"/>
              <a:gd name="connsiteY89" fmla="*/ 5189673 h 6858000"/>
              <a:gd name="connsiteX90" fmla="*/ 6018409 w 6127689"/>
              <a:gd name="connsiteY90" fmla="*/ 5227157 h 6858000"/>
              <a:gd name="connsiteX91" fmla="*/ 6036748 w 6127689"/>
              <a:gd name="connsiteY91" fmla="*/ 5322752 h 6858000"/>
              <a:gd name="connsiteX92" fmla="*/ 6036943 w 6127689"/>
              <a:gd name="connsiteY92" fmla="*/ 5329480 h 6858000"/>
              <a:gd name="connsiteX93" fmla="*/ 6037236 w 6127689"/>
              <a:gd name="connsiteY93" fmla="*/ 5329634 h 6858000"/>
              <a:gd name="connsiteX94" fmla="*/ 6038019 w 6127689"/>
              <a:gd name="connsiteY94" fmla="*/ 5336764 h 6858000"/>
              <a:gd name="connsiteX95" fmla="*/ 6037298 w 6127689"/>
              <a:gd name="connsiteY95" fmla="*/ 5341753 h 6858000"/>
              <a:gd name="connsiteX96" fmla="*/ 6037677 w 6127689"/>
              <a:gd name="connsiteY96" fmla="*/ 5354807 h 6858000"/>
              <a:gd name="connsiteX97" fmla="*/ 6039728 w 6127689"/>
              <a:gd name="connsiteY97" fmla="*/ 5359416 h 6858000"/>
              <a:gd name="connsiteX98" fmla="*/ 6043311 w 6127689"/>
              <a:gd name="connsiteY98" fmla="*/ 5361407 h 6858000"/>
              <a:gd name="connsiteX99" fmla="*/ 6053435 w 6127689"/>
              <a:gd name="connsiteY99" fmla="*/ 5387547 h 6858000"/>
              <a:gd name="connsiteX100" fmla="*/ 6065933 w 6127689"/>
              <a:gd name="connsiteY100" fmla="*/ 5443002 h 6858000"/>
              <a:gd name="connsiteX101" fmla="*/ 6068640 w 6127689"/>
              <a:gd name="connsiteY101" fmla="*/ 5474503 h 6858000"/>
              <a:gd name="connsiteX102" fmla="*/ 6080922 w 6127689"/>
              <a:gd name="connsiteY102" fmla="*/ 5561070 h 6858000"/>
              <a:gd name="connsiteX103" fmla="*/ 6096949 w 6127689"/>
              <a:gd name="connsiteY103" fmla="*/ 5648179 h 6858000"/>
              <a:gd name="connsiteX104" fmla="*/ 6125703 w 6127689"/>
              <a:gd name="connsiteY104" fmla="*/ 5692894 h 6858000"/>
              <a:gd name="connsiteX105" fmla="*/ 6126670 w 6127689"/>
              <a:gd name="connsiteY105" fmla="*/ 5697882 h 6858000"/>
              <a:gd name="connsiteX106" fmla="*/ 6124061 w 6127689"/>
              <a:gd name="connsiteY106" fmla="*/ 5710294 h 6858000"/>
              <a:gd name="connsiteX107" fmla="*/ 6122213 w 6127689"/>
              <a:gd name="connsiteY107" fmla="*/ 5714762 h 6858000"/>
              <a:gd name="connsiteX108" fmla="*/ 6121353 w 6127689"/>
              <a:gd name="connsiteY108" fmla="*/ 5721725 h 6858000"/>
              <a:gd name="connsiteX109" fmla="*/ 6121607 w 6127689"/>
              <a:gd name="connsiteY109" fmla="*/ 5721959 h 6858000"/>
              <a:gd name="connsiteX110" fmla="*/ 6120262 w 6127689"/>
              <a:gd name="connsiteY110" fmla="*/ 5728358 h 6858000"/>
              <a:gd name="connsiteX111" fmla="*/ 6127024 w 6127689"/>
              <a:gd name="connsiteY111" fmla="*/ 5786902 h 6858000"/>
              <a:gd name="connsiteX112" fmla="*/ 6127519 w 6127689"/>
              <a:gd name="connsiteY112" fmla="*/ 5865775 h 6858000"/>
              <a:gd name="connsiteX113" fmla="*/ 6119217 w 6127689"/>
              <a:gd name="connsiteY113" fmla="*/ 5888542 h 6858000"/>
              <a:gd name="connsiteX114" fmla="*/ 6102493 w 6127689"/>
              <a:gd name="connsiteY114" fmla="*/ 5928602 h 6858000"/>
              <a:gd name="connsiteX115" fmla="*/ 6056863 w 6127689"/>
              <a:gd name="connsiteY115" fmla="*/ 6000643 h 6858000"/>
              <a:gd name="connsiteX116" fmla="*/ 6045436 w 6127689"/>
              <a:gd name="connsiteY116" fmla="*/ 6124480 h 6858000"/>
              <a:gd name="connsiteX117" fmla="*/ 6030489 w 6127689"/>
              <a:gd name="connsiteY117" fmla="*/ 6317666 h 6858000"/>
              <a:gd name="connsiteX118" fmla="*/ 6007492 w 6127689"/>
              <a:gd name="connsiteY118" fmla="*/ 6440818 h 6858000"/>
              <a:gd name="connsiteX119" fmla="*/ 6009467 w 6127689"/>
              <a:gd name="connsiteY119" fmla="*/ 6487076 h 6858000"/>
              <a:gd name="connsiteX120" fmla="*/ 5995064 w 6127689"/>
              <a:gd name="connsiteY120" fmla="*/ 6540791 h 6858000"/>
              <a:gd name="connsiteX121" fmla="*/ 5996309 w 6127689"/>
              <a:gd name="connsiteY121" fmla="*/ 6543961 h 6858000"/>
              <a:gd name="connsiteX122" fmla="*/ 5996048 w 6127689"/>
              <a:gd name="connsiteY122" fmla="*/ 6555444 h 6858000"/>
              <a:gd name="connsiteX123" fmla="*/ 6002524 w 6127689"/>
              <a:gd name="connsiteY123" fmla="*/ 6560188 h 6858000"/>
              <a:gd name="connsiteX124" fmla="*/ 6006823 w 6127689"/>
              <a:gd name="connsiteY124" fmla="*/ 6578546 h 6858000"/>
              <a:gd name="connsiteX125" fmla="*/ 6004510 w 6127689"/>
              <a:gd name="connsiteY125" fmla="*/ 6599256 h 6858000"/>
              <a:gd name="connsiteX126" fmla="*/ 5986207 w 6127689"/>
              <a:gd name="connsiteY126" fmla="*/ 6695855 h 6858000"/>
              <a:gd name="connsiteX127" fmla="*/ 5979428 w 6127689"/>
              <a:gd name="connsiteY127" fmla="*/ 6754678 h 6858000"/>
              <a:gd name="connsiteX128" fmla="*/ 5983398 w 6127689"/>
              <a:gd name="connsiteY128" fmla="*/ 6778641 h 6858000"/>
              <a:gd name="connsiteX129" fmla="*/ 5984543 w 6127689"/>
              <a:gd name="connsiteY129" fmla="*/ 6811016 h 6858000"/>
              <a:gd name="connsiteX130" fmla="*/ 5981802 w 6127689"/>
              <a:gd name="connsiteY130" fmla="*/ 6838578 h 6858000"/>
              <a:gd name="connsiteX131" fmla="*/ 5979671 w 6127689"/>
              <a:gd name="connsiteY131" fmla="*/ 6858000 h 6858000"/>
              <a:gd name="connsiteX132" fmla="*/ 0 w 6127689"/>
              <a:gd name="connsiteY132" fmla="*/ 6858000 h 6858000"/>
              <a:gd name="connsiteX133" fmla="*/ 0 w 6127689"/>
              <a:gd name="connsiteY133"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6647 w 6127689"/>
              <a:gd name="connsiteY88" fmla="*/ 5185640 h 6858000"/>
              <a:gd name="connsiteX89" fmla="*/ 5998514 w 6127689"/>
              <a:gd name="connsiteY89" fmla="*/ 5189673 h 6858000"/>
              <a:gd name="connsiteX90" fmla="*/ 6018409 w 6127689"/>
              <a:gd name="connsiteY90" fmla="*/ 5227157 h 6858000"/>
              <a:gd name="connsiteX91" fmla="*/ 6036748 w 6127689"/>
              <a:gd name="connsiteY91" fmla="*/ 5322752 h 6858000"/>
              <a:gd name="connsiteX92" fmla="*/ 6036943 w 6127689"/>
              <a:gd name="connsiteY92" fmla="*/ 5329480 h 6858000"/>
              <a:gd name="connsiteX93" fmla="*/ 6037236 w 6127689"/>
              <a:gd name="connsiteY93" fmla="*/ 5329634 h 6858000"/>
              <a:gd name="connsiteX94" fmla="*/ 6038019 w 6127689"/>
              <a:gd name="connsiteY94" fmla="*/ 5336764 h 6858000"/>
              <a:gd name="connsiteX95" fmla="*/ 6037677 w 6127689"/>
              <a:gd name="connsiteY95" fmla="*/ 5354807 h 6858000"/>
              <a:gd name="connsiteX96" fmla="*/ 6039728 w 6127689"/>
              <a:gd name="connsiteY96" fmla="*/ 5359416 h 6858000"/>
              <a:gd name="connsiteX97" fmla="*/ 6043311 w 6127689"/>
              <a:gd name="connsiteY97" fmla="*/ 5361407 h 6858000"/>
              <a:gd name="connsiteX98" fmla="*/ 6053435 w 6127689"/>
              <a:gd name="connsiteY98" fmla="*/ 5387547 h 6858000"/>
              <a:gd name="connsiteX99" fmla="*/ 6065933 w 6127689"/>
              <a:gd name="connsiteY99" fmla="*/ 5443002 h 6858000"/>
              <a:gd name="connsiteX100" fmla="*/ 6068640 w 6127689"/>
              <a:gd name="connsiteY100" fmla="*/ 5474503 h 6858000"/>
              <a:gd name="connsiteX101" fmla="*/ 6080922 w 6127689"/>
              <a:gd name="connsiteY101" fmla="*/ 5561070 h 6858000"/>
              <a:gd name="connsiteX102" fmla="*/ 6096949 w 6127689"/>
              <a:gd name="connsiteY102" fmla="*/ 5648179 h 6858000"/>
              <a:gd name="connsiteX103" fmla="*/ 6125703 w 6127689"/>
              <a:gd name="connsiteY103" fmla="*/ 5692894 h 6858000"/>
              <a:gd name="connsiteX104" fmla="*/ 6126670 w 6127689"/>
              <a:gd name="connsiteY104" fmla="*/ 5697882 h 6858000"/>
              <a:gd name="connsiteX105" fmla="*/ 6124061 w 6127689"/>
              <a:gd name="connsiteY105" fmla="*/ 5710294 h 6858000"/>
              <a:gd name="connsiteX106" fmla="*/ 6122213 w 6127689"/>
              <a:gd name="connsiteY106" fmla="*/ 5714762 h 6858000"/>
              <a:gd name="connsiteX107" fmla="*/ 6121353 w 6127689"/>
              <a:gd name="connsiteY107" fmla="*/ 5721725 h 6858000"/>
              <a:gd name="connsiteX108" fmla="*/ 6121607 w 6127689"/>
              <a:gd name="connsiteY108" fmla="*/ 5721959 h 6858000"/>
              <a:gd name="connsiteX109" fmla="*/ 6120262 w 6127689"/>
              <a:gd name="connsiteY109" fmla="*/ 5728358 h 6858000"/>
              <a:gd name="connsiteX110" fmla="*/ 6127024 w 6127689"/>
              <a:gd name="connsiteY110" fmla="*/ 5786902 h 6858000"/>
              <a:gd name="connsiteX111" fmla="*/ 6127519 w 6127689"/>
              <a:gd name="connsiteY111" fmla="*/ 5865775 h 6858000"/>
              <a:gd name="connsiteX112" fmla="*/ 6119217 w 6127689"/>
              <a:gd name="connsiteY112" fmla="*/ 5888542 h 6858000"/>
              <a:gd name="connsiteX113" fmla="*/ 6102493 w 6127689"/>
              <a:gd name="connsiteY113" fmla="*/ 5928602 h 6858000"/>
              <a:gd name="connsiteX114" fmla="*/ 6056863 w 6127689"/>
              <a:gd name="connsiteY114" fmla="*/ 6000643 h 6858000"/>
              <a:gd name="connsiteX115" fmla="*/ 6045436 w 6127689"/>
              <a:gd name="connsiteY115" fmla="*/ 6124480 h 6858000"/>
              <a:gd name="connsiteX116" fmla="*/ 6030489 w 6127689"/>
              <a:gd name="connsiteY116" fmla="*/ 6317666 h 6858000"/>
              <a:gd name="connsiteX117" fmla="*/ 6007492 w 6127689"/>
              <a:gd name="connsiteY117" fmla="*/ 6440818 h 6858000"/>
              <a:gd name="connsiteX118" fmla="*/ 6009467 w 6127689"/>
              <a:gd name="connsiteY118" fmla="*/ 6487076 h 6858000"/>
              <a:gd name="connsiteX119" fmla="*/ 5995064 w 6127689"/>
              <a:gd name="connsiteY119" fmla="*/ 6540791 h 6858000"/>
              <a:gd name="connsiteX120" fmla="*/ 5996309 w 6127689"/>
              <a:gd name="connsiteY120" fmla="*/ 6543961 h 6858000"/>
              <a:gd name="connsiteX121" fmla="*/ 5996048 w 6127689"/>
              <a:gd name="connsiteY121" fmla="*/ 6555444 h 6858000"/>
              <a:gd name="connsiteX122" fmla="*/ 6002524 w 6127689"/>
              <a:gd name="connsiteY122" fmla="*/ 6560188 h 6858000"/>
              <a:gd name="connsiteX123" fmla="*/ 6006823 w 6127689"/>
              <a:gd name="connsiteY123" fmla="*/ 6578546 h 6858000"/>
              <a:gd name="connsiteX124" fmla="*/ 6004510 w 6127689"/>
              <a:gd name="connsiteY124" fmla="*/ 6599256 h 6858000"/>
              <a:gd name="connsiteX125" fmla="*/ 5986207 w 6127689"/>
              <a:gd name="connsiteY125" fmla="*/ 6695855 h 6858000"/>
              <a:gd name="connsiteX126" fmla="*/ 5979428 w 6127689"/>
              <a:gd name="connsiteY126" fmla="*/ 6754678 h 6858000"/>
              <a:gd name="connsiteX127" fmla="*/ 5983398 w 6127689"/>
              <a:gd name="connsiteY127" fmla="*/ 6778641 h 6858000"/>
              <a:gd name="connsiteX128" fmla="*/ 5984543 w 6127689"/>
              <a:gd name="connsiteY128" fmla="*/ 6811016 h 6858000"/>
              <a:gd name="connsiteX129" fmla="*/ 5981802 w 6127689"/>
              <a:gd name="connsiteY129" fmla="*/ 6838578 h 6858000"/>
              <a:gd name="connsiteX130" fmla="*/ 5979671 w 6127689"/>
              <a:gd name="connsiteY130" fmla="*/ 6858000 h 6858000"/>
              <a:gd name="connsiteX131" fmla="*/ 0 w 6127689"/>
              <a:gd name="connsiteY131" fmla="*/ 6858000 h 6858000"/>
              <a:gd name="connsiteX132" fmla="*/ 0 w 6127689"/>
              <a:gd name="connsiteY132"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6647 w 6127689"/>
              <a:gd name="connsiteY88" fmla="*/ 5185640 h 6858000"/>
              <a:gd name="connsiteX89" fmla="*/ 5998514 w 6127689"/>
              <a:gd name="connsiteY89" fmla="*/ 5189673 h 6858000"/>
              <a:gd name="connsiteX90" fmla="*/ 6018409 w 6127689"/>
              <a:gd name="connsiteY90" fmla="*/ 5227157 h 6858000"/>
              <a:gd name="connsiteX91" fmla="*/ 6036748 w 6127689"/>
              <a:gd name="connsiteY91" fmla="*/ 5322752 h 6858000"/>
              <a:gd name="connsiteX92" fmla="*/ 6036943 w 6127689"/>
              <a:gd name="connsiteY92" fmla="*/ 5329480 h 6858000"/>
              <a:gd name="connsiteX93" fmla="*/ 6037236 w 6127689"/>
              <a:gd name="connsiteY93" fmla="*/ 5329634 h 6858000"/>
              <a:gd name="connsiteX94" fmla="*/ 6037677 w 6127689"/>
              <a:gd name="connsiteY94" fmla="*/ 5354807 h 6858000"/>
              <a:gd name="connsiteX95" fmla="*/ 6039728 w 6127689"/>
              <a:gd name="connsiteY95" fmla="*/ 5359416 h 6858000"/>
              <a:gd name="connsiteX96" fmla="*/ 6043311 w 6127689"/>
              <a:gd name="connsiteY96" fmla="*/ 5361407 h 6858000"/>
              <a:gd name="connsiteX97" fmla="*/ 6053435 w 6127689"/>
              <a:gd name="connsiteY97" fmla="*/ 5387547 h 6858000"/>
              <a:gd name="connsiteX98" fmla="*/ 6065933 w 6127689"/>
              <a:gd name="connsiteY98" fmla="*/ 5443002 h 6858000"/>
              <a:gd name="connsiteX99" fmla="*/ 6068640 w 6127689"/>
              <a:gd name="connsiteY99" fmla="*/ 5474503 h 6858000"/>
              <a:gd name="connsiteX100" fmla="*/ 6080922 w 6127689"/>
              <a:gd name="connsiteY100" fmla="*/ 5561070 h 6858000"/>
              <a:gd name="connsiteX101" fmla="*/ 6096949 w 6127689"/>
              <a:gd name="connsiteY101" fmla="*/ 5648179 h 6858000"/>
              <a:gd name="connsiteX102" fmla="*/ 6125703 w 6127689"/>
              <a:gd name="connsiteY102" fmla="*/ 5692894 h 6858000"/>
              <a:gd name="connsiteX103" fmla="*/ 6126670 w 6127689"/>
              <a:gd name="connsiteY103" fmla="*/ 5697882 h 6858000"/>
              <a:gd name="connsiteX104" fmla="*/ 6124061 w 6127689"/>
              <a:gd name="connsiteY104" fmla="*/ 5710294 h 6858000"/>
              <a:gd name="connsiteX105" fmla="*/ 6122213 w 6127689"/>
              <a:gd name="connsiteY105" fmla="*/ 5714762 h 6858000"/>
              <a:gd name="connsiteX106" fmla="*/ 6121353 w 6127689"/>
              <a:gd name="connsiteY106" fmla="*/ 5721725 h 6858000"/>
              <a:gd name="connsiteX107" fmla="*/ 6121607 w 6127689"/>
              <a:gd name="connsiteY107" fmla="*/ 5721959 h 6858000"/>
              <a:gd name="connsiteX108" fmla="*/ 6120262 w 6127689"/>
              <a:gd name="connsiteY108" fmla="*/ 5728358 h 6858000"/>
              <a:gd name="connsiteX109" fmla="*/ 6127024 w 6127689"/>
              <a:gd name="connsiteY109" fmla="*/ 5786902 h 6858000"/>
              <a:gd name="connsiteX110" fmla="*/ 6127519 w 6127689"/>
              <a:gd name="connsiteY110" fmla="*/ 5865775 h 6858000"/>
              <a:gd name="connsiteX111" fmla="*/ 6119217 w 6127689"/>
              <a:gd name="connsiteY111" fmla="*/ 5888542 h 6858000"/>
              <a:gd name="connsiteX112" fmla="*/ 6102493 w 6127689"/>
              <a:gd name="connsiteY112" fmla="*/ 5928602 h 6858000"/>
              <a:gd name="connsiteX113" fmla="*/ 6056863 w 6127689"/>
              <a:gd name="connsiteY113" fmla="*/ 6000643 h 6858000"/>
              <a:gd name="connsiteX114" fmla="*/ 6045436 w 6127689"/>
              <a:gd name="connsiteY114" fmla="*/ 6124480 h 6858000"/>
              <a:gd name="connsiteX115" fmla="*/ 6030489 w 6127689"/>
              <a:gd name="connsiteY115" fmla="*/ 6317666 h 6858000"/>
              <a:gd name="connsiteX116" fmla="*/ 6007492 w 6127689"/>
              <a:gd name="connsiteY116" fmla="*/ 6440818 h 6858000"/>
              <a:gd name="connsiteX117" fmla="*/ 6009467 w 6127689"/>
              <a:gd name="connsiteY117" fmla="*/ 6487076 h 6858000"/>
              <a:gd name="connsiteX118" fmla="*/ 5995064 w 6127689"/>
              <a:gd name="connsiteY118" fmla="*/ 6540791 h 6858000"/>
              <a:gd name="connsiteX119" fmla="*/ 5996309 w 6127689"/>
              <a:gd name="connsiteY119" fmla="*/ 6543961 h 6858000"/>
              <a:gd name="connsiteX120" fmla="*/ 5996048 w 6127689"/>
              <a:gd name="connsiteY120" fmla="*/ 6555444 h 6858000"/>
              <a:gd name="connsiteX121" fmla="*/ 6002524 w 6127689"/>
              <a:gd name="connsiteY121" fmla="*/ 6560188 h 6858000"/>
              <a:gd name="connsiteX122" fmla="*/ 6006823 w 6127689"/>
              <a:gd name="connsiteY122" fmla="*/ 6578546 h 6858000"/>
              <a:gd name="connsiteX123" fmla="*/ 6004510 w 6127689"/>
              <a:gd name="connsiteY123" fmla="*/ 6599256 h 6858000"/>
              <a:gd name="connsiteX124" fmla="*/ 5986207 w 6127689"/>
              <a:gd name="connsiteY124" fmla="*/ 6695855 h 6858000"/>
              <a:gd name="connsiteX125" fmla="*/ 5979428 w 6127689"/>
              <a:gd name="connsiteY125" fmla="*/ 6754678 h 6858000"/>
              <a:gd name="connsiteX126" fmla="*/ 5983398 w 6127689"/>
              <a:gd name="connsiteY126" fmla="*/ 6778641 h 6858000"/>
              <a:gd name="connsiteX127" fmla="*/ 5984543 w 6127689"/>
              <a:gd name="connsiteY127" fmla="*/ 6811016 h 6858000"/>
              <a:gd name="connsiteX128" fmla="*/ 5981802 w 6127689"/>
              <a:gd name="connsiteY128" fmla="*/ 6838578 h 6858000"/>
              <a:gd name="connsiteX129" fmla="*/ 5979671 w 6127689"/>
              <a:gd name="connsiteY129" fmla="*/ 6858000 h 6858000"/>
              <a:gd name="connsiteX130" fmla="*/ 0 w 6127689"/>
              <a:gd name="connsiteY130" fmla="*/ 6858000 h 6858000"/>
              <a:gd name="connsiteX131" fmla="*/ 0 w 6127689"/>
              <a:gd name="connsiteY131"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8514 w 6127689"/>
              <a:gd name="connsiteY88" fmla="*/ 5189673 h 6858000"/>
              <a:gd name="connsiteX89" fmla="*/ 6018409 w 6127689"/>
              <a:gd name="connsiteY89" fmla="*/ 5227157 h 6858000"/>
              <a:gd name="connsiteX90" fmla="*/ 6036748 w 6127689"/>
              <a:gd name="connsiteY90" fmla="*/ 5322752 h 6858000"/>
              <a:gd name="connsiteX91" fmla="*/ 6036943 w 6127689"/>
              <a:gd name="connsiteY91" fmla="*/ 5329480 h 6858000"/>
              <a:gd name="connsiteX92" fmla="*/ 6037236 w 6127689"/>
              <a:gd name="connsiteY92" fmla="*/ 5329634 h 6858000"/>
              <a:gd name="connsiteX93" fmla="*/ 6037677 w 6127689"/>
              <a:gd name="connsiteY93" fmla="*/ 5354807 h 6858000"/>
              <a:gd name="connsiteX94" fmla="*/ 6039728 w 6127689"/>
              <a:gd name="connsiteY94" fmla="*/ 5359416 h 6858000"/>
              <a:gd name="connsiteX95" fmla="*/ 6043311 w 6127689"/>
              <a:gd name="connsiteY95" fmla="*/ 5361407 h 6858000"/>
              <a:gd name="connsiteX96" fmla="*/ 6053435 w 6127689"/>
              <a:gd name="connsiteY96" fmla="*/ 5387547 h 6858000"/>
              <a:gd name="connsiteX97" fmla="*/ 6065933 w 6127689"/>
              <a:gd name="connsiteY97" fmla="*/ 5443002 h 6858000"/>
              <a:gd name="connsiteX98" fmla="*/ 6068640 w 6127689"/>
              <a:gd name="connsiteY98" fmla="*/ 5474503 h 6858000"/>
              <a:gd name="connsiteX99" fmla="*/ 6080922 w 6127689"/>
              <a:gd name="connsiteY99" fmla="*/ 5561070 h 6858000"/>
              <a:gd name="connsiteX100" fmla="*/ 6096949 w 6127689"/>
              <a:gd name="connsiteY100" fmla="*/ 5648179 h 6858000"/>
              <a:gd name="connsiteX101" fmla="*/ 6125703 w 6127689"/>
              <a:gd name="connsiteY101" fmla="*/ 5692894 h 6858000"/>
              <a:gd name="connsiteX102" fmla="*/ 6126670 w 6127689"/>
              <a:gd name="connsiteY102" fmla="*/ 5697882 h 6858000"/>
              <a:gd name="connsiteX103" fmla="*/ 6124061 w 6127689"/>
              <a:gd name="connsiteY103" fmla="*/ 5710294 h 6858000"/>
              <a:gd name="connsiteX104" fmla="*/ 6122213 w 6127689"/>
              <a:gd name="connsiteY104" fmla="*/ 5714762 h 6858000"/>
              <a:gd name="connsiteX105" fmla="*/ 6121353 w 6127689"/>
              <a:gd name="connsiteY105" fmla="*/ 5721725 h 6858000"/>
              <a:gd name="connsiteX106" fmla="*/ 6121607 w 6127689"/>
              <a:gd name="connsiteY106" fmla="*/ 5721959 h 6858000"/>
              <a:gd name="connsiteX107" fmla="*/ 6120262 w 6127689"/>
              <a:gd name="connsiteY107" fmla="*/ 5728358 h 6858000"/>
              <a:gd name="connsiteX108" fmla="*/ 6127024 w 6127689"/>
              <a:gd name="connsiteY108" fmla="*/ 5786902 h 6858000"/>
              <a:gd name="connsiteX109" fmla="*/ 6127519 w 6127689"/>
              <a:gd name="connsiteY109" fmla="*/ 5865775 h 6858000"/>
              <a:gd name="connsiteX110" fmla="*/ 6119217 w 6127689"/>
              <a:gd name="connsiteY110" fmla="*/ 5888542 h 6858000"/>
              <a:gd name="connsiteX111" fmla="*/ 6102493 w 6127689"/>
              <a:gd name="connsiteY111" fmla="*/ 5928602 h 6858000"/>
              <a:gd name="connsiteX112" fmla="*/ 6056863 w 6127689"/>
              <a:gd name="connsiteY112" fmla="*/ 6000643 h 6858000"/>
              <a:gd name="connsiteX113" fmla="*/ 6045436 w 6127689"/>
              <a:gd name="connsiteY113" fmla="*/ 6124480 h 6858000"/>
              <a:gd name="connsiteX114" fmla="*/ 6030489 w 6127689"/>
              <a:gd name="connsiteY114" fmla="*/ 6317666 h 6858000"/>
              <a:gd name="connsiteX115" fmla="*/ 6007492 w 6127689"/>
              <a:gd name="connsiteY115" fmla="*/ 6440818 h 6858000"/>
              <a:gd name="connsiteX116" fmla="*/ 6009467 w 6127689"/>
              <a:gd name="connsiteY116" fmla="*/ 6487076 h 6858000"/>
              <a:gd name="connsiteX117" fmla="*/ 5995064 w 6127689"/>
              <a:gd name="connsiteY117" fmla="*/ 6540791 h 6858000"/>
              <a:gd name="connsiteX118" fmla="*/ 5996309 w 6127689"/>
              <a:gd name="connsiteY118" fmla="*/ 6543961 h 6858000"/>
              <a:gd name="connsiteX119" fmla="*/ 5996048 w 6127689"/>
              <a:gd name="connsiteY119" fmla="*/ 6555444 h 6858000"/>
              <a:gd name="connsiteX120" fmla="*/ 6002524 w 6127689"/>
              <a:gd name="connsiteY120" fmla="*/ 6560188 h 6858000"/>
              <a:gd name="connsiteX121" fmla="*/ 6006823 w 6127689"/>
              <a:gd name="connsiteY121" fmla="*/ 6578546 h 6858000"/>
              <a:gd name="connsiteX122" fmla="*/ 6004510 w 6127689"/>
              <a:gd name="connsiteY122" fmla="*/ 6599256 h 6858000"/>
              <a:gd name="connsiteX123" fmla="*/ 5986207 w 6127689"/>
              <a:gd name="connsiteY123" fmla="*/ 6695855 h 6858000"/>
              <a:gd name="connsiteX124" fmla="*/ 5979428 w 6127689"/>
              <a:gd name="connsiteY124" fmla="*/ 6754678 h 6858000"/>
              <a:gd name="connsiteX125" fmla="*/ 5983398 w 6127689"/>
              <a:gd name="connsiteY125" fmla="*/ 6778641 h 6858000"/>
              <a:gd name="connsiteX126" fmla="*/ 5984543 w 6127689"/>
              <a:gd name="connsiteY126" fmla="*/ 6811016 h 6858000"/>
              <a:gd name="connsiteX127" fmla="*/ 5981802 w 6127689"/>
              <a:gd name="connsiteY127" fmla="*/ 6838578 h 6858000"/>
              <a:gd name="connsiteX128" fmla="*/ 5979671 w 6127689"/>
              <a:gd name="connsiteY128" fmla="*/ 6858000 h 6858000"/>
              <a:gd name="connsiteX129" fmla="*/ 0 w 6127689"/>
              <a:gd name="connsiteY129" fmla="*/ 6858000 h 6858000"/>
              <a:gd name="connsiteX130" fmla="*/ 0 w 6127689"/>
              <a:gd name="connsiteY130"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8514 w 6127689"/>
              <a:gd name="connsiteY88" fmla="*/ 5189673 h 6858000"/>
              <a:gd name="connsiteX89" fmla="*/ 6018409 w 6127689"/>
              <a:gd name="connsiteY89" fmla="*/ 5227157 h 6858000"/>
              <a:gd name="connsiteX90" fmla="*/ 6036748 w 6127689"/>
              <a:gd name="connsiteY90" fmla="*/ 5322752 h 6858000"/>
              <a:gd name="connsiteX91" fmla="*/ 6036943 w 6127689"/>
              <a:gd name="connsiteY91" fmla="*/ 5329480 h 6858000"/>
              <a:gd name="connsiteX92" fmla="*/ 6037236 w 6127689"/>
              <a:gd name="connsiteY92" fmla="*/ 5329634 h 6858000"/>
              <a:gd name="connsiteX93" fmla="*/ 6037677 w 6127689"/>
              <a:gd name="connsiteY93" fmla="*/ 5354807 h 6858000"/>
              <a:gd name="connsiteX94" fmla="*/ 6039728 w 6127689"/>
              <a:gd name="connsiteY94" fmla="*/ 5359416 h 6858000"/>
              <a:gd name="connsiteX95" fmla="*/ 6053435 w 6127689"/>
              <a:gd name="connsiteY95" fmla="*/ 5387547 h 6858000"/>
              <a:gd name="connsiteX96" fmla="*/ 6065933 w 6127689"/>
              <a:gd name="connsiteY96" fmla="*/ 5443002 h 6858000"/>
              <a:gd name="connsiteX97" fmla="*/ 6068640 w 6127689"/>
              <a:gd name="connsiteY97" fmla="*/ 5474503 h 6858000"/>
              <a:gd name="connsiteX98" fmla="*/ 6080922 w 6127689"/>
              <a:gd name="connsiteY98" fmla="*/ 5561070 h 6858000"/>
              <a:gd name="connsiteX99" fmla="*/ 6096949 w 6127689"/>
              <a:gd name="connsiteY99" fmla="*/ 5648179 h 6858000"/>
              <a:gd name="connsiteX100" fmla="*/ 6125703 w 6127689"/>
              <a:gd name="connsiteY100" fmla="*/ 5692894 h 6858000"/>
              <a:gd name="connsiteX101" fmla="*/ 6126670 w 6127689"/>
              <a:gd name="connsiteY101" fmla="*/ 5697882 h 6858000"/>
              <a:gd name="connsiteX102" fmla="*/ 6124061 w 6127689"/>
              <a:gd name="connsiteY102" fmla="*/ 5710294 h 6858000"/>
              <a:gd name="connsiteX103" fmla="*/ 6122213 w 6127689"/>
              <a:gd name="connsiteY103" fmla="*/ 5714762 h 6858000"/>
              <a:gd name="connsiteX104" fmla="*/ 6121353 w 6127689"/>
              <a:gd name="connsiteY104" fmla="*/ 5721725 h 6858000"/>
              <a:gd name="connsiteX105" fmla="*/ 6121607 w 6127689"/>
              <a:gd name="connsiteY105" fmla="*/ 5721959 h 6858000"/>
              <a:gd name="connsiteX106" fmla="*/ 6120262 w 6127689"/>
              <a:gd name="connsiteY106" fmla="*/ 5728358 h 6858000"/>
              <a:gd name="connsiteX107" fmla="*/ 6127024 w 6127689"/>
              <a:gd name="connsiteY107" fmla="*/ 5786902 h 6858000"/>
              <a:gd name="connsiteX108" fmla="*/ 6127519 w 6127689"/>
              <a:gd name="connsiteY108" fmla="*/ 5865775 h 6858000"/>
              <a:gd name="connsiteX109" fmla="*/ 6119217 w 6127689"/>
              <a:gd name="connsiteY109" fmla="*/ 5888542 h 6858000"/>
              <a:gd name="connsiteX110" fmla="*/ 6102493 w 6127689"/>
              <a:gd name="connsiteY110" fmla="*/ 5928602 h 6858000"/>
              <a:gd name="connsiteX111" fmla="*/ 6056863 w 6127689"/>
              <a:gd name="connsiteY111" fmla="*/ 6000643 h 6858000"/>
              <a:gd name="connsiteX112" fmla="*/ 6045436 w 6127689"/>
              <a:gd name="connsiteY112" fmla="*/ 6124480 h 6858000"/>
              <a:gd name="connsiteX113" fmla="*/ 6030489 w 6127689"/>
              <a:gd name="connsiteY113" fmla="*/ 6317666 h 6858000"/>
              <a:gd name="connsiteX114" fmla="*/ 6007492 w 6127689"/>
              <a:gd name="connsiteY114" fmla="*/ 6440818 h 6858000"/>
              <a:gd name="connsiteX115" fmla="*/ 6009467 w 6127689"/>
              <a:gd name="connsiteY115" fmla="*/ 6487076 h 6858000"/>
              <a:gd name="connsiteX116" fmla="*/ 5995064 w 6127689"/>
              <a:gd name="connsiteY116" fmla="*/ 6540791 h 6858000"/>
              <a:gd name="connsiteX117" fmla="*/ 5996309 w 6127689"/>
              <a:gd name="connsiteY117" fmla="*/ 6543961 h 6858000"/>
              <a:gd name="connsiteX118" fmla="*/ 5996048 w 6127689"/>
              <a:gd name="connsiteY118" fmla="*/ 6555444 h 6858000"/>
              <a:gd name="connsiteX119" fmla="*/ 6002524 w 6127689"/>
              <a:gd name="connsiteY119" fmla="*/ 6560188 h 6858000"/>
              <a:gd name="connsiteX120" fmla="*/ 6006823 w 6127689"/>
              <a:gd name="connsiteY120" fmla="*/ 6578546 h 6858000"/>
              <a:gd name="connsiteX121" fmla="*/ 6004510 w 6127689"/>
              <a:gd name="connsiteY121" fmla="*/ 6599256 h 6858000"/>
              <a:gd name="connsiteX122" fmla="*/ 5986207 w 6127689"/>
              <a:gd name="connsiteY122" fmla="*/ 6695855 h 6858000"/>
              <a:gd name="connsiteX123" fmla="*/ 5979428 w 6127689"/>
              <a:gd name="connsiteY123" fmla="*/ 6754678 h 6858000"/>
              <a:gd name="connsiteX124" fmla="*/ 5983398 w 6127689"/>
              <a:gd name="connsiteY124" fmla="*/ 6778641 h 6858000"/>
              <a:gd name="connsiteX125" fmla="*/ 5984543 w 6127689"/>
              <a:gd name="connsiteY125" fmla="*/ 6811016 h 6858000"/>
              <a:gd name="connsiteX126" fmla="*/ 5981802 w 6127689"/>
              <a:gd name="connsiteY126" fmla="*/ 6838578 h 6858000"/>
              <a:gd name="connsiteX127" fmla="*/ 5979671 w 6127689"/>
              <a:gd name="connsiteY127" fmla="*/ 6858000 h 6858000"/>
              <a:gd name="connsiteX128" fmla="*/ 0 w 6127689"/>
              <a:gd name="connsiteY128" fmla="*/ 6858000 h 6858000"/>
              <a:gd name="connsiteX129" fmla="*/ 0 w 6127689"/>
              <a:gd name="connsiteY129"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8514 w 6127689"/>
              <a:gd name="connsiteY88" fmla="*/ 5189673 h 6858000"/>
              <a:gd name="connsiteX89" fmla="*/ 6018409 w 6127689"/>
              <a:gd name="connsiteY89" fmla="*/ 5227157 h 6858000"/>
              <a:gd name="connsiteX90" fmla="*/ 6036748 w 6127689"/>
              <a:gd name="connsiteY90" fmla="*/ 5322752 h 6858000"/>
              <a:gd name="connsiteX91" fmla="*/ 6036943 w 6127689"/>
              <a:gd name="connsiteY91" fmla="*/ 5329480 h 6858000"/>
              <a:gd name="connsiteX92" fmla="*/ 6037677 w 6127689"/>
              <a:gd name="connsiteY92" fmla="*/ 5354807 h 6858000"/>
              <a:gd name="connsiteX93" fmla="*/ 6039728 w 6127689"/>
              <a:gd name="connsiteY93" fmla="*/ 5359416 h 6858000"/>
              <a:gd name="connsiteX94" fmla="*/ 6053435 w 6127689"/>
              <a:gd name="connsiteY94" fmla="*/ 5387547 h 6858000"/>
              <a:gd name="connsiteX95" fmla="*/ 6065933 w 6127689"/>
              <a:gd name="connsiteY95" fmla="*/ 5443002 h 6858000"/>
              <a:gd name="connsiteX96" fmla="*/ 6068640 w 6127689"/>
              <a:gd name="connsiteY96" fmla="*/ 5474503 h 6858000"/>
              <a:gd name="connsiteX97" fmla="*/ 6080922 w 6127689"/>
              <a:gd name="connsiteY97" fmla="*/ 5561070 h 6858000"/>
              <a:gd name="connsiteX98" fmla="*/ 6096949 w 6127689"/>
              <a:gd name="connsiteY98" fmla="*/ 5648179 h 6858000"/>
              <a:gd name="connsiteX99" fmla="*/ 6125703 w 6127689"/>
              <a:gd name="connsiteY99" fmla="*/ 5692894 h 6858000"/>
              <a:gd name="connsiteX100" fmla="*/ 6126670 w 6127689"/>
              <a:gd name="connsiteY100" fmla="*/ 5697882 h 6858000"/>
              <a:gd name="connsiteX101" fmla="*/ 6124061 w 6127689"/>
              <a:gd name="connsiteY101" fmla="*/ 5710294 h 6858000"/>
              <a:gd name="connsiteX102" fmla="*/ 6122213 w 6127689"/>
              <a:gd name="connsiteY102" fmla="*/ 5714762 h 6858000"/>
              <a:gd name="connsiteX103" fmla="*/ 6121353 w 6127689"/>
              <a:gd name="connsiteY103" fmla="*/ 5721725 h 6858000"/>
              <a:gd name="connsiteX104" fmla="*/ 6121607 w 6127689"/>
              <a:gd name="connsiteY104" fmla="*/ 5721959 h 6858000"/>
              <a:gd name="connsiteX105" fmla="*/ 6120262 w 6127689"/>
              <a:gd name="connsiteY105" fmla="*/ 5728358 h 6858000"/>
              <a:gd name="connsiteX106" fmla="*/ 6127024 w 6127689"/>
              <a:gd name="connsiteY106" fmla="*/ 5786902 h 6858000"/>
              <a:gd name="connsiteX107" fmla="*/ 6127519 w 6127689"/>
              <a:gd name="connsiteY107" fmla="*/ 5865775 h 6858000"/>
              <a:gd name="connsiteX108" fmla="*/ 6119217 w 6127689"/>
              <a:gd name="connsiteY108" fmla="*/ 5888542 h 6858000"/>
              <a:gd name="connsiteX109" fmla="*/ 6102493 w 6127689"/>
              <a:gd name="connsiteY109" fmla="*/ 5928602 h 6858000"/>
              <a:gd name="connsiteX110" fmla="*/ 6056863 w 6127689"/>
              <a:gd name="connsiteY110" fmla="*/ 6000643 h 6858000"/>
              <a:gd name="connsiteX111" fmla="*/ 6045436 w 6127689"/>
              <a:gd name="connsiteY111" fmla="*/ 6124480 h 6858000"/>
              <a:gd name="connsiteX112" fmla="*/ 6030489 w 6127689"/>
              <a:gd name="connsiteY112" fmla="*/ 6317666 h 6858000"/>
              <a:gd name="connsiteX113" fmla="*/ 6007492 w 6127689"/>
              <a:gd name="connsiteY113" fmla="*/ 6440818 h 6858000"/>
              <a:gd name="connsiteX114" fmla="*/ 6009467 w 6127689"/>
              <a:gd name="connsiteY114" fmla="*/ 6487076 h 6858000"/>
              <a:gd name="connsiteX115" fmla="*/ 5995064 w 6127689"/>
              <a:gd name="connsiteY115" fmla="*/ 6540791 h 6858000"/>
              <a:gd name="connsiteX116" fmla="*/ 5996309 w 6127689"/>
              <a:gd name="connsiteY116" fmla="*/ 6543961 h 6858000"/>
              <a:gd name="connsiteX117" fmla="*/ 5996048 w 6127689"/>
              <a:gd name="connsiteY117" fmla="*/ 6555444 h 6858000"/>
              <a:gd name="connsiteX118" fmla="*/ 6002524 w 6127689"/>
              <a:gd name="connsiteY118" fmla="*/ 6560188 h 6858000"/>
              <a:gd name="connsiteX119" fmla="*/ 6006823 w 6127689"/>
              <a:gd name="connsiteY119" fmla="*/ 6578546 h 6858000"/>
              <a:gd name="connsiteX120" fmla="*/ 6004510 w 6127689"/>
              <a:gd name="connsiteY120" fmla="*/ 6599256 h 6858000"/>
              <a:gd name="connsiteX121" fmla="*/ 5986207 w 6127689"/>
              <a:gd name="connsiteY121" fmla="*/ 6695855 h 6858000"/>
              <a:gd name="connsiteX122" fmla="*/ 5979428 w 6127689"/>
              <a:gd name="connsiteY122" fmla="*/ 6754678 h 6858000"/>
              <a:gd name="connsiteX123" fmla="*/ 5983398 w 6127689"/>
              <a:gd name="connsiteY123" fmla="*/ 6778641 h 6858000"/>
              <a:gd name="connsiteX124" fmla="*/ 5984543 w 6127689"/>
              <a:gd name="connsiteY124" fmla="*/ 6811016 h 6858000"/>
              <a:gd name="connsiteX125" fmla="*/ 5981802 w 6127689"/>
              <a:gd name="connsiteY125" fmla="*/ 6838578 h 6858000"/>
              <a:gd name="connsiteX126" fmla="*/ 5979671 w 6127689"/>
              <a:gd name="connsiteY126" fmla="*/ 6858000 h 6858000"/>
              <a:gd name="connsiteX127" fmla="*/ 0 w 6127689"/>
              <a:gd name="connsiteY127" fmla="*/ 6858000 h 6858000"/>
              <a:gd name="connsiteX128" fmla="*/ 0 w 6127689"/>
              <a:gd name="connsiteY128"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94095 w 6127689"/>
              <a:gd name="connsiteY71" fmla="*/ 4128857 h 6858000"/>
              <a:gd name="connsiteX72" fmla="*/ 5903513 w 6127689"/>
              <a:gd name="connsiteY72" fmla="*/ 4187661 h 6858000"/>
              <a:gd name="connsiteX73" fmla="*/ 5917114 w 6127689"/>
              <a:gd name="connsiteY73" fmla="*/ 4213096 h 6858000"/>
              <a:gd name="connsiteX74" fmla="*/ 5924233 w 6127689"/>
              <a:gd name="connsiteY74" fmla="*/ 4242060 h 6858000"/>
              <a:gd name="connsiteX75" fmla="*/ 5928910 w 6127689"/>
              <a:gd name="connsiteY75" fmla="*/ 4300973 h 6858000"/>
              <a:gd name="connsiteX76" fmla="*/ 5939320 w 6127689"/>
              <a:gd name="connsiteY76" fmla="*/ 4340435 h 6858000"/>
              <a:gd name="connsiteX77" fmla="*/ 5946705 w 6127689"/>
              <a:gd name="connsiteY77" fmla="*/ 4428051 h 6858000"/>
              <a:gd name="connsiteX78" fmla="*/ 5949261 w 6127689"/>
              <a:gd name="connsiteY78" fmla="*/ 4449185 h 6858000"/>
              <a:gd name="connsiteX79" fmla="*/ 5968960 w 6127689"/>
              <a:gd name="connsiteY79" fmla="*/ 4482655 h 6858000"/>
              <a:gd name="connsiteX80" fmla="*/ 5980106 w 6127689"/>
              <a:gd name="connsiteY80" fmla="*/ 4585087 h 6858000"/>
              <a:gd name="connsiteX81" fmla="*/ 5998138 w 6127689"/>
              <a:gd name="connsiteY81" fmla="*/ 4697518 h 6858000"/>
              <a:gd name="connsiteX82" fmla="*/ 6013516 w 6127689"/>
              <a:gd name="connsiteY82" fmla="*/ 4786619 h 6858000"/>
              <a:gd name="connsiteX83" fmla="*/ 6025404 w 6127689"/>
              <a:gd name="connsiteY83" fmla="*/ 4858148 h 6858000"/>
              <a:gd name="connsiteX84" fmla="*/ 6007749 w 6127689"/>
              <a:gd name="connsiteY84" fmla="*/ 4964715 h 6858000"/>
              <a:gd name="connsiteX85" fmla="*/ 6005269 w 6127689"/>
              <a:gd name="connsiteY85" fmla="*/ 5150567 h 6858000"/>
              <a:gd name="connsiteX86" fmla="*/ 6001127 w 6127689"/>
              <a:gd name="connsiteY86" fmla="*/ 5164609 h 6858000"/>
              <a:gd name="connsiteX87" fmla="*/ 5998514 w 6127689"/>
              <a:gd name="connsiteY87" fmla="*/ 5189673 h 6858000"/>
              <a:gd name="connsiteX88" fmla="*/ 6018409 w 6127689"/>
              <a:gd name="connsiteY88" fmla="*/ 5227157 h 6858000"/>
              <a:gd name="connsiteX89" fmla="*/ 6036748 w 6127689"/>
              <a:gd name="connsiteY89" fmla="*/ 5322752 h 6858000"/>
              <a:gd name="connsiteX90" fmla="*/ 6036943 w 6127689"/>
              <a:gd name="connsiteY90" fmla="*/ 5329480 h 6858000"/>
              <a:gd name="connsiteX91" fmla="*/ 6037677 w 6127689"/>
              <a:gd name="connsiteY91" fmla="*/ 5354807 h 6858000"/>
              <a:gd name="connsiteX92" fmla="*/ 6039728 w 6127689"/>
              <a:gd name="connsiteY92" fmla="*/ 5359416 h 6858000"/>
              <a:gd name="connsiteX93" fmla="*/ 6053435 w 6127689"/>
              <a:gd name="connsiteY93" fmla="*/ 5387547 h 6858000"/>
              <a:gd name="connsiteX94" fmla="*/ 6065933 w 6127689"/>
              <a:gd name="connsiteY94" fmla="*/ 5443002 h 6858000"/>
              <a:gd name="connsiteX95" fmla="*/ 6068640 w 6127689"/>
              <a:gd name="connsiteY95" fmla="*/ 5474503 h 6858000"/>
              <a:gd name="connsiteX96" fmla="*/ 6080922 w 6127689"/>
              <a:gd name="connsiteY96" fmla="*/ 5561070 h 6858000"/>
              <a:gd name="connsiteX97" fmla="*/ 6096949 w 6127689"/>
              <a:gd name="connsiteY97" fmla="*/ 5648179 h 6858000"/>
              <a:gd name="connsiteX98" fmla="*/ 6125703 w 6127689"/>
              <a:gd name="connsiteY98" fmla="*/ 5692894 h 6858000"/>
              <a:gd name="connsiteX99" fmla="*/ 6126670 w 6127689"/>
              <a:gd name="connsiteY99" fmla="*/ 5697882 h 6858000"/>
              <a:gd name="connsiteX100" fmla="*/ 6124061 w 6127689"/>
              <a:gd name="connsiteY100" fmla="*/ 5710294 h 6858000"/>
              <a:gd name="connsiteX101" fmla="*/ 6122213 w 6127689"/>
              <a:gd name="connsiteY101" fmla="*/ 5714762 h 6858000"/>
              <a:gd name="connsiteX102" fmla="*/ 6121353 w 6127689"/>
              <a:gd name="connsiteY102" fmla="*/ 5721725 h 6858000"/>
              <a:gd name="connsiteX103" fmla="*/ 6121607 w 6127689"/>
              <a:gd name="connsiteY103" fmla="*/ 5721959 h 6858000"/>
              <a:gd name="connsiteX104" fmla="*/ 6120262 w 6127689"/>
              <a:gd name="connsiteY104" fmla="*/ 5728358 h 6858000"/>
              <a:gd name="connsiteX105" fmla="*/ 6127024 w 6127689"/>
              <a:gd name="connsiteY105" fmla="*/ 5786902 h 6858000"/>
              <a:gd name="connsiteX106" fmla="*/ 6127519 w 6127689"/>
              <a:gd name="connsiteY106" fmla="*/ 5865775 h 6858000"/>
              <a:gd name="connsiteX107" fmla="*/ 6119217 w 6127689"/>
              <a:gd name="connsiteY107" fmla="*/ 5888542 h 6858000"/>
              <a:gd name="connsiteX108" fmla="*/ 6102493 w 6127689"/>
              <a:gd name="connsiteY108" fmla="*/ 5928602 h 6858000"/>
              <a:gd name="connsiteX109" fmla="*/ 6056863 w 6127689"/>
              <a:gd name="connsiteY109" fmla="*/ 6000643 h 6858000"/>
              <a:gd name="connsiteX110" fmla="*/ 6045436 w 6127689"/>
              <a:gd name="connsiteY110" fmla="*/ 6124480 h 6858000"/>
              <a:gd name="connsiteX111" fmla="*/ 6030489 w 6127689"/>
              <a:gd name="connsiteY111" fmla="*/ 6317666 h 6858000"/>
              <a:gd name="connsiteX112" fmla="*/ 6007492 w 6127689"/>
              <a:gd name="connsiteY112" fmla="*/ 6440818 h 6858000"/>
              <a:gd name="connsiteX113" fmla="*/ 6009467 w 6127689"/>
              <a:gd name="connsiteY113" fmla="*/ 6487076 h 6858000"/>
              <a:gd name="connsiteX114" fmla="*/ 5995064 w 6127689"/>
              <a:gd name="connsiteY114" fmla="*/ 6540791 h 6858000"/>
              <a:gd name="connsiteX115" fmla="*/ 5996309 w 6127689"/>
              <a:gd name="connsiteY115" fmla="*/ 6543961 h 6858000"/>
              <a:gd name="connsiteX116" fmla="*/ 5996048 w 6127689"/>
              <a:gd name="connsiteY116" fmla="*/ 6555444 h 6858000"/>
              <a:gd name="connsiteX117" fmla="*/ 6002524 w 6127689"/>
              <a:gd name="connsiteY117" fmla="*/ 6560188 h 6858000"/>
              <a:gd name="connsiteX118" fmla="*/ 6006823 w 6127689"/>
              <a:gd name="connsiteY118" fmla="*/ 6578546 h 6858000"/>
              <a:gd name="connsiteX119" fmla="*/ 6004510 w 6127689"/>
              <a:gd name="connsiteY119" fmla="*/ 6599256 h 6858000"/>
              <a:gd name="connsiteX120" fmla="*/ 5986207 w 6127689"/>
              <a:gd name="connsiteY120" fmla="*/ 6695855 h 6858000"/>
              <a:gd name="connsiteX121" fmla="*/ 5979428 w 6127689"/>
              <a:gd name="connsiteY121" fmla="*/ 6754678 h 6858000"/>
              <a:gd name="connsiteX122" fmla="*/ 5983398 w 6127689"/>
              <a:gd name="connsiteY122" fmla="*/ 6778641 h 6858000"/>
              <a:gd name="connsiteX123" fmla="*/ 5984543 w 6127689"/>
              <a:gd name="connsiteY123" fmla="*/ 6811016 h 6858000"/>
              <a:gd name="connsiteX124" fmla="*/ 5981802 w 6127689"/>
              <a:gd name="connsiteY124" fmla="*/ 6838578 h 6858000"/>
              <a:gd name="connsiteX125" fmla="*/ 5979671 w 6127689"/>
              <a:gd name="connsiteY125" fmla="*/ 6858000 h 6858000"/>
              <a:gd name="connsiteX126" fmla="*/ 0 w 6127689"/>
              <a:gd name="connsiteY126" fmla="*/ 6858000 h 6858000"/>
              <a:gd name="connsiteX127" fmla="*/ 0 w 6127689"/>
              <a:gd name="connsiteY127"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94095 w 6127689"/>
              <a:gd name="connsiteY71" fmla="*/ 4128857 h 6858000"/>
              <a:gd name="connsiteX72" fmla="*/ 5903513 w 6127689"/>
              <a:gd name="connsiteY72" fmla="*/ 4187661 h 6858000"/>
              <a:gd name="connsiteX73" fmla="*/ 5917114 w 6127689"/>
              <a:gd name="connsiteY73" fmla="*/ 4213096 h 6858000"/>
              <a:gd name="connsiteX74" fmla="*/ 5924233 w 6127689"/>
              <a:gd name="connsiteY74" fmla="*/ 4242060 h 6858000"/>
              <a:gd name="connsiteX75" fmla="*/ 5928910 w 6127689"/>
              <a:gd name="connsiteY75" fmla="*/ 4300973 h 6858000"/>
              <a:gd name="connsiteX76" fmla="*/ 5939320 w 6127689"/>
              <a:gd name="connsiteY76" fmla="*/ 4340435 h 6858000"/>
              <a:gd name="connsiteX77" fmla="*/ 5946705 w 6127689"/>
              <a:gd name="connsiteY77" fmla="*/ 4428051 h 6858000"/>
              <a:gd name="connsiteX78" fmla="*/ 5949261 w 6127689"/>
              <a:gd name="connsiteY78" fmla="*/ 4449185 h 6858000"/>
              <a:gd name="connsiteX79" fmla="*/ 5968960 w 6127689"/>
              <a:gd name="connsiteY79" fmla="*/ 4482655 h 6858000"/>
              <a:gd name="connsiteX80" fmla="*/ 5980106 w 6127689"/>
              <a:gd name="connsiteY80" fmla="*/ 4585087 h 6858000"/>
              <a:gd name="connsiteX81" fmla="*/ 5998138 w 6127689"/>
              <a:gd name="connsiteY81" fmla="*/ 4697518 h 6858000"/>
              <a:gd name="connsiteX82" fmla="*/ 6013516 w 6127689"/>
              <a:gd name="connsiteY82" fmla="*/ 4786619 h 6858000"/>
              <a:gd name="connsiteX83" fmla="*/ 6025404 w 6127689"/>
              <a:gd name="connsiteY83" fmla="*/ 4858148 h 6858000"/>
              <a:gd name="connsiteX84" fmla="*/ 6007749 w 6127689"/>
              <a:gd name="connsiteY84" fmla="*/ 4964715 h 6858000"/>
              <a:gd name="connsiteX85" fmla="*/ 6005269 w 6127689"/>
              <a:gd name="connsiteY85" fmla="*/ 5150567 h 6858000"/>
              <a:gd name="connsiteX86" fmla="*/ 6001127 w 6127689"/>
              <a:gd name="connsiteY86" fmla="*/ 5164609 h 6858000"/>
              <a:gd name="connsiteX87" fmla="*/ 5998514 w 6127689"/>
              <a:gd name="connsiteY87" fmla="*/ 5189673 h 6858000"/>
              <a:gd name="connsiteX88" fmla="*/ 6018409 w 6127689"/>
              <a:gd name="connsiteY88" fmla="*/ 5227157 h 6858000"/>
              <a:gd name="connsiteX89" fmla="*/ 6036748 w 6127689"/>
              <a:gd name="connsiteY89" fmla="*/ 5322752 h 6858000"/>
              <a:gd name="connsiteX90" fmla="*/ 6036943 w 6127689"/>
              <a:gd name="connsiteY90" fmla="*/ 5329480 h 6858000"/>
              <a:gd name="connsiteX91" fmla="*/ 6037677 w 6127689"/>
              <a:gd name="connsiteY91" fmla="*/ 5354807 h 6858000"/>
              <a:gd name="connsiteX92" fmla="*/ 6039728 w 6127689"/>
              <a:gd name="connsiteY92" fmla="*/ 5359416 h 6858000"/>
              <a:gd name="connsiteX93" fmla="*/ 6053435 w 6127689"/>
              <a:gd name="connsiteY93" fmla="*/ 5387547 h 6858000"/>
              <a:gd name="connsiteX94" fmla="*/ 6065933 w 6127689"/>
              <a:gd name="connsiteY94" fmla="*/ 5443002 h 6858000"/>
              <a:gd name="connsiteX95" fmla="*/ 6068640 w 6127689"/>
              <a:gd name="connsiteY95" fmla="*/ 5474503 h 6858000"/>
              <a:gd name="connsiteX96" fmla="*/ 6080922 w 6127689"/>
              <a:gd name="connsiteY96" fmla="*/ 5561070 h 6858000"/>
              <a:gd name="connsiteX97" fmla="*/ 6096949 w 6127689"/>
              <a:gd name="connsiteY97" fmla="*/ 5648179 h 6858000"/>
              <a:gd name="connsiteX98" fmla="*/ 6125703 w 6127689"/>
              <a:gd name="connsiteY98" fmla="*/ 5692894 h 6858000"/>
              <a:gd name="connsiteX99" fmla="*/ 6126670 w 6127689"/>
              <a:gd name="connsiteY99" fmla="*/ 5697882 h 6858000"/>
              <a:gd name="connsiteX100" fmla="*/ 6124061 w 6127689"/>
              <a:gd name="connsiteY100" fmla="*/ 5710294 h 6858000"/>
              <a:gd name="connsiteX101" fmla="*/ 6121353 w 6127689"/>
              <a:gd name="connsiteY101" fmla="*/ 5721725 h 6858000"/>
              <a:gd name="connsiteX102" fmla="*/ 6121607 w 6127689"/>
              <a:gd name="connsiteY102" fmla="*/ 5721959 h 6858000"/>
              <a:gd name="connsiteX103" fmla="*/ 6120262 w 6127689"/>
              <a:gd name="connsiteY103" fmla="*/ 5728358 h 6858000"/>
              <a:gd name="connsiteX104" fmla="*/ 6127024 w 6127689"/>
              <a:gd name="connsiteY104" fmla="*/ 5786902 h 6858000"/>
              <a:gd name="connsiteX105" fmla="*/ 6127519 w 6127689"/>
              <a:gd name="connsiteY105" fmla="*/ 5865775 h 6858000"/>
              <a:gd name="connsiteX106" fmla="*/ 6119217 w 6127689"/>
              <a:gd name="connsiteY106" fmla="*/ 5888542 h 6858000"/>
              <a:gd name="connsiteX107" fmla="*/ 6102493 w 6127689"/>
              <a:gd name="connsiteY107" fmla="*/ 5928602 h 6858000"/>
              <a:gd name="connsiteX108" fmla="*/ 6056863 w 6127689"/>
              <a:gd name="connsiteY108" fmla="*/ 6000643 h 6858000"/>
              <a:gd name="connsiteX109" fmla="*/ 6045436 w 6127689"/>
              <a:gd name="connsiteY109" fmla="*/ 6124480 h 6858000"/>
              <a:gd name="connsiteX110" fmla="*/ 6030489 w 6127689"/>
              <a:gd name="connsiteY110" fmla="*/ 6317666 h 6858000"/>
              <a:gd name="connsiteX111" fmla="*/ 6007492 w 6127689"/>
              <a:gd name="connsiteY111" fmla="*/ 6440818 h 6858000"/>
              <a:gd name="connsiteX112" fmla="*/ 6009467 w 6127689"/>
              <a:gd name="connsiteY112" fmla="*/ 6487076 h 6858000"/>
              <a:gd name="connsiteX113" fmla="*/ 5995064 w 6127689"/>
              <a:gd name="connsiteY113" fmla="*/ 6540791 h 6858000"/>
              <a:gd name="connsiteX114" fmla="*/ 5996309 w 6127689"/>
              <a:gd name="connsiteY114" fmla="*/ 6543961 h 6858000"/>
              <a:gd name="connsiteX115" fmla="*/ 5996048 w 6127689"/>
              <a:gd name="connsiteY115" fmla="*/ 6555444 h 6858000"/>
              <a:gd name="connsiteX116" fmla="*/ 6002524 w 6127689"/>
              <a:gd name="connsiteY116" fmla="*/ 6560188 h 6858000"/>
              <a:gd name="connsiteX117" fmla="*/ 6006823 w 6127689"/>
              <a:gd name="connsiteY117" fmla="*/ 6578546 h 6858000"/>
              <a:gd name="connsiteX118" fmla="*/ 6004510 w 6127689"/>
              <a:gd name="connsiteY118" fmla="*/ 6599256 h 6858000"/>
              <a:gd name="connsiteX119" fmla="*/ 5986207 w 6127689"/>
              <a:gd name="connsiteY119" fmla="*/ 6695855 h 6858000"/>
              <a:gd name="connsiteX120" fmla="*/ 5979428 w 6127689"/>
              <a:gd name="connsiteY120" fmla="*/ 6754678 h 6858000"/>
              <a:gd name="connsiteX121" fmla="*/ 5983398 w 6127689"/>
              <a:gd name="connsiteY121" fmla="*/ 6778641 h 6858000"/>
              <a:gd name="connsiteX122" fmla="*/ 5984543 w 6127689"/>
              <a:gd name="connsiteY122" fmla="*/ 6811016 h 6858000"/>
              <a:gd name="connsiteX123" fmla="*/ 5981802 w 6127689"/>
              <a:gd name="connsiteY123" fmla="*/ 6838578 h 6858000"/>
              <a:gd name="connsiteX124" fmla="*/ 5979671 w 6127689"/>
              <a:gd name="connsiteY124" fmla="*/ 6858000 h 6858000"/>
              <a:gd name="connsiteX125" fmla="*/ 0 w 6127689"/>
              <a:gd name="connsiteY125" fmla="*/ 6858000 h 6858000"/>
              <a:gd name="connsiteX126" fmla="*/ 0 w 6127689"/>
              <a:gd name="connsiteY126"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94095 w 6127689"/>
              <a:gd name="connsiteY71" fmla="*/ 4128857 h 6858000"/>
              <a:gd name="connsiteX72" fmla="*/ 5903513 w 6127689"/>
              <a:gd name="connsiteY72" fmla="*/ 4187661 h 6858000"/>
              <a:gd name="connsiteX73" fmla="*/ 5917114 w 6127689"/>
              <a:gd name="connsiteY73" fmla="*/ 4213096 h 6858000"/>
              <a:gd name="connsiteX74" fmla="*/ 5924233 w 6127689"/>
              <a:gd name="connsiteY74" fmla="*/ 4242060 h 6858000"/>
              <a:gd name="connsiteX75" fmla="*/ 5928910 w 6127689"/>
              <a:gd name="connsiteY75" fmla="*/ 4300973 h 6858000"/>
              <a:gd name="connsiteX76" fmla="*/ 5939320 w 6127689"/>
              <a:gd name="connsiteY76" fmla="*/ 4340435 h 6858000"/>
              <a:gd name="connsiteX77" fmla="*/ 5946705 w 6127689"/>
              <a:gd name="connsiteY77" fmla="*/ 4428051 h 6858000"/>
              <a:gd name="connsiteX78" fmla="*/ 5949261 w 6127689"/>
              <a:gd name="connsiteY78" fmla="*/ 4449185 h 6858000"/>
              <a:gd name="connsiteX79" fmla="*/ 5968960 w 6127689"/>
              <a:gd name="connsiteY79" fmla="*/ 4482655 h 6858000"/>
              <a:gd name="connsiteX80" fmla="*/ 5980106 w 6127689"/>
              <a:gd name="connsiteY80" fmla="*/ 4585087 h 6858000"/>
              <a:gd name="connsiteX81" fmla="*/ 5998138 w 6127689"/>
              <a:gd name="connsiteY81" fmla="*/ 4697518 h 6858000"/>
              <a:gd name="connsiteX82" fmla="*/ 6013516 w 6127689"/>
              <a:gd name="connsiteY82" fmla="*/ 4786619 h 6858000"/>
              <a:gd name="connsiteX83" fmla="*/ 6025404 w 6127689"/>
              <a:gd name="connsiteY83" fmla="*/ 4858148 h 6858000"/>
              <a:gd name="connsiteX84" fmla="*/ 6007749 w 6127689"/>
              <a:gd name="connsiteY84" fmla="*/ 4964715 h 6858000"/>
              <a:gd name="connsiteX85" fmla="*/ 6005269 w 6127689"/>
              <a:gd name="connsiteY85" fmla="*/ 5150567 h 6858000"/>
              <a:gd name="connsiteX86" fmla="*/ 6001127 w 6127689"/>
              <a:gd name="connsiteY86" fmla="*/ 5164609 h 6858000"/>
              <a:gd name="connsiteX87" fmla="*/ 5998514 w 6127689"/>
              <a:gd name="connsiteY87" fmla="*/ 5189673 h 6858000"/>
              <a:gd name="connsiteX88" fmla="*/ 6018409 w 6127689"/>
              <a:gd name="connsiteY88" fmla="*/ 5227157 h 6858000"/>
              <a:gd name="connsiteX89" fmla="*/ 6036748 w 6127689"/>
              <a:gd name="connsiteY89" fmla="*/ 5322752 h 6858000"/>
              <a:gd name="connsiteX90" fmla="*/ 6036943 w 6127689"/>
              <a:gd name="connsiteY90" fmla="*/ 5329480 h 6858000"/>
              <a:gd name="connsiteX91" fmla="*/ 6037677 w 6127689"/>
              <a:gd name="connsiteY91" fmla="*/ 5354807 h 6858000"/>
              <a:gd name="connsiteX92" fmla="*/ 6039728 w 6127689"/>
              <a:gd name="connsiteY92" fmla="*/ 5359416 h 6858000"/>
              <a:gd name="connsiteX93" fmla="*/ 6053435 w 6127689"/>
              <a:gd name="connsiteY93" fmla="*/ 5387547 h 6858000"/>
              <a:gd name="connsiteX94" fmla="*/ 6065933 w 6127689"/>
              <a:gd name="connsiteY94" fmla="*/ 5443002 h 6858000"/>
              <a:gd name="connsiteX95" fmla="*/ 6068640 w 6127689"/>
              <a:gd name="connsiteY95" fmla="*/ 5474503 h 6858000"/>
              <a:gd name="connsiteX96" fmla="*/ 6080922 w 6127689"/>
              <a:gd name="connsiteY96" fmla="*/ 5561070 h 6858000"/>
              <a:gd name="connsiteX97" fmla="*/ 6096949 w 6127689"/>
              <a:gd name="connsiteY97" fmla="*/ 5648179 h 6858000"/>
              <a:gd name="connsiteX98" fmla="*/ 6125703 w 6127689"/>
              <a:gd name="connsiteY98" fmla="*/ 5692894 h 6858000"/>
              <a:gd name="connsiteX99" fmla="*/ 6126670 w 6127689"/>
              <a:gd name="connsiteY99" fmla="*/ 5697882 h 6858000"/>
              <a:gd name="connsiteX100" fmla="*/ 6121353 w 6127689"/>
              <a:gd name="connsiteY100" fmla="*/ 5721725 h 6858000"/>
              <a:gd name="connsiteX101" fmla="*/ 6121607 w 6127689"/>
              <a:gd name="connsiteY101" fmla="*/ 5721959 h 6858000"/>
              <a:gd name="connsiteX102" fmla="*/ 6120262 w 6127689"/>
              <a:gd name="connsiteY102" fmla="*/ 5728358 h 6858000"/>
              <a:gd name="connsiteX103" fmla="*/ 6127024 w 6127689"/>
              <a:gd name="connsiteY103" fmla="*/ 5786902 h 6858000"/>
              <a:gd name="connsiteX104" fmla="*/ 6127519 w 6127689"/>
              <a:gd name="connsiteY104" fmla="*/ 5865775 h 6858000"/>
              <a:gd name="connsiteX105" fmla="*/ 6119217 w 6127689"/>
              <a:gd name="connsiteY105" fmla="*/ 5888542 h 6858000"/>
              <a:gd name="connsiteX106" fmla="*/ 6102493 w 6127689"/>
              <a:gd name="connsiteY106" fmla="*/ 5928602 h 6858000"/>
              <a:gd name="connsiteX107" fmla="*/ 6056863 w 6127689"/>
              <a:gd name="connsiteY107" fmla="*/ 6000643 h 6858000"/>
              <a:gd name="connsiteX108" fmla="*/ 6045436 w 6127689"/>
              <a:gd name="connsiteY108" fmla="*/ 6124480 h 6858000"/>
              <a:gd name="connsiteX109" fmla="*/ 6030489 w 6127689"/>
              <a:gd name="connsiteY109" fmla="*/ 6317666 h 6858000"/>
              <a:gd name="connsiteX110" fmla="*/ 6007492 w 6127689"/>
              <a:gd name="connsiteY110" fmla="*/ 6440818 h 6858000"/>
              <a:gd name="connsiteX111" fmla="*/ 6009467 w 6127689"/>
              <a:gd name="connsiteY111" fmla="*/ 6487076 h 6858000"/>
              <a:gd name="connsiteX112" fmla="*/ 5995064 w 6127689"/>
              <a:gd name="connsiteY112" fmla="*/ 6540791 h 6858000"/>
              <a:gd name="connsiteX113" fmla="*/ 5996309 w 6127689"/>
              <a:gd name="connsiteY113" fmla="*/ 6543961 h 6858000"/>
              <a:gd name="connsiteX114" fmla="*/ 5996048 w 6127689"/>
              <a:gd name="connsiteY114" fmla="*/ 6555444 h 6858000"/>
              <a:gd name="connsiteX115" fmla="*/ 6002524 w 6127689"/>
              <a:gd name="connsiteY115" fmla="*/ 6560188 h 6858000"/>
              <a:gd name="connsiteX116" fmla="*/ 6006823 w 6127689"/>
              <a:gd name="connsiteY116" fmla="*/ 6578546 h 6858000"/>
              <a:gd name="connsiteX117" fmla="*/ 6004510 w 6127689"/>
              <a:gd name="connsiteY117" fmla="*/ 6599256 h 6858000"/>
              <a:gd name="connsiteX118" fmla="*/ 5986207 w 6127689"/>
              <a:gd name="connsiteY118" fmla="*/ 6695855 h 6858000"/>
              <a:gd name="connsiteX119" fmla="*/ 5979428 w 6127689"/>
              <a:gd name="connsiteY119" fmla="*/ 6754678 h 6858000"/>
              <a:gd name="connsiteX120" fmla="*/ 5983398 w 6127689"/>
              <a:gd name="connsiteY120" fmla="*/ 6778641 h 6858000"/>
              <a:gd name="connsiteX121" fmla="*/ 5984543 w 6127689"/>
              <a:gd name="connsiteY121" fmla="*/ 6811016 h 6858000"/>
              <a:gd name="connsiteX122" fmla="*/ 5981802 w 6127689"/>
              <a:gd name="connsiteY122" fmla="*/ 6838578 h 6858000"/>
              <a:gd name="connsiteX123" fmla="*/ 5979671 w 6127689"/>
              <a:gd name="connsiteY123" fmla="*/ 6858000 h 6858000"/>
              <a:gd name="connsiteX124" fmla="*/ 0 w 6127689"/>
              <a:gd name="connsiteY124" fmla="*/ 6858000 h 6858000"/>
              <a:gd name="connsiteX125" fmla="*/ 0 w 6127689"/>
              <a:gd name="connsiteY125"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6670 w 6127519"/>
              <a:gd name="connsiteY99" fmla="*/ 5697882 h 6858000"/>
              <a:gd name="connsiteX100" fmla="*/ 6121353 w 6127519"/>
              <a:gd name="connsiteY100" fmla="*/ 5721725 h 6858000"/>
              <a:gd name="connsiteX101" fmla="*/ 6121607 w 6127519"/>
              <a:gd name="connsiteY101" fmla="*/ 5721959 h 6858000"/>
              <a:gd name="connsiteX102" fmla="*/ 6127024 w 6127519"/>
              <a:gd name="connsiteY102" fmla="*/ 5786902 h 6858000"/>
              <a:gd name="connsiteX103" fmla="*/ 6127519 w 6127519"/>
              <a:gd name="connsiteY103" fmla="*/ 5865775 h 6858000"/>
              <a:gd name="connsiteX104" fmla="*/ 6119217 w 6127519"/>
              <a:gd name="connsiteY104" fmla="*/ 5888542 h 6858000"/>
              <a:gd name="connsiteX105" fmla="*/ 6102493 w 6127519"/>
              <a:gd name="connsiteY105" fmla="*/ 5928602 h 6858000"/>
              <a:gd name="connsiteX106" fmla="*/ 6056863 w 6127519"/>
              <a:gd name="connsiteY106" fmla="*/ 6000643 h 6858000"/>
              <a:gd name="connsiteX107" fmla="*/ 6045436 w 6127519"/>
              <a:gd name="connsiteY107" fmla="*/ 6124480 h 6858000"/>
              <a:gd name="connsiteX108" fmla="*/ 6030489 w 6127519"/>
              <a:gd name="connsiteY108" fmla="*/ 6317666 h 6858000"/>
              <a:gd name="connsiteX109" fmla="*/ 6007492 w 6127519"/>
              <a:gd name="connsiteY109" fmla="*/ 6440818 h 6858000"/>
              <a:gd name="connsiteX110" fmla="*/ 6009467 w 6127519"/>
              <a:gd name="connsiteY110" fmla="*/ 6487076 h 6858000"/>
              <a:gd name="connsiteX111" fmla="*/ 5995064 w 6127519"/>
              <a:gd name="connsiteY111" fmla="*/ 6540791 h 6858000"/>
              <a:gd name="connsiteX112" fmla="*/ 5996309 w 6127519"/>
              <a:gd name="connsiteY112" fmla="*/ 6543961 h 6858000"/>
              <a:gd name="connsiteX113" fmla="*/ 5996048 w 6127519"/>
              <a:gd name="connsiteY113" fmla="*/ 6555444 h 6858000"/>
              <a:gd name="connsiteX114" fmla="*/ 6002524 w 6127519"/>
              <a:gd name="connsiteY114" fmla="*/ 6560188 h 6858000"/>
              <a:gd name="connsiteX115" fmla="*/ 6006823 w 6127519"/>
              <a:gd name="connsiteY115" fmla="*/ 6578546 h 6858000"/>
              <a:gd name="connsiteX116" fmla="*/ 6004510 w 6127519"/>
              <a:gd name="connsiteY116" fmla="*/ 6599256 h 6858000"/>
              <a:gd name="connsiteX117" fmla="*/ 5986207 w 6127519"/>
              <a:gd name="connsiteY117" fmla="*/ 6695855 h 6858000"/>
              <a:gd name="connsiteX118" fmla="*/ 5979428 w 6127519"/>
              <a:gd name="connsiteY118" fmla="*/ 6754678 h 6858000"/>
              <a:gd name="connsiteX119" fmla="*/ 5983398 w 6127519"/>
              <a:gd name="connsiteY119" fmla="*/ 6778641 h 6858000"/>
              <a:gd name="connsiteX120" fmla="*/ 5984543 w 6127519"/>
              <a:gd name="connsiteY120" fmla="*/ 6811016 h 6858000"/>
              <a:gd name="connsiteX121" fmla="*/ 5981802 w 6127519"/>
              <a:gd name="connsiteY121" fmla="*/ 6838578 h 6858000"/>
              <a:gd name="connsiteX122" fmla="*/ 5979671 w 6127519"/>
              <a:gd name="connsiteY122" fmla="*/ 6858000 h 6858000"/>
              <a:gd name="connsiteX123" fmla="*/ 0 w 6127519"/>
              <a:gd name="connsiteY123" fmla="*/ 6858000 h 6858000"/>
              <a:gd name="connsiteX124" fmla="*/ 0 w 6127519"/>
              <a:gd name="connsiteY124"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5996309 w 6127519"/>
              <a:gd name="connsiteY111" fmla="*/ 6543961 h 6858000"/>
              <a:gd name="connsiteX112" fmla="*/ 5996048 w 6127519"/>
              <a:gd name="connsiteY112" fmla="*/ 6555444 h 6858000"/>
              <a:gd name="connsiteX113" fmla="*/ 6002524 w 6127519"/>
              <a:gd name="connsiteY113" fmla="*/ 6560188 h 6858000"/>
              <a:gd name="connsiteX114" fmla="*/ 6006823 w 6127519"/>
              <a:gd name="connsiteY114" fmla="*/ 6578546 h 6858000"/>
              <a:gd name="connsiteX115" fmla="*/ 6004510 w 6127519"/>
              <a:gd name="connsiteY115" fmla="*/ 6599256 h 6858000"/>
              <a:gd name="connsiteX116" fmla="*/ 5986207 w 6127519"/>
              <a:gd name="connsiteY116" fmla="*/ 6695855 h 6858000"/>
              <a:gd name="connsiteX117" fmla="*/ 5979428 w 6127519"/>
              <a:gd name="connsiteY117" fmla="*/ 6754678 h 6858000"/>
              <a:gd name="connsiteX118" fmla="*/ 5983398 w 6127519"/>
              <a:gd name="connsiteY118" fmla="*/ 6778641 h 6858000"/>
              <a:gd name="connsiteX119" fmla="*/ 5984543 w 6127519"/>
              <a:gd name="connsiteY119" fmla="*/ 6811016 h 6858000"/>
              <a:gd name="connsiteX120" fmla="*/ 5981802 w 6127519"/>
              <a:gd name="connsiteY120" fmla="*/ 6838578 h 6858000"/>
              <a:gd name="connsiteX121" fmla="*/ 5979671 w 6127519"/>
              <a:gd name="connsiteY121" fmla="*/ 6858000 h 6858000"/>
              <a:gd name="connsiteX122" fmla="*/ 0 w 6127519"/>
              <a:gd name="connsiteY122" fmla="*/ 6858000 h 6858000"/>
              <a:gd name="connsiteX123" fmla="*/ 0 w 6127519"/>
              <a:gd name="connsiteY123"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5996309 w 6127519"/>
              <a:gd name="connsiteY111" fmla="*/ 6543961 h 6858000"/>
              <a:gd name="connsiteX112" fmla="*/ 5996048 w 6127519"/>
              <a:gd name="connsiteY112" fmla="*/ 6555444 h 6858000"/>
              <a:gd name="connsiteX113" fmla="*/ 6002524 w 6127519"/>
              <a:gd name="connsiteY113" fmla="*/ 6560188 h 6858000"/>
              <a:gd name="connsiteX114" fmla="*/ 6004510 w 6127519"/>
              <a:gd name="connsiteY114" fmla="*/ 6599256 h 6858000"/>
              <a:gd name="connsiteX115" fmla="*/ 5986207 w 6127519"/>
              <a:gd name="connsiteY115" fmla="*/ 6695855 h 6858000"/>
              <a:gd name="connsiteX116" fmla="*/ 5979428 w 6127519"/>
              <a:gd name="connsiteY116" fmla="*/ 6754678 h 6858000"/>
              <a:gd name="connsiteX117" fmla="*/ 5983398 w 6127519"/>
              <a:gd name="connsiteY117" fmla="*/ 6778641 h 6858000"/>
              <a:gd name="connsiteX118" fmla="*/ 5984543 w 6127519"/>
              <a:gd name="connsiteY118" fmla="*/ 6811016 h 6858000"/>
              <a:gd name="connsiteX119" fmla="*/ 5981802 w 6127519"/>
              <a:gd name="connsiteY119" fmla="*/ 6838578 h 6858000"/>
              <a:gd name="connsiteX120" fmla="*/ 5979671 w 6127519"/>
              <a:gd name="connsiteY120" fmla="*/ 6858000 h 6858000"/>
              <a:gd name="connsiteX121" fmla="*/ 0 w 6127519"/>
              <a:gd name="connsiteY121" fmla="*/ 6858000 h 6858000"/>
              <a:gd name="connsiteX122" fmla="*/ 0 w 6127519"/>
              <a:gd name="connsiteY122"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5996309 w 6127519"/>
              <a:gd name="connsiteY111" fmla="*/ 6543961 h 6858000"/>
              <a:gd name="connsiteX112" fmla="*/ 5996048 w 6127519"/>
              <a:gd name="connsiteY112" fmla="*/ 6555444 h 6858000"/>
              <a:gd name="connsiteX113" fmla="*/ 6004510 w 6127519"/>
              <a:gd name="connsiteY113" fmla="*/ 6599256 h 6858000"/>
              <a:gd name="connsiteX114" fmla="*/ 5986207 w 6127519"/>
              <a:gd name="connsiteY114" fmla="*/ 6695855 h 6858000"/>
              <a:gd name="connsiteX115" fmla="*/ 5979428 w 6127519"/>
              <a:gd name="connsiteY115" fmla="*/ 6754678 h 6858000"/>
              <a:gd name="connsiteX116" fmla="*/ 5983398 w 6127519"/>
              <a:gd name="connsiteY116" fmla="*/ 6778641 h 6858000"/>
              <a:gd name="connsiteX117" fmla="*/ 5984543 w 6127519"/>
              <a:gd name="connsiteY117" fmla="*/ 6811016 h 6858000"/>
              <a:gd name="connsiteX118" fmla="*/ 5981802 w 6127519"/>
              <a:gd name="connsiteY118" fmla="*/ 6838578 h 6858000"/>
              <a:gd name="connsiteX119" fmla="*/ 5979671 w 6127519"/>
              <a:gd name="connsiteY119" fmla="*/ 6858000 h 6858000"/>
              <a:gd name="connsiteX120" fmla="*/ 0 w 6127519"/>
              <a:gd name="connsiteY120" fmla="*/ 6858000 h 6858000"/>
              <a:gd name="connsiteX121" fmla="*/ 0 w 6127519"/>
              <a:gd name="connsiteY121"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5996309 w 6127519"/>
              <a:gd name="connsiteY111" fmla="*/ 6543961 h 6858000"/>
              <a:gd name="connsiteX112" fmla="*/ 6004510 w 6127519"/>
              <a:gd name="connsiteY112" fmla="*/ 6599256 h 6858000"/>
              <a:gd name="connsiteX113" fmla="*/ 5986207 w 6127519"/>
              <a:gd name="connsiteY113" fmla="*/ 6695855 h 6858000"/>
              <a:gd name="connsiteX114" fmla="*/ 5979428 w 6127519"/>
              <a:gd name="connsiteY114" fmla="*/ 6754678 h 6858000"/>
              <a:gd name="connsiteX115" fmla="*/ 5983398 w 6127519"/>
              <a:gd name="connsiteY115" fmla="*/ 6778641 h 6858000"/>
              <a:gd name="connsiteX116" fmla="*/ 5984543 w 6127519"/>
              <a:gd name="connsiteY116" fmla="*/ 6811016 h 6858000"/>
              <a:gd name="connsiteX117" fmla="*/ 5981802 w 6127519"/>
              <a:gd name="connsiteY117" fmla="*/ 6838578 h 6858000"/>
              <a:gd name="connsiteX118" fmla="*/ 5979671 w 6127519"/>
              <a:gd name="connsiteY118" fmla="*/ 6858000 h 6858000"/>
              <a:gd name="connsiteX119" fmla="*/ 0 w 6127519"/>
              <a:gd name="connsiteY119" fmla="*/ 6858000 h 6858000"/>
              <a:gd name="connsiteX120" fmla="*/ 0 w 6127519"/>
              <a:gd name="connsiteY120"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6004510 w 6127519"/>
              <a:gd name="connsiteY111" fmla="*/ 6599256 h 6858000"/>
              <a:gd name="connsiteX112" fmla="*/ 5986207 w 6127519"/>
              <a:gd name="connsiteY112" fmla="*/ 6695855 h 6858000"/>
              <a:gd name="connsiteX113" fmla="*/ 5979428 w 6127519"/>
              <a:gd name="connsiteY113" fmla="*/ 6754678 h 6858000"/>
              <a:gd name="connsiteX114" fmla="*/ 5983398 w 6127519"/>
              <a:gd name="connsiteY114" fmla="*/ 6778641 h 6858000"/>
              <a:gd name="connsiteX115" fmla="*/ 5984543 w 6127519"/>
              <a:gd name="connsiteY115" fmla="*/ 6811016 h 6858000"/>
              <a:gd name="connsiteX116" fmla="*/ 5981802 w 6127519"/>
              <a:gd name="connsiteY116" fmla="*/ 6838578 h 6858000"/>
              <a:gd name="connsiteX117" fmla="*/ 5979671 w 6127519"/>
              <a:gd name="connsiteY117" fmla="*/ 6858000 h 6858000"/>
              <a:gd name="connsiteX118" fmla="*/ 0 w 6127519"/>
              <a:gd name="connsiteY118" fmla="*/ 6858000 h 6858000"/>
              <a:gd name="connsiteX119" fmla="*/ 0 w 6127519"/>
              <a:gd name="connsiteY119"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6004510 w 6127519"/>
              <a:gd name="connsiteY111" fmla="*/ 6599256 h 6858000"/>
              <a:gd name="connsiteX112" fmla="*/ 5986207 w 6127519"/>
              <a:gd name="connsiteY112" fmla="*/ 6695855 h 6858000"/>
              <a:gd name="connsiteX113" fmla="*/ 5979428 w 6127519"/>
              <a:gd name="connsiteY113" fmla="*/ 6754678 h 6858000"/>
              <a:gd name="connsiteX114" fmla="*/ 5983398 w 6127519"/>
              <a:gd name="connsiteY114" fmla="*/ 6778641 h 6858000"/>
              <a:gd name="connsiteX115" fmla="*/ 5984543 w 6127519"/>
              <a:gd name="connsiteY115" fmla="*/ 6811016 h 6858000"/>
              <a:gd name="connsiteX116" fmla="*/ 5981802 w 6127519"/>
              <a:gd name="connsiteY116" fmla="*/ 6838578 h 6858000"/>
              <a:gd name="connsiteX117" fmla="*/ 5979671 w 6127519"/>
              <a:gd name="connsiteY117" fmla="*/ 6858000 h 6858000"/>
              <a:gd name="connsiteX118" fmla="*/ 0 w 6127519"/>
              <a:gd name="connsiteY118" fmla="*/ 6858000 h 6858000"/>
              <a:gd name="connsiteX119" fmla="*/ 0 w 6127519"/>
              <a:gd name="connsiteY119" fmla="*/ 0 h 6858000"/>
              <a:gd name="connsiteX0" fmla="*/ 0 w 6424098"/>
              <a:gd name="connsiteY0" fmla="*/ 0 h 6858000"/>
              <a:gd name="connsiteX1" fmla="*/ 4965888 w 6424098"/>
              <a:gd name="connsiteY1" fmla="*/ 0 h 6858000"/>
              <a:gd name="connsiteX2" fmla="*/ 4967767 w 6424098"/>
              <a:gd name="connsiteY2" fmla="*/ 7930 h 6858000"/>
              <a:gd name="connsiteX3" fmla="*/ 4979444 w 6424098"/>
              <a:gd name="connsiteY3" fmla="*/ 43921 h 6858000"/>
              <a:gd name="connsiteX4" fmla="*/ 5021173 w 6424098"/>
              <a:gd name="connsiteY4" fmla="*/ 123738 h 6858000"/>
              <a:gd name="connsiteX5" fmla="*/ 5075458 w 6424098"/>
              <a:gd name="connsiteY5" fmla="*/ 264355 h 6858000"/>
              <a:gd name="connsiteX6" fmla="*/ 5081175 w 6424098"/>
              <a:gd name="connsiteY6" fmla="*/ 277448 h 6858000"/>
              <a:gd name="connsiteX7" fmla="*/ 5097011 w 6424098"/>
              <a:gd name="connsiteY7" fmla="*/ 355616 h 6858000"/>
              <a:gd name="connsiteX8" fmla="*/ 5130982 w 6424098"/>
              <a:gd name="connsiteY8" fmla="*/ 412030 h 6858000"/>
              <a:gd name="connsiteX9" fmla="*/ 5153000 w 6424098"/>
              <a:gd name="connsiteY9" fmla="*/ 507134 h 6858000"/>
              <a:gd name="connsiteX10" fmla="*/ 5171282 w 6424098"/>
              <a:gd name="connsiteY10" fmla="*/ 602071 h 6858000"/>
              <a:gd name="connsiteX11" fmla="*/ 5176196 w 6424098"/>
              <a:gd name="connsiteY11" fmla="*/ 636822 h 6858000"/>
              <a:gd name="connsiteX12" fmla="*/ 5189051 w 6424098"/>
              <a:gd name="connsiteY12" fmla="*/ 782518 h 6858000"/>
              <a:gd name="connsiteX13" fmla="*/ 5210428 w 6424098"/>
              <a:gd name="connsiteY13" fmla="*/ 815772 h 6858000"/>
              <a:gd name="connsiteX14" fmla="*/ 5221088 w 6424098"/>
              <a:gd name="connsiteY14" fmla="*/ 860193 h 6858000"/>
              <a:gd name="connsiteX15" fmla="*/ 5230806 w 6424098"/>
              <a:gd name="connsiteY15" fmla="*/ 961354 h 6858000"/>
              <a:gd name="connsiteX16" fmla="*/ 5201018 w 6424098"/>
              <a:gd name="connsiteY16" fmla="*/ 1095027 h 6858000"/>
              <a:gd name="connsiteX17" fmla="*/ 5202153 w 6424098"/>
              <a:gd name="connsiteY17" fmla="*/ 1133224 h 6858000"/>
              <a:gd name="connsiteX18" fmla="*/ 5207370 w 6424098"/>
              <a:gd name="connsiteY18" fmla="*/ 1138097 h 6858000"/>
              <a:gd name="connsiteX19" fmla="*/ 5189234 w 6424098"/>
              <a:gd name="connsiteY19" fmla="*/ 1193495 h 6858000"/>
              <a:gd name="connsiteX20" fmla="*/ 5202769 w 6424098"/>
              <a:gd name="connsiteY20" fmla="*/ 1269450 h 6858000"/>
              <a:gd name="connsiteX21" fmla="*/ 5225968 w 6424098"/>
              <a:gd name="connsiteY21" fmla="*/ 1357994 h 6858000"/>
              <a:gd name="connsiteX22" fmla="*/ 5233819 w 6424098"/>
              <a:gd name="connsiteY22" fmla="*/ 1380922 h 6858000"/>
              <a:gd name="connsiteX23" fmla="*/ 5237226 w 6424098"/>
              <a:gd name="connsiteY23" fmla="*/ 1441327 h 6858000"/>
              <a:gd name="connsiteX24" fmla="*/ 5255653 w 6424098"/>
              <a:gd name="connsiteY24" fmla="*/ 1524712 h 6858000"/>
              <a:gd name="connsiteX25" fmla="*/ 5263491 w 6424098"/>
              <a:gd name="connsiteY25" fmla="*/ 1642938 h 6858000"/>
              <a:gd name="connsiteX26" fmla="*/ 5261314 w 6424098"/>
              <a:gd name="connsiteY26" fmla="*/ 1689177 h 6858000"/>
              <a:gd name="connsiteX27" fmla="*/ 5259788 w 6424098"/>
              <a:gd name="connsiteY27" fmla="*/ 1768516 h 6858000"/>
              <a:gd name="connsiteX28" fmla="*/ 5255696 w 6424098"/>
              <a:gd name="connsiteY28" fmla="*/ 1953770 h 6858000"/>
              <a:gd name="connsiteX29" fmla="*/ 5252592 w 6424098"/>
              <a:gd name="connsiteY29" fmla="*/ 2092210 h 6858000"/>
              <a:gd name="connsiteX30" fmla="*/ 5264303 w 6424098"/>
              <a:gd name="connsiteY30" fmla="*/ 2225157 h 6858000"/>
              <a:gd name="connsiteX31" fmla="*/ 5254949 w 6424098"/>
              <a:gd name="connsiteY31" fmla="*/ 2236160 h 6858000"/>
              <a:gd name="connsiteX32" fmla="*/ 5250104 w 6424098"/>
              <a:gd name="connsiteY32" fmla="*/ 2249166 h 6858000"/>
              <a:gd name="connsiteX33" fmla="*/ 5251214 w 6424098"/>
              <a:gd name="connsiteY33" fmla="*/ 2250944 h 6858000"/>
              <a:gd name="connsiteX34" fmla="*/ 5250644 w 6424098"/>
              <a:gd name="connsiteY34" fmla="*/ 2266619 h 6858000"/>
              <a:gd name="connsiteX35" fmla="*/ 5293877 w 6424098"/>
              <a:gd name="connsiteY35" fmla="*/ 2368649 h 6858000"/>
              <a:gd name="connsiteX36" fmla="*/ 5311338 w 6424098"/>
              <a:gd name="connsiteY36" fmla="*/ 2404034 h 6858000"/>
              <a:gd name="connsiteX37" fmla="*/ 5338366 w 6424098"/>
              <a:gd name="connsiteY37" fmla="*/ 2465052 h 6858000"/>
              <a:gd name="connsiteX38" fmla="*/ 5371263 w 6424098"/>
              <a:gd name="connsiteY38" fmla="*/ 2586413 h 6858000"/>
              <a:gd name="connsiteX39" fmla="*/ 5407503 w 6424098"/>
              <a:gd name="connsiteY39" fmla="*/ 2786290 h 6858000"/>
              <a:gd name="connsiteX40" fmla="*/ 5407356 w 6424098"/>
              <a:gd name="connsiteY40" fmla="*/ 2787545 h 6858000"/>
              <a:gd name="connsiteX41" fmla="*/ 5411130 w 6424098"/>
              <a:gd name="connsiteY41" fmla="*/ 2788640 h 6858000"/>
              <a:gd name="connsiteX42" fmla="*/ 5416439 w 6424098"/>
              <a:gd name="connsiteY42" fmla="*/ 2805666 h 6858000"/>
              <a:gd name="connsiteX43" fmla="*/ 5457023 w 6424098"/>
              <a:gd name="connsiteY43" fmla="*/ 2858292 h 6858000"/>
              <a:gd name="connsiteX44" fmla="*/ 5479298 w 6424098"/>
              <a:gd name="connsiteY44" fmla="*/ 2947791 h 6858000"/>
              <a:gd name="connsiteX45" fmla="*/ 5481770 w 6424098"/>
              <a:gd name="connsiteY45" fmla="*/ 2951352 h 6858000"/>
              <a:gd name="connsiteX46" fmla="*/ 5482045 w 6424098"/>
              <a:gd name="connsiteY46" fmla="*/ 2984371 h 6858000"/>
              <a:gd name="connsiteX47" fmla="*/ 5482415 w 6424098"/>
              <a:gd name="connsiteY47" fmla="*/ 3004079 h 6858000"/>
              <a:gd name="connsiteX48" fmla="*/ 5503944 w 6424098"/>
              <a:gd name="connsiteY48" fmla="*/ 3123335 h 6858000"/>
              <a:gd name="connsiteX49" fmla="*/ 5516007 w 6424098"/>
              <a:gd name="connsiteY49" fmla="*/ 3258473 h 6858000"/>
              <a:gd name="connsiteX50" fmla="*/ 5566839 w 6424098"/>
              <a:gd name="connsiteY50" fmla="*/ 3345295 h 6858000"/>
              <a:gd name="connsiteX51" fmla="*/ 5589758 w 6424098"/>
              <a:gd name="connsiteY51" fmla="*/ 3506453 h 6858000"/>
              <a:gd name="connsiteX52" fmla="*/ 5596144 w 6424098"/>
              <a:gd name="connsiteY52" fmla="*/ 3534624 h 6858000"/>
              <a:gd name="connsiteX53" fmla="*/ 5597750 w 6424098"/>
              <a:gd name="connsiteY53" fmla="*/ 3534129 h 6858000"/>
              <a:gd name="connsiteX54" fmla="*/ 5599700 w 6424098"/>
              <a:gd name="connsiteY54" fmla="*/ 3547221 h 6858000"/>
              <a:gd name="connsiteX55" fmla="*/ 5615031 w 6424098"/>
              <a:gd name="connsiteY55" fmla="*/ 3557482 h 6858000"/>
              <a:gd name="connsiteX56" fmla="*/ 5618377 w 6424098"/>
              <a:gd name="connsiteY56" fmla="*/ 3588431 h 6858000"/>
              <a:gd name="connsiteX57" fmla="*/ 5612155 w 6424098"/>
              <a:gd name="connsiteY57" fmla="*/ 3589869 h 6858000"/>
              <a:gd name="connsiteX58" fmla="*/ 5620843 w 6424098"/>
              <a:gd name="connsiteY58" fmla="*/ 3606745 h 6858000"/>
              <a:gd name="connsiteX59" fmla="*/ 5655472 w 6424098"/>
              <a:gd name="connsiteY59" fmla="*/ 3678877 h 6858000"/>
              <a:gd name="connsiteX60" fmla="*/ 5683015 w 6424098"/>
              <a:gd name="connsiteY60" fmla="*/ 3762025 h 6858000"/>
              <a:gd name="connsiteX61" fmla="*/ 5696643 w 6424098"/>
              <a:gd name="connsiteY61" fmla="*/ 3773888 h 6858000"/>
              <a:gd name="connsiteX62" fmla="*/ 5699203 w 6424098"/>
              <a:gd name="connsiteY62" fmla="*/ 3775823 h 6858000"/>
              <a:gd name="connsiteX63" fmla="*/ 5704824 w 6424098"/>
              <a:gd name="connsiteY63" fmla="*/ 3785966 h 6858000"/>
              <a:gd name="connsiteX64" fmla="*/ 5733539 w 6424098"/>
              <a:gd name="connsiteY64" fmla="*/ 3818457 h 6858000"/>
              <a:gd name="connsiteX65" fmla="*/ 5768491 w 6424098"/>
              <a:gd name="connsiteY65" fmla="*/ 3914399 h 6858000"/>
              <a:gd name="connsiteX66" fmla="*/ 5793123 w 6424098"/>
              <a:gd name="connsiteY66" fmla="*/ 3969952 h 6858000"/>
              <a:gd name="connsiteX67" fmla="*/ 5808321 w 6424098"/>
              <a:gd name="connsiteY67" fmla="*/ 3988153 h 6858000"/>
              <a:gd name="connsiteX68" fmla="*/ 5825621 w 6424098"/>
              <a:gd name="connsiteY68" fmla="*/ 4015525 h 6858000"/>
              <a:gd name="connsiteX69" fmla="*/ 5860672 w 6424098"/>
              <a:gd name="connsiteY69" fmla="*/ 4061579 h 6858000"/>
              <a:gd name="connsiteX70" fmla="*/ 5872173 w 6424098"/>
              <a:gd name="connsiteY70" fmla="*/ 4088497 h 6858000"/>
              <a:gd name="connsiteX71" fmla="*/ 5894095 w 6424098"/>
              <a:gd name="connsiteY71" fmla="*/ 4128857 h 6858000"/>
              <a:gd name="connsiteX72" fmla="*/ 5903513 w 6424098"/>
              <a:gd name="connsiteY72" fmla="*/ 4187661 h 6858000"/>
              <a:gd name="connsiteX73" fmla="*/ 5917114 w 6424098"/>
              <a:gd name="connsiteY73" fmla="*/ 4213096 h 6858000"/>
              <a:gd name="connsiteX74" fmla="*/ 5924233 w 6424098"/>
              <a:gd name="connsiteY74" fmla="*/ 4242060 h 6858000"/>
              <a:gd name="connsiteX75" fmla="*/ 5928910 w 6424098"/>
              <a:gd name="connsiteY75" fmla="*/ 4300973 h 6858000"/>
              <a:gd name="connsiteX76" fmla="*/ 5939320 w 6424098"/>
              <a:gd name="connsiteY76" fmla="*/ 4340435 h 6858000"/>
              <a:gd name="connsiteX77" fmla="*/ 5946705 w 6424098"/>
              <a:gd name="connsiteY77" fmla="*/ 4428051 h 6858000"/>
              <a:gd name="connsiteX78" fmla="*/ 5949261 w 6424098"/>
              <a:gd name="connsiteY78" fmla="*/ 4449185 h 6858000"/>
              <a:gd name="connsiteX79" fmla="*/ 5968960 w 6424098"/>
              <a:gd name="connsiteY79" fmla="*/ 4482655 h 6858000"/>
              <a:gd name="connsiteX80" fmla="*/ 5980106 w 6424098"/>
              <a:gd name="connsiteY80" fmla="*/ 4585087 h 6858000"/>
              <a:gd name="connsiteX81" fmla="*/ 5998138 w 6424098"/>
              <a:gd name="connsiteY81" fmla="*/ 4697518 h 6858000"/>
              <a:gd name="connsiteX82" fmla="*/ 6013516 w 6424098"/>
              <a:gd name="connsiteY82" fmla="*/ 4786619 h 6858000"/>
              <a:gd name="connsiteX83" fmla="*/ 6025404 w 6424098"/>
              <a:gd name="connsiteY83" fmla="*/ 4858148 h 6858000"/>
              <a:gd name="connsiteX84" fmla="*/ 6007749 w 6424098"/>
              <a:gd name="connsiteY84" fmla="*/ 4964715 h 6858000"/>
              <a:gd name="connsiteX85" fmla="*/ 6005269 w 6424098"/>
              <a:gd name="connsiteY85" fmla="*/ 5150567 h 6858000"/>
              <a:gd name="connsiteX86" fmla="*/ 6001127 w 6424098"/>
              <a:gd name="connsiteY86" fmla="*/ 5164609 h 6858000"/>
              <a:gd name="connsiteX87" fmla="*/ 5998514 w 6424098"/>
              <a:gd name="connsiteY87" fmla="*/ 5189673 h 6858000"/>
              <a:gd name="connsiteX88" fmla="*/ 6018409 w 6424098"/>
              <a:gd name="connsiteY88" fmla="*/ 5227157 h 6858000"/>
              <a:gd name="connsiteX89" fmla="*/ 6036748 w 6424098"/>
              <a:gd name="connsiteY89" fmla="*/ 5322752 h 6858000"/>
              <a:gd name="connsiteX90" fmla="*/ 6036943 w 6424098"/>
              <a:gd name="connsiteY90" fmla="*/ 5329480 h 6858000"/>
              <a:gd name="connsiteX91" fmla="*/ 6037677 w 6424098"/>
              <a:gd name="connsiteY91" fmla="*/ 5354807 h 6858000"/>
              <a:gd name="connsiteX92" fmla="*/ 6039728 w 6424098"/>
              <a:gd name="connsiteY92" fmla="*/ 5359416 h 6858000"/>
              <a:gd name="connsiteX93" fmla="*/ 6053435 w 6424098"/>
              <a:gd name="connsiteY93" fmla="*/ 5387547 h 6858000"/>
              <a:gd name="connsiteX94" fmla="*/ 6065933 w 6424098"/>
              <a:gd name="connsiteY94" fmla="*/ 5443002 h 6858000"/>
              <a:gd name="connsiteX95" fmla="*/ 6068640 w 6424098"/>
              <a:gd name="connsiteY95" fmla="*/ 5474503 h 6858000"/>
              <a:gd name="connsiteX96" fmla="*/ 6080922 w 6424098"/>
              <a:gd name="connsiteY96" fmla="*/ 5561070 h 6858000"/>
              <a:gd name="connsiteX97" fmla="*/ 6096949 w 6424098"/>
              <a:gd name="connsiteY97" fmla="*/ 5648179 h 6858000"/>
              <a:gd name="connsiteX98" fmla="*/ 6125703 w 6424098"/>
              <a:gd name="connsiteY98" fmla="*/ 5692894 h 6858000"/>
              <a:gd name="connsiteX99" fmla="*/ 6121353 w 6424098"/>
              <a:gd name="connsiteY99" fmla="*/ 5721725 h 6858000"/>
              <a:gd name="connsiteX100" fmla="*/ 6121607 w 6424098"/>
              <a:gd name="connsiteY100" fmla="*/ 5721959 h 6858000"/>
              <a:gd name="connsiteX101" fmla="*/ 6127024 w 6424098"/>
              <a:gd name="connsiteY101" fmla="*/ 5786902 h 6858000"/>
              <a:gd name="connsiteX102" fmla="*/ 6127519 w 6424098"/>
              <a:gd name="connsiteY102" fmla="*/ 5865775 h 6858000"/>
              <a:gd name="connsiteX103" fmla="*/ 6119217 w 6424098"/>
              <a:gd name="connsiteY103" fmla="*/ 5888542 h 6858000"/>
              <a:gd name="connsiteX104" fmla="*/ 6102493 w 6424098"/>
              <a:gd name="connsiteY104" fmla="*/ 5928602 h 6858000"/>
              <a:gd name="connsiteX105" fmla="*/ 6056863 w 6424098"/>
              <a:gd name="connsiteY105" fmla="*/ 6000643 h 6858000"/>
              <a:gd name="connsiteX106" fmla="*/ 6045436 w 6424098"/>
              <a:gd name="connsiteY106" fmla="*/ 6124480 h 6858000"/>
              <a:gd name="connsiteX107" fmla="*/ 6030489 w 6424098"/>
              <a:gd name="connsiteY107" fmla="*/ 6317666 h 6858000"/>
              <a:gd name="connsiteX108" fmla="*/ 6007492 w 6424098"/>
              <a:gd name="connsiteY108" fmla="*/ 6440818 h 6858000"/>
              <a:gd name="connsiteX109" fmla="*/ 6009467 w 6424098"/>
              <a:gd name="connsiteY109" fmla="*/ 6487076 h 6858000"/>
              <a:gd name="connsiteX110" fmla="*/ 5995064 w 6424098"/>
              <a:gd name="connsiteY110" fmla="*/ 6540791 h 6858000"/>
              <a:gd name="connsiteX111" fmla="*/ 6004510 w 6424098"/>
              <a:gd name="connsiteY111" fmla="*/ 6599256 h 6858000"/>
              <a:gd name="connsiteX112" fmla="*/ 5986207 w 6424098"/>
              <a:gd name="connsiteY112" fmla="*/ 6695855 h 6858000"/>
              <a:gd name="connsiteX113" fmla="*/ 5979428 w 6424098"/>
              <a:gd name="connsiteY113" fmla="*/ 6754678 h 6858000"/>
              <a:gd name="connsiteX114" fmla="*/ 5983398 w 6424098"/>
              <a:gd name="connsiteY114" fmla="*/ 6778641 h 6858000"/>
              <a:gd name="connsiteX115" fmla="*/ 5984543 w 6424098"/>
              <a:gd name="connsiteY115" fmla="*/ 6811016 h 6858000"/>
              <a:gd name="connsiteX116" fmla="*/ 5979671 w 6424098"/>
              <a:gd name="connsiteY116" fmla="*/ 6858000 h 6858000"/>
              <a:gd name="connsiteX117" fmla="*/ 0 w 6424098"/>
              <a:gd name="connsiteY117" fmla="*/ 6858000 h 6858000"/>
              <a:gd name="connsiteX118" fmla="*/ 0 w 6424098"/>
              <a:gd name="connsiteY118"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6004510 w 6127519"/>
              <a:gd name="connsiteY111" fmla="*/ 6599256 h 6858000"/>
              <a:gd name="connsiteX112" fmla="*/ 5986207 w 6127519"/>
              <a:gd name="connsiteY112" fmla="*/ 6695855 h 6858000"/>
              <a:gd name="connsiteX113" fmla="*/ 5979428 w 6127519"/>
              <a:gd name="connsiteY113" fmla="*/ 6754678 h 6858000"/>
              <a:gd name="connsiteX114" fmla="*/ 5983398 w 6127519"/>
              <a:gd name="connsiteY114" fmla="*/ 6778641 h 6858000"/>
              <a:gd name="connsiteX115" fmla="*/ 5984543 w 6127519"/>
              <a:gd name="connsiteY115" fmla="*/ 6811016 h 6858000"/>
              <a:gd name="connsiteX116" fmla="*/ 5979671 w 6127519"/>
              <a:gd name="connsiteY116" fmla="*/ 6858000 h 6858000"/>
              <a:gd name="connsiteX117" fmla="*/ 0 w 6127519"/>
              <a:gd name="connsiteY117" fmla="*/ 6858000 h 6858000"/>
              <a:gd name="connsiteX118" fmla="*/ 0 w 6127519"/>
              <a:gd name="connsiteY118"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25404 w 6127519"/>
              <a:gd name="connsiteY82" fmla="*/ 4858148 h 6858000"/>
              <a:gd name="connsiteX83" fmla="*/ 6007749 w 6127519"/>
              <a:gd name="connsiteY83" fmla="*/ 4964715 h 6858000"/>
              <a:gd name="connsiteX84" fmla="*/ 6005269 w 6127519"/>
              <a:gd name="connsiteY84" fmla="*/ 5150567 h 6858000"/>
              <a:gd name="connsiteX85" fmla="*/ 6001127 w 6127519"/>
              <a:gd name="connsiteY85" fmla="*/ 5164609 h 6858000"/>
              <a:gd name="connsiteX86" fmla="*/ 5998514 w 6127519"/>
              <a:gd name="connsiteY86" fmla="*/ 5189673 h 6858000"/>
              <a:gd name="connsiteX87" fmla="*/ 6018409 w 6127519"/>
              <a:gd name="connsiteY87" fmla="*/ 5227157 h 6858000"/>
              <a:gd name="connsiteX88" fmla="*/ 6036748 w 6127519"/>
              <a:gd name="connsiteY88" fmla="*/ 5322752 h 6858000"/>
              <a:gd name="connsiteX89" fmla="*/ 6036943 w 6127519"/>
              <a:gd name="connsiteY89" fmla="*/ 5329480 h 6858000"/>
              <a:gd name="connsiteX90" fmla="*/ 6037677 w 6127519"/>
              <a:gd name="connsiteY90" fmla="*/ 5354807 h 6858000"/>
              <a:gd name="connsiteX91" fmla="*/ 6039728 w 6127519"/>
              <a:gd name="connsiteY91" fmla="*/ 5359416 h 6858000"/>
              <a:gd name="connsiteX92" fmla="*/ 6053435 w 6127519"/>
              <a:gd name="connsiteY92" fmla="*/ 5387547 h 6858000"/>
              <a:gd name="connsiteX93" fmla="*/ 6065933 w 6127519"/>
              <a:gd name="connsiteY93" fmla="*/ 5443002 h 6858000"/>
              <a:gd name="connsiteX94" fmla="*/ 6068640 w 6127519"/>
              <a:gd name="connsiteY94" fmla="*/ 5474503 h 6858000"/>
              <a:gd name="connsiteX95" fmla="*/ 6080922 w 6127519"/>
              <a:gd name="connsiteY95" fmla="*/ 5561070 h 6858000"/>
              <a:gd name="connsiteX96" fmla="*/ 6096949 w 6127519"/>
              <a:gd name="connsiteY96" fmla="*/ 5648179 h 6858000"/>
              <a:gd name="connsiteX97" fmla="*/ 6125703 w 6127519"/>
              <a:gd name="connsiteY97" fmla="*/ 5692894 h 6858000"/>
              <a:gd name="connsiteX98" fmla="*/ 6121353 w 6127519"/>
              <a:gd name="connsiteY98" fmla="*/ 5721725 h 6858000"/>
              <a:gd name="connsiteX99" fmla="*/ 6121607 w 6127519"/>
              <a:gd name="connsiteY99" fmla="*/ 5721959 h 6858000"/>
              <a:gd name="connsiteX100" fmla="*/ 6127024 w 6127519"/>
              <a:gd name="connsiteY100" fmla="*/ 5786902 h 6858000"/>
              <a:gd name="connsiteX101" fmla="*/ 6127519 w 6127519"/>
              <a:gd name="connsiteY101" fmla="*/ 5865775 h 6858000"/>
              <a:gd name="connsiteX102" fmla="*/ 6119217 w 6127519"/>
              <a:gd name="connsiteY102" fmla="*/ 5888542 h 6858000"/>
              <a:gd name="connsiteX103" fmla="*/ 6102493 w 6127519"/>
              <a:gd name="connsiteY103" fmla="*/ 5928602 h 6858000"/>
              <a:gd name="connsiteX104" fmla="*/ 6056863 w 6127519"/>
              <a:gd name="connsiteY104" fmla="*/ 6000643 h 6858000"/>
              <a:gd name="connsiteX105" fmla="*/ 6045436 w 6127519"/>
              <a:gd name="connsiteY105" fmla="*/ 6124480 h 6858000"/>
              <a:gd name="connsiteX106" fmla="*/ 6030489 w 6127519"/>
              <a:gd name="connsiteY106" fmla="*/ 6317666 h 6858000"/>
              <a:gd name="connsiteX107" fmla="*/ 6007492 w 6127519"/>
              <a:gd name="connsiteY107" fmla="*/ 6440818 h 6858000"/>
              <a:gd name="connsiteX108" fmla="*/ 6009467 w 6127519"/>
              <a:gd name="connsiteY108" fmla="*/ 6487076 h 6858000"/>
              <a:gd name="connsiteX109" fmla="*/ 5995064 w 6127519"/>
              <a:gd name="connsiteY109" fmla="*/ 6540791 h 6858000"/>
              <a:gd name="connsiteX110" fmla="*/ 6004510 w 6127519"/>
              <a:gd name="connsiteY110" fmla="*/ 6599256 h 6858000"/>
              <a:gd name="connsiteX111" fmla="*/ 5986207 w 6127519"/>
              <a:gd name="connsiteY111" fmla="*/ 6695855 h 6858000"/>
              <a:gd name="connsiteX112" fmla="*/ 5979428 w 6127519"/>
              <a:gd name="connsiteY112" fmla="*/ 6754678 h 6858000"/>
              <a:gd name="connsiteX113" fmla="*/ 5983398 w 6127519"/>
              <a:gd name="connsiteY113" fmla="*/ 6778641 h 6858000"/>
              <a:gd name="connsiteX114" fmla="*/ 5984543 w 6127519"/>
              <a:gd name="connsiteY114" fmla="*/ 6811016 h 6858000"/>
              <a:gd name="connsiteX115" fmla="*/ 5979671 w 6127519"/>
              <a:gd name="connsiteY115" fmla="*/ 6858000 h 6858000"/>
              <a:gd name="connsiteX116" fmla="*/ 0 w 6127519"/>
              <a:gd name="connsiteY116" fmla="*/ 6858000 h 6858000"/>
              <a:gd name="connsiteX117" fmla="*/ 0 w 6127519"/>
              <a:gd name="connsiteY117"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07819 w 6127519"/>
              <a:gd name="connsiteY82" fmla="*/ 4858148 h 6858000"/>
              <a:gd name="connsiteX83" fmla="*/ 6007749 w 6127519"/>
              <a:gd name="connsiteY83" fmla="*/ 4964715 h 6858000"/>
              <a:gd name="connsiteX84" fmla="*/ 6005269 w 6127519"/>
              <a:gd name="connsiteY84" fmla="*/ 5150567 h 6858000"/>
              <a:gd name="connsiteX85" fmla="*/ 6001127 w 6127519"/>
              <a:gd name="connsiteY85" fmla="*/ 5164609 h 6858000"/>
              <a:gd name="connsiteX86" fmla="*/ 5998514 w 6127519"/>
              <a:gd name="connsiteY86" fmla="*/ 5189673 h 6858000"/>
              <a:gd name="connsiteX87" fmla="*/ 6018409 w 6127519"/>
              <a:gd name="connsiteY87" fmla="*/ 5227157 h 6858000"/>
              <a:gd name="connsiteX88" fmla="*/ 6036748 w 6127519"/>
              <a:gd name="connsiteY88" fmla="*/ 5322752 h 6858000"/>
              <a:gd name="connsiteX89" fmla="*/ 6036943 w 6127519"/>
              <a:gd name="connsiteY89" fmla="*/ 5329480 h 6858000"/>
              <a:gd name="connsiteX90" fmla="*/ 6037677 w 6127519"/>
              <a:gd name="connsiteY90" fmla="*/ 5354807 h 6858000"/>
              <a:gd name="connsiteX91" fmla="*/ 6039728 w 6127519"/>
              <a:gd name="connsiteY91" fmla="*/ 5359416 h 6858000"/>
              <a:gd name="connsiteX92" fmla="*/ 6053435 w 6127519"/>
              <a:gd name="connsiteY92" fmla="*/ 5387547 h 6858000"/>
              <a:gd name="connsiteX93" fmla="*/ 6065933 w 6127519"/>
              <a:gd name="connsiteY93" fmla="*/ 5443002 h 6858000"/>
              <a:gd name="connsiteX94" fmla="*/ 6068640 w 6127519"/>
              <a:gd name="connsiteY94" fmla="*/ 5474503 h 6858000"/>
              <a:gd name="connsiteX95" fmla="*/ 6080922 w 6127519"/>
              <a:gd name="connsiteY95" fmla="*/ 5561070 h 6858000"/>
              <a:gd name="connsiteX96" fmla="*/ 6096949 w 6127519"/>
              <a:gd name="connsiteY96" fmla="*/ 5648179 h 6858000"/>
              <a:gd name="connsiteX97" fmla="*/ 6125703 w 6127519"/>
              <a:gd name="connsiteY97" fmla="*/ 5692894 h 6858000"/>
              <a:gd name="connsiteX98" fmla="*/ 6121353 w 6127519"/>
              <a:gd name="connsiteY98" fmla="*/ 5721725 h 6858000"/>
              <a:gd name="connsiteX99" fmla="*/ 6121607 w 6127519"/>
              <a:gd name="connsiteY99" fmla="*/ 5721959 h 6858000"/>
              <a:gd name="connsiteX100" fmla="*/ 6127024 w 6127519"/>
              <a:gd name="connsiteY100" fmla="*/ 5786902 h 6858000"/>
              <a:gd name="connsiteX101" fmla="*/ 6127519 w 6127519"/>
              <a:gd name="connsiteY101" fmla="*/ 5865775 h 6858000"/>
              <a:gd name="connsiteX102" fmla="*/ 6119217 w 6127519"/>
              <a:gd name="connsiteY102" fmla="*/ 5888542 h 6858000"/>
              <a:gd name="connsiteX103" fmla="*/ 6102493 w 6127519"/>
              <a:gd name="connsiteY103" fmla="*/ 5928602 h 6858000"/>
              <a:gd name="connsiteX104" fmla="*/ 6056863 w 6127519"/>
              <a:gd name="connsiteY104" fmla="*/ 6000643 h 6858000"/>
              <a:gd name="connsiteX105" fmla="*/ 6045436 w 6127519"/>
              <a:gd name="connsiteY105" fmla="*/ 6124480 h 6858000"/>
              <a:gd name="connsiteX106" fmla="*/ 6030489 w 6127519"/>
              <a:gd name="connsiteY106" fmla="*/ 6317666 h 6858000"/>
              <a:gd name="connsiteX107" fmla="*/ 6007492 w 6127519"/>
              <a:gd name="connsiteY107" fmla="*/ 6440818 h 6858000"/>
              <a:gd name="connsiteX108" fmla="*/ 6009467 w 6127519"/>
              <a:gd name="connsiteY108" fmla="*/ 6487076 h 6858000"/>
              <a:gd name="connsiteX109" fmla="*/ 5995064 w 6127519"/>
              <a:gd name="connsiteY109" fmla="*/ 6540791 h 6858000"/>
              <a:gd name="connsiteX110" fmla="*/ 6004510 w 6127519"/>
              <a:gd name="connsiteY110" fmla="*/ 6599256 h 6858000"/>
              <a:gd name="connsiteX111" fmla="*/ 5986207 w 6127519"/>
              <a:gd name="connsiteY111" fmla="*/ 6695855 h 6858000"/>
              <a:gd name="connsiteX112" fmla="*/ 5979428 w 6127519"/>
              <a:gd name="connsiteY112" fmla="*/ 6754678 h 6858000"/>
              <a:gd name="connsiteX113" fmla="*/ 5983398 w 6127519"/>
              <a:gd name="connsiteY113" fmla="*/ 6778641 h 6858000"/>
              <a:gd name="connsiteX114" fmla="*/ 5984543 w 6127519"/>
              <a:gd name="connsiteY114" fmla="*/ 6811016 h 6858000"/>
              <a:gd name="connsiteX115" fmla="*/ 5979671 w 6127519"/>
              <a:gd name="connsiteY115" fmla="*/ 6858000 h 6858000"/>
              <a:gd name="connsiteX116" fmla="*/ 0 w 6127519"/>
              <a:gd name="connsiteY116" fmla="*/ 6858000 h 6858000"/>
              <a:gd name="connsiteX117" fmla="*/ 0 w 6127519"/>
              <a:gd name="connsiteY117"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68491 w 6127519"/>
              <a:gd name="connsiteY64" fmla="*/ 3914399 h 6858000"/>
              <a:gd name="connsiteX65" fmla="*/ 5793123 w 6127519"/>
              <a:gd name="connsiteY65" fmla="*/ 3969952 h 6858000"/>
              <a:gd name="connsiteX66" fmla="*/ 5808321 w 6127519"/>
              <a:gd name="connsiteY66" fmla="*/ 3988153 h 6858000"/>
              <a:gd name="connsiteX67" fmla="*/ 5825621 w 6127519"/>
              <a:gd name="connsiteY67" fmla="*/ 4015525 h 6858000"/>
              <a:gd name="connsiteX68" fmla="*/ 5860672 w 6127519"/>
              <a:gd name="connsiteY68" fmla="*/ 4061579 h 6858000"/>
              <a:gd name="connsiteX69" fmla="*/ 5872173 w 6127519"/>
              <a:gd name="connsiteY69" fmla="*/ 4088497 h 6858000"/>
              <a:gd name="connsiteX70" fmla="*/ 5894095 w 6127519"/>
              <a:gd name="connsiteY70" fmla="*/ 4128857 h 6858000"/>
              <a:gd name="connsiteX71" fmla="*/ 5903513 w 6127519"/>
              <a:gd name="connsiteY71" fmla="*/ 4187661 h 6858000"/>
              <a:gd name="connsiteX72" fmla="*/ 5917114 w 6127519"/>
              <a:gd name="connsiteY72" fmla="*/ 4213096 h 6858000"/>
              <a:gd name="connsiteX73" fmla="*/ 5924233 w 6127519"/>
              <a:gd name="connsiteY73" fmla="*/ 4242060 h 6858000"/>
              <a:gd name="connsiteX74" fmla="*/ 5928910 w 6127519"/>
              <a:gd name="connsiteY74" fmla="*/ 4300973 h 6858000"/>
              <a:gd name="connsiteX75" fmla="*/ 5939320 w 6127519"/>
              <a:gd name="connsiteY75" fmla="*/ 4340435 h 6858000"/>
              <a:gd name="connsiteX76" fmla="*/ 5946705 w 6127519"/>
              <a:gd name="connsiteY76" fmla="*/ 4428051 h 6858000"/>
              <a:gd name="connsiteX77" fmla="*/ 5949261 w 6127519"/>
              <a:gd name="connsiteY77" fmla="*/ 4449185 h 6858000"/>
              <a:gd name="connsiteX78" fmla="*/ 5968960 w 6127519"/>
              <a:gd name="connsiteY78" fmla="*/ 4482655 h 6858000"/>
              <a:gd name="connsiteX79" fmla="*/ 5980106 w 6127519"/>
              <a:gd name="connsiteY79" fmla="*/ 4585087 h 6858000"/>
              <a:gd name="connsiteX80" fmla="*/ 5998138 w 6127519"/>
              <a:gd name="connsiteY80" fmla="*/ 4697518 h 6858000"/>
              <a:gd name="connsiteX81" fmla="*/ 6007819 w 6127519"/>
              <a:gd name="connsiteY81" fmla="*/ 4858148 h 6858000"/>
              <a:gd name="connsiteX82" fmla="*/ 6007749 w 6127519"/>
              <a:gd name="connsiteY82" fmla="*/ 4964715 h 6858000"/>
              <a:gd name="connsiteX83" fmla="*/ 6005269 w 6127519"/>
              <a:gd name="connsiteY83" fmla="*/ 5150567 h 6858000"/>
              <a:gd name="connsiteX84" fmla="*/ 6001127 w 6127519"/>
              <a:gd name="connsiteY84" fmla="*/ 5164609 h 6858000"/>
              <a:gd name="connsiteX85" fmla="*/ 5998514 w 6127519"/>
              <a:gd name="connsiteY85" fmla="*/ 5189673 h 6858000"/>
              <a:gd name="connsiteX86" fmla="*/ 6018409 w 6127519"/>
              <a:gd name="connsiteY86" fmla="*/ 5227157 h 6858000"/>
              <a:gd name="connsiteX87" fmla="*/ 6036748 w 6127519"/>
              <a:gd name="connsiteY87" fmla="*/ 5322752 h 6858000"/>
              <a:gd name="connsiteX88" fmla="*/ 6036943 w 6127519"/>
              <a:gd name="connsiteY88" fmla="*/ 5329480 h 6858000"/>
              <a:gd name="connsiteX89" fmla="*/ 6037677 w 6127519"/>
              <a:gd name="connsiteY89" fmla="*/ 5354807 h 6858000"/>
              <a:gd name="connsiteX90" fmla="*/ 6039728 w 6127519"/>
              <a:gd name="connsiteY90" fmla="*/ 5359416 h 6858000"/>
              <a:gd name="connsiteX91" fmla="*/ 6053435 w 6127519"/>
              <a:gd name="connsiteY91" fmla="*/ 5387547 h 6858000"/>
              <a:gd name="connsiteX92" fmla="*/ 6065933 w 6127519"/>
              <a:gd name="connsiteY92" fmla="*/ 5443002 h 6858000"/>
              <a:gd name="connsiteX93" fmla="*/ 6068640 w 6127519"/>
              <a:gd name="connsiteY93" fmla="*/ 5474503 h 6858000"/>
              <a:gd name="connsiteX94" fmla="*/ 6080922 w 6127519"/>
              <a:gd name="connsiteY94" fmla="*/ 5561070 h 6858000"/>
              <a:gd name="connsiteX95" fmla="*/ 6096949 w 6127519"/>
              <a:gd name="connsiteY95" fmla="*/ 5648179 h 6858000"/>
              <a:gd name="connsiteX96" fmla="*/ 6125703 w 6127519"/>
              <a:gd name="connsiteY96" fmla="*/ 5692894 h 6858000"/>
              <a:gd name="connsiteX97" fmla="*/ 6121353 w 6127519"/>
              <a:gd name="connsiteY97" fmla="*/ 5721725 h 6858000"/>
              <a:gd name="connsiteX98" fmla="*/ 6121607 w 6127519"/>
              <a:gd name="connsiteY98" fmla="*/ 5721959 h 6858000"/>
              <a:gd name="connsiteX99" fmla="*/ 6127024 w 6127519"/>
              <a:gd name="connsiteY99" fmla="*/ 5786902 h 6858000"/>
              <a:gd name="connsiteX100" fmla="*/ 6127519 w 6127519"/>
              <a:gd name="connsiteY100" fmla="*/ 5865775 h 6858000"/>
              <a:gd name="connsiteX101" fmla="*/ 6119217 w 6127519"/>
              <a:gd name="connsiteY101" fmla="*/ 5888542 h 6858000"/>
              <a:gd name="connsiteX102" fmla="*/ 6102493 w 6127519"/>
              <a:gd name="connsiteY102" fmla="*/ 5928602 h 6858000"/>
              <a:gd name="connsiteX103" fmla="*/ 6056863 w 6127519"/>
              <a:gd name="connsiteY103" fmla="*/ 6000643 h 6858000"/>
              <a:gd name="connsiteX104" fmla="*/ 6045436 w 6127519"/>
              <a:gd name="connsiteY104" fmla="*/ 6124480 h 6858000"/>
              <a:gd name="connsiteX105" fmla="*/ 6030489 w 6127519"/>
              <a:gd name="connsiteY105" fmla="*/ 6317666 h 6858000"/>
              <a:gd name="connsiteX106" fmla="*/ 6007492 w 6127519"/>
              <a:gd name="connsiteY106" fmla="*/ 6440818 h 6858000"/>
              <a:gd name="connsiteX107" fmla="*/ 6009467 w 6127519"/>
              <a:gd name="connsiteY107" fmla="*/ 6487076 h 6858000"/>
              <a:gd name="connsiteX108" fmla="*/ 5995064 w 6127519"/>
              <a:gd name="connsiteY108" fmla="*/ 6540791 h 6858000"/>
              <a:gd name="connsiteX109" fmla="*/ 6004510 w 6127519"/>
              <a:gd name="connsiteY109" fmla="*/ 6599256 h 6858000"/>
              <a:gd name="connsiteX110" fmla="*/ 5986207 w 6127519"/>
              <a:gd name="connsiteY110" fmla="*/ 6695855 h 6858000"/>
              <a:gd name="connsiteX111" fmla="*/ 5979428 w 6127519"/>
              <a:gd name="connsiteY111" fmla="*/ 6754678 h 6858000"/>
              <a:gd name="connsiteX112" fmla="*/ 5983398 w 6127519"/>
              <a:gd name="connsiteY112" fmla="*/ 6778641 h 6858000"/>
              <a:gd name="connsiteX113" fmla="*/ 5984543 w 6127519"/>
              <a:gd name="connsiteY113" fmla="*/ 6811016 h 6858000"/>
              <a:gd name="connsiteX114" fmla="*/ 5979671 w 6127519"/>
              <a:gd name="connsiteY114" fmla="*/ 6858000 h 6858000"/>
              <a:gd name="connsiteX115" fmla="*/ 0 w 6127519"/>
              <a:gd name="connsiteY115" fmla="*/ 6858000 h 6858000"/>
              <a:gd name="connsiteX116" fmla="*/ 0 w 6127519"/>
              <a:gd name="connsiteY116"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68491 w 6127519"/>
              <a:gd name="connsiteY63" fmla="*/ 3914399 h 6858000"/>
              <a:gd name="connsiteX64" fmla="*/ 5793123 w 6127519"/>
              <a:gd name="connsiteY64" fmla="*/ 3969952 h 6858000"/>
              <a:gd name="connsiteX65" fmla="*/ 5808321 w 6127519"/>
              <a:gd name="connsiteY65" fmla="*/ 3988153 h 6858000"/>
              <a:gd name="connsiteX66" fmla="*/ 5825621 w 6127519"/>
              <a:gd name="connsiteY66" fmla="*/ 4015525 h 6858000"/>
              <a:gd name="connsiteX67" fmla="*/ 5860672 w 6127519"/>
              <a:gd name="connsiteY67" fmla="*/ 4061579 h 6858000"/>
              <a:gd name="connsiteX68" fmla="*/ 5872173 w 6127519"/>
              <a:gd name="connsiteY68" fmla="*/ 4088497 h 6858000"/>
              <a:gd name="connsiteX69" fmla="*/ 5894095 w 6127519"/>
              <a:gd name="connsiteY69" fmla="*/ 4128857 h 6858000"/>
              <a:gd name="connsiteX70" fmla="*/ 5903513 w 6127519"/>
              <a:gd name="connsiteY70" fmla="*/ 4187661 h 6858000"/>
              <a:gd name="connsiteX71" fmla="*/ 5917114 w 6127519"/>
              <a:gd name="connsiteY71" fmla="*/ 4213096 h 6858000"/>
              <a:gd name="connsiteX72" fmla="*/ 5924233 w 6127519"/>
              <a:gd name="connsiteY72" fmla="*/ 4242060 h 6858000"/>
              <a:gd name="connsiteX73" fmla="*/ 5928910 w 6127519"/>
              <a:gd name="connsiteY73" fmla="*/ 4300973 h 6858000"/>
              <a:gd name="connsiteX74" fmla="*/ 5939320 w 6127519"/>
              <a:gd name="connsiteY74" fmla="*/ 4340435 h 6858000"/>
              <a:gd name="connsiteX75" fmla="*/ 5946705 w 6127519"/>
              <a:gd name="connsiteY75" fmla="*/ 4428051 h 6858000"/>
              <a:gd name="connsiteX76" fmla="*/ 5949261 w 6127519"/>
              <a:gd name="connsiteY76" fmla="*/ 4449185 h 6858000"/>
              <a:gd name="connsiteX77" fmla="*/ 5968960 w 6127519"/>
              <a:gd name="connsiteY77" fmla="*/ 4482655 h 6858000"/>
              <a:gd name="connsiteX78" fmla="*/ 5980106 w 6127519"/>
              <a:gd name="connsiteY78" fmla="*/ 4585087 h 6858000"/>
              <a:gd name="connsiteX79" fmla="*/ 5998138 w 6127519"/>
              <a:gd name="connsiteY79" fmla="*/ 4697518 h 6858000"/>
              <a:gd name="connsiteX80" fmla="*/ 6007819 w 6127519"/>
              <a:gd name="connsiteY80" fmla="*/ 4858148 h 6858000"/>
              <a:gd name="connsiteX81" fmla="*/ 6007749 w 6127519"/>
              <a:gd name="connsiteY81" fmla="*/ 4964715 h 6858000"/>
              <a:gd name="connsiteX82" fmla="*/ 6005269 w 6127519"/>
              <a:gd name="connsiteY82" fmla="*/ 5150567 h 6858000"/>
              <a:gd name="connsiteX83" fmla="*/ 6001127 w 6127519"/>
              <a:gd name="connsiteY83" fmla="*/ 5164609 h 6858000"/>
              <a:gd name="connsiteX84" fmla="*/ 5998514 w 6127519"/>
              <a:gd name="connsiteY84" fmla="*/ 5189673 h 6858000"/>
              <a:gd name="connsiteX85" fmla="*/ 6018409 w 6127519"/>
              <a:gd name="connsiteY85" fmla="*/ 5227157 h 6858000"/>
              <a:gd name="connsiteX86" fmla="*/ 6036748 w 6127519"/>
              <a:gd name="connsiteY86" fmla="*/ 5322752 h 6858000"/>
              <a:gd name="connsiteX87" fmla="*/ 6036943 w 6127519"/>
              <a:gd name="connsiteY87" fmla="*/ 5329480 h 6858000"/>
              <a:gd name="connsiteX88" fmla="*/ 6037677 w 6127519"/>
              <a:gd name="connsiteY88" fmla="*/ 5354807 h 6858000"/>
              <a:gd name="connsiteX89" fmla="*/ 6039728 w 6127519"/>
              <a:gd name="connsiteY89" fmla="*/ 5359416 h 6858000"/>
              <a:gd name="connsiteX90" fmla="*/ 6053435 w 6127519"/>
              <a:gd name="connsiteY90" fmla="*/ 5387547 h 6858000"/>
              <a:gd name="connsiteX91" fmla="*/ 6065933 w 6127519"/>
              <a:gd name="connsiteY91" fmla="*/ 5443002 h 6858000"/>
              <a:gd name="connsiteX92" fmla="*/ 6068640 w 6127519"/>
              <a:gd name="connsiteY92" fmla="*/ 5474503 h 6858000"/>
              <a:gd name="connsiteX93" fmla="*/ 6080922 w 6127519"/>
              <a:gd name="connsiteY93" fmla="*/ 5561070 h 6858000"/>
              <a:gd name="connsiteX94" fmla="*/ 6096949 w 6127519"/>
              <a:gd name="connsiteY94" fmla="*/ 5648179 h 6858000"/>
              <a:gd name="connsiteX95" fmla="*/ 6125703 w 6127519"/>
              <a:gd name="connsiteY95" fmla="*/ 5692894 h 6858000"/>
              <a:gd name="connsiteX96" fmla="*/ 6121353 w 6127519"/>
              <a:gd name="connsiteY96" fmla="*/ 5721725 h 6858000"/>
              <a:gd name="connsiteX97" fmla="*/ 6121607 w 6127519"/>
              <a:gd name="connsiteY97" fmla="*/ 5721959 h 6858000"/>
              <a:gd name="connsiteX98" fmla="*/ 6127024 w 6127519"/>
              <a:gd name="connsiteY98" fmla="*/ 5786902 h 6858000"/>
              <a:gd name="connsiteX99" fmla="*/ 6127519 w 6127519"/>
              <a:gd name="connsiteY99" fmla="*/ 5865775 h 6858000"/>
              <a:gd name="connsiteX100" fmla="*/ 6119217 w 6127519"/>
              <a:gd name="connsiteY100" fmla="*/ 5888542 h 6858000"/>
              <a:gd name="connsiteX101" fmla="*/ 6102493 w 6127519"/>
              <a:gd name="connsiteY101" fmla="*/ 5928602 h 6858000"/>
              <a:gd name="connsiteX102" fmla="*/ 6056863 w 6127519"/>
              <a:gd name="connsiteY102" fmla="*/ 6000643 h 6858000"/>
              <a:gd name="connsiteX103" fmla="*/ 6045436 w 6127519"/>
              <a:gd name="connsiteY103" fmla="*/ 6124480 h 6858000"/>
              <a:gd name="connsiteX104" fmla="*/ 6030489 w 6127519"/>
              <a:gd name="connsiteY104" fmla="*/ 6317666 h 6858000"/>
              <a:gd name="connsiteX105" fmla="*/ 6007492 w 6127519"/>
              <a:gd name="connsiteY105" fmla="*/ 6440818 h 6858000"/>
              <a:gd name="connsiteX106" fmla="*/ 6009467 w 6127519"/>
              <a:gd name="connsiteY106" fmla="*/ 6487076 h 6858000"/>
              <a:gd name="connsiteX107" fmla="*/ 5995064 w 6127519"/>
              <a:gd name="connsiteY107" fmla="*/ 6540791 h 6858000"/>
              <a:gd name="connsiteX108" fmla="*/ 6004510 w 6127519"/>
              <a:gd name="connsiteY108" fmla="*/ 6599256 h 6858000"/>
              <a:gd name="connsiteX109" fmla="*/ 5986207 w 6127519"/>
              <a:gd name="connsiteY109" fmla="*/ 6695855 h 6858000"/>
              <a:gd name="connsiteX110" fmla="*/ 5979428 w 6127519"/>
              <a:gd name="connsiteY110" fmla="*/ 6754678 h 6858000"/>
              <a:gd name="connsiteX111" fmla="*/ 5983398 w 6127519"/>
              <a:gd name="connsiteY111" fmla="*/ 6778641 h 6858000"/>
              <a:gd name="connsiteX112" fmla="*/ 5984543 w 6127519"/>
              <a:gd name="connsiteY112" fmla="*/ 6811016 h 6858000"/>
              <a:gd name="connsiteX113" fmla="*/ 5979671 w 6127519"/>
              <a:gd name="connsiteY113" fmla="*/ 6858000 h 6858000"/>
              <a:gd name="connsiteX114" fmla="*/ 0 w 6127519"/>
              <a:gd name="connsiteY114" fmla="*/ 6858000 h 6858000"/>
              <a:gd name="connsiteX115" fmla="*/ 0 w 6127519"/>
              <a:gd name="connsiteY115"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707995 w 6127519"/>
              <a:gd name="connsiteY62" fmla="*/ 3781685 h 6858000"/>
              <a:gd name="connsiteX63" fmla="*/ 5768491 w 6127519"/>
              <a:gd name="connsiteY63" fmla="*/ 3914399 h 6858000"/>
              <a:gd name="connsiteX64" fmla="*/ 5793123 w 6127519"/>
              <a:gd name="connsiteY64" fmla="*/ 3969952 h 6858000"/>
              <a:gd name="connsiteX65" fmla="*/ 5808321 w 6127519"/>
              <a:gd name="connsiteY65" fmla="*/ 3988153 h 6858000"/>
              <a:gd name="connsiteX66" fmla="*/ 5825621 w 6127519"/>
              <a:gd name="connsiteY66" fmla="*/ 4015525 h 6858000"/>
              <a:gd name="connsiteX67" fmla="*/ 5860672 w 6127519"/>
              <a:gd name="connsiteY67" fmla="*/ 4061579 h 6858000"/>
              <a:gd name="connsiteX68" fmla="*/ 5872173 w 6127519"/>
              <a:gd name="connsiteY68" fmla="*/ 4088497 h 6858000"/>
              <a:gd name="connsiteX69" fmla="*/ 5894095 w 6127519"/>
              <a:gd name="connsiteY69" fmla="*/ 4128857 h 6858000"/>
              <a:gd name="connsiteX70" fmla="*/ 5903513 w 6127519"/>
              <a:gd name="connsiteY70" fmla="*/ 4187661 h 6858000"/>
              <a:gd name="connsiteX71" fmla="*/ 5917114 w 6127519"/>
              <a:gd name="connsiteY71" fmla="*/ 4213096 h 6858000"/>
              <a:gd name="connsiteX72" fmla="*/ 5924233 w 6127519"/>
              <a:gd name="connsiteY72" fmla="*/ 4242060 h 6858000"/>
              <a:gd name="connsiteX73" fmla="*/ 5928910 w 6127519"/>
              <a:gd name="connsiteY73" fmla="*/ 4300973 h 6858000"/>
              <a:gd name="connsiteX74" fmla="*/ 5939320 w 6127519"/>
              <a:gd name="connsiteY74" fmla="*/ 4340435 h 6858000"/>
              <a:gd name="connsiteX75" fmla="*/ 5946705 w 6127519"/>
              <a:gd name="connsiteY75" fmla="*/ 4428051 h 6858000"/>
              <a:gd name="connsiteX76" fmla="*/ 5949261 w 6127519"/>
              <a:gd name="connsiteY76" fmla="*/ 4449185 h 6858000"/>
              <a:gd name="connsiteX77" fmla="*/ 5968960 w 6127519"/>
              <a:gd name="connsiteY77" fmla="*/ 4482655 h 6858000"/>
              <a:gd name="connsiteX78" fmla="*/ 5980106 w 6127519"/>
              <a:gd name="connsiteY78" fmla="*/ 4585087 h 6858000"/>
              <a:gd name="connsiteX79" fmla="*/ 5998138 w 6127519"/>
              <a:gd name="connsiteY79" fmla="*/ 4697518 h 6858000"/>
              <a:gd name="connsiteX80" fmla="*/ 6007819 w 6127519"/>
              <a:gd name="connsiteY80" fmla="*/ 4858148 h 6858000"/>
              <a:gd name="connsiteX81" fmla="*/ 6007749 w 6127519"/>
              <a:gd name="connsiteY81" fmla="*/ 4964715 h 6858000"/>
              <a:gd name="connsiteX82" fmla="*/ 6005269 w 6127519"/>
              <a:gd name="connsiteY82" fmla="*/ 5150567 h 6858000"/>
              <a:gd name="connsiteX83" fmla="*/ 6001127 w 6127519"/>
              <a:gd name="connsiteY83" fmla="*/ 5164609 h 6858000"/>
              <a:gd name="connsiteX84" fmla="*/ 5998514 w 6127519"/>
              <a:gd name="connsiteY84" fmla="*/ 5189673 h 6858000"/>
              <a:gd name="connsiteX85" fmla="*/ 6018409 w 6127519"/>
              <a:gd name="connsiteY85" fmla="*/ 5227157 h 6858000"/>
              <a:gd name="connsiteX86" fmla="*/ 6036748 w 6127519"/>
              <a:gd name="connsiteY86" fmla="*/ 5322752 h 6858000"/>
              <a:gd name="connsiteX87" fmla="*/ 6036943 w 6127519"/>
              <a:gd name="connsiteY87" fmla="*/ 5329480 h 6858000"/>
              <a:gd name="connsiteX88" fmla="*/ 6037677 w 6127519"/>
              <a:gd name="connsiteY88" fmla="*/ 5354807 h 6858000"/>
              <a:gd name="connsiteX89" fmla="*/ 6039728 w 6127519"/>
              <a:gd name="connsiteY89" fmla="*/ 5359416 h 6858000"/>
              <a:gd name="connsiteX90" fmla="*/ 6053435 w 6127519"/>
              <a:gd name="connsiteY90" fmla="*/ 5387547 h 6858000"/>
              <a:gd name="connsiteX91" fmla="*/ 6065933 w 6127519"/>
              <a:gd name="connsiteY91" fmla="*/ 5443002 h 6858000"/>
              <a:gd name="connsiteX92" fmla="*/ 6068640 w 6127519"/>
              <a:gd name="connsiteY92" fmla="*/ 5474503 h 6858000"/>
              <a:gd name="connsiteX93" fmla="*/ 6080922 w 6127519"/>
              <a:gd name="connsiteY93" fmla="*/ 5561070 h 6858000"/>
              <a:gd name="connsiteX94" fmla="*/ 6096949 w 6127519"/>
              <a:gd name="connsiteY94" fmla="*/ 5648179 h 6858000"/>
              <a:gd name="connsiteX95" fmla="*/ 6125703 w 6127519"/>
              <a:gd name="connsiteY95" fmla="*/ 5692894 h 6858000"/>
              <a:gd name="connsiteX96" fmla="*/ 6121353 w 6127519"/>
              <a:gd name="connsiteY96" fmla="*/ 5721725 h 6858000"/>
              <a:gd name="connsiteX97" fmla="*/ 6121607 w 6127519"/>
              <a:gd name="connsiteY97" fmla="*/ 5721959 h 6858000"/>
              <a:gd name="connsiteX98" fmla="*/ 6127024 w 6127519"/>
              <a:gd name="connsiteY98" fmla="*/ 5786902 h 6858000"/>
              <a:gd name="connsiteX99" fmla="*/ 6127519 w 6127519"/>
              <a:gd name="connsiteY99" fmla="*/ 5865775 h 6858000"/>
              <a:gd name="connsiteX100" fmla="*/ 6119217 w 6127519"/>
              <a:gd name="connsiteY100" fmla="*/ 5888542 h 6858000"/>
              <a:gd name="connsiteX101" fmla="*/ 6102493 w 6127519"/>
              <a:gd name="connsiteY101" fmla="*/ 5928602 h 6858000"/>
              <a:gd name="connsiteX102" fmla="*/ 6056863 w 6127519"/>
              <a:gd name="connsiteY102" fmla="*/ 6000643 h 6858000"/>
              <a:gd name="connsiteX103" fmla="*/ 6045436 w 6127519"/>
              <a:gd name="connsiteY103" fmla="*/ 6124480 h 6858000"/>
              <a:gd name="connsiteX104" fmla="*/ 6030489 w 6127519"/>
              <a:gd name="connsiteY104" fmla="*/ 6317666 h 6858000"/>
              <a:gd name="connsiteX105" fmla="*/ 6007492 w 6127519"/>
              <a:gd name="connsiteY105" fmla="*/ 6440818 h 6858000"/>
              <a:gd name="connsiteX106" fmla="*/ 6009467 w 6127519"/>
              <a:gd name="connsiteY106" fmla="*/ 6487076 h 6858000"/>
              <a:gd name="connsiteX107" fmla="*/ 5995064 w 6127519"/>
              <a:gd name="connsiteY107" fmla="*/ 6540791 h 6858000"/>
              <a:gd name="connsiteX108" fmla="*/ 6004510 w 6127519"/>
              <a:gd name="connsiteY108" fmla="*/ 6599256 h 6858000"/>
              <a:gd name="connsiteX109" fmla="*/ 5986207 w 6127519"/>
              <a:gd name="connsiteY109" fmla="*/ 6695855 h 6858000"/>
              <a:gd name="connsiteX110" fmla="*/ 5979428 w 6127519"/>
              <a:gd name="connsiteY110" fmla="*/ 6754678 h 6858000"/>
              <a:gd name="connsiteX111" fmla="*/ 5983398 w 6127519"/>
              <a:gd name="connsiteY111" fmla="*/ 6778641 h 6858000"/>
              <a:gd name="connsiteX112" fmla="*/ 5984543 w 6127519"/>
              <a:gd name="connsiteY112" fmla="*/ 6811016 h 6858000"/>
              <a:gd name="connsiteX113" fmla="*/ 5979671 w 6127519"/>
              <a:gd name="connsiteY113" fmla="*/ 6858000 h 6858000"/>
              <a:gd name="connsiteX114" fmla="*/ 0 w 6127519"/>
              <a:gd name="connsiteY114" fmla="*/ 6858000 h 6858000"/>
              <a:gd name="connsiteX115" fmla="*/ 0 w 6127519"/>
              <a:gd name="connsiteY115"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707995 w 6127519"/>
              <a:gd name="connsiteY62" fmla="*/ 3781685 h 6858000"/>
              <a:gd name="connsiteX63" fmla="*/ 5768491 w 6127519"/>
              <a:gd name="connsiteY63" fmla="*/ 3914399 h 6858000"/>
              <a:gd name="connsiteX64" fmla="*/ 5793123 w 6127519"/>
              <a:gd name="connsiteY64" fmla="*/ 3969952 h 6858000"/>
              <a:gd name="connsiteX65" fmla="*/ 5808321 w 6127519"/>
              <a:gd name="connsiteY65" fmla="*/ 3988153 h 6858000"/>
              <a:gd name="connsiteX66" fmla="*/ 5825621 w 6127519"/>
              <a:gd name="connsiteY66" fmla="*/ 4015525 h 6858000"/>
              <a:gd name="connsiteX67" fmla="*/ 5860672 w 6127519"/>
              <a:gd name="connsiteY67" fmla="*/ 4061579 h 6858000"/>
              <a:gd name="connsiteX68" fmla="*/ 5872173 w 6127519"/>
              <a:gd name="connsiteY68" fmla="*/ 4088497 h 6858000"/>
              <a:gd name="connsiteX69" fmla="*/ 5894095 w 6127519"/>
              <a:gd name="connsiteY69" fmla="*/ 4128857 h 6858000"/>
              <a:gd name="connsiteX70" fmla="*/ 5903513 w 6127519"/>
              <a:gd name="connsiteY70" fmla="*/ 4187661 h 6858000"/>
              <a:gd name="connsiteX71" fmla="*/ 5917114 w 6127519"/>
              <a:gd name="connsiteY71" fmla="*/ 4213096 h 6858000"/>
              <a:gd name="connsiteX72" fmla="*/ 5924233 w 6127519"/>
              <a:gd name="connsiteY72" fmla="*/ 4242060 h 6858000"/>
              <a:gd name="connsiteX73" fmla="*/ 5928910 w 6127519"/>
              <a:gd name="connsiteY73" fmla="*/ 4300973 h 6858000"/>
              <a:gd name="connsiteX74" fmla="*/ 5939320 w 6127519"/>
              <a:gd name="connsiteY74" fmla="*/ 4340435 h 6858000"/>
              <a:gd name="connsiteX75" fmla="*/ 5946705 w 6127519"/>
              <a:gd name="connsiteY75" fmla="*/ 4428051 h 6858000"/>
              <a:gd name="connsiteX76" fmla="*/ 5949261 w 6127519"/>
              <a:gd name="connsiteY76" fmla="*/ 4449185 h 6858000"/>
              <a:gd name="connsiteX77" fmla="*/ 5968960 w 6127519"/>
              <a:gd name="connsiteY77" fmla="*/ 4482655 h 6858000"/>
              <a:gd name="connsiteX78" fmla="*/ 5980106 w 6127519"/>
              <a:gd name="connsiteY78" fmla="*/ 4585087 h 6858000"/>
              <a:gd name="connsiteX79" fmla="*/ 5998138 w 6127519"/>
              <a:gd name="connsiteY79" fmla="*/ 4697518 h 6858000"/>
              <a:gd name="connsiteX80" fmla="*/ 6007819 w 6127519"/>
              <a:gd name="connsiteY80" fmla="*/ 4858148 h 6858000"/>
              <a:gd name="connsiteX81" fmla="*/ 6007749 w 6127519"/>
              <a:gd name="connsiteY81" fmla="*/ 4964715 h 6858000"/>
              <a:gd name="connsiteX82" fmla="*/ 6005269 w 6127519"/>
              <a:gd name="connsiteY82" fmla="*/ 5150567 h 6858000"/>
              <a:gd name="connsiteX83" fmla="*/ 6001127 w 6127519"/>
              <a:gd name="connsiteY83" fmla="*/ 5164609 h 6858000"/>
              <a:gd name="connsiteX84" fmla="*/ 5998514 w 6127519"/>
              <a:gd name="connsiteY84" fmla="*/ 5189673 h 6858000"/>
              <a:gd name="connsiteX85" fmla="*/ 6018409 w 6127519"/>
              <a:gd name="connsiteY85" fmla="*/ 5227157 h 6858000"/>
              <a:gd name="connsiteX86" fmla="*/ 6036748 w 6127519"/>
              <a:gd name="connsiteY86" fmla="*/ 5322752 h 6858000"/>
              <a:gd name="connsiteX87" fmla="*/ 6036943 w 6127519"/>
              <a:gd name="connsiteY87" fmla="*/ 5329480 h 6858000"/>
              <a:gd name="connsiteX88" fmla="*/ 6037677 w 6127519"/>
              <a:gd name="connsiteY88" fmla="*/ 5354807 h 6858000"/>
              <a:gd name="connsiteX89" fmla="*/ 6039728 w 6127519"/>
              <a:gd name="connsiteY89" fmla="*/ 5359416 h 6858000"/>
              <a:gd name="connsiteX90" fmla="*/ 6053435 w 6127519"/>
              <a:gd name="connsiteY90" fmla="*/ 5387547 h 6858000"/>
              <a:gd name="connsiteX91" fmla="*/ 6065933 w 6127519"/>
              <a:gd name="connsiteY91" fmla="*/ 5443002 h 6858000"/>
              <a:gd name="connsiteX92" fmla="*/ 6068640 w 6127519"/>
              <a:gd name="connsiteY92" fmla="*/ 5474503 h 6858000"/>
              <a:gd name="connsiteX93" fmla="*/ 6080922 w 6127519"/>
              <a:gd name="connsiteY93" fmla="*/ 5561070 h 6858000"/>
              <a:gd name="connsiteX94" fmla="*/ 6096949 w 6127519"/>
              <a:gd name="connsiteY94" fmla="*/ 5648179 h 6858000"/>
              <a:gd name="connsiteX95" fmla="*/ 6125703 w 6127519"/>
              <a:gd name="connsiteY95" fmla="*/ 5692894 h 6858000"/>
              <a:gd name="connsiteX96" fmla="*/ 6121353 w 6127519"/>
              <a:gd name="connsiteY96" fmla="*/ 5721725 h 6858000"/>
              <a:gd name="connsiteX97" fmla="*/ 6121607 w 6127519"/>
              <a:gd name="connsiteY97" fmla="*/ 5721959 h 6858000"/>
              <a:gd name="connsiteX98" fmla="*/ 6127024 w 6127519"/>
              <a:gd name="connsiteY98" fmla="*/ 5786902 h 6858000"/>
              <a:gd name="connsiteX99" fmla="*/ 6127519 w 6127519"/>
              <a:gd name="connsiteY99" fmla="*/ 5865775 h 6858000"/>
              <a:gd name="connsiteX100" fmla="*/ 6119217 w 6127519"/>
              <a:gd name="connsiteY100" fmla="*/ 5888542 h 6858000"/>
              <a:gd name="connsiteX101" fmla="*/ 6102493 w 6127519"/>
              <a:gd name="connsiteY101" fmla="*/ 5928602 h 6858000"/>
              <a:gd name="connsiteX102" fmla="*/ 6056863 w 6127519"/>
              <a:gd name="connsiteY102" fmla="*/ 6000643 h 6858000"/>
              <a:gd name="connsiteX103" fmla="*/ 6045436 w 6127519"/>
              <a:gd name="connsiteY103" fmla="*/ 6124480 h 6858000"/>
              <a:gd name="connsiteX104" fmla="*/ 6030489 w 6127519"/>
              <a:gd name="connsiteY104" fmla="*/ 6317666 h 6858000"/>
              <a:gd name="connsiteX105" fmla="*/ 6007492 w 6127519"/>
              <a:gd name="connsiteY105" fmla="*/ 6440818 h 6858000"/>
              <a:gd name="connsiteX106" fmla="*/ 6009467 w 6127519"/>
              <a:gd name="connsiteY106" fmla="*/ 6487076 h 6858000"/>
              <a:gd name="connsiteX107" fmla="*/ 5995064 w 6127519"/>
              <a:gd name="connsiteY107" fmla="*/ 6540791 h 6858000"/>
              <a:gd name="connsiteX108" fmla="*/ 6004510 w 6127519"/>
              <a:gd name="connsiteY108" fmla="*/ 6599256 h 6858000"/>
              <a:gd name="connsiteX109" fmla="*/ 5986207 w 6127519"/>
              <a:gd name="connsiteY109" fmla="*/ 6695855 h 6858000"/>
              <a:gd name="connsiteX110" fmla="*/ 5979428 w 6127519"/>
              <a:gd name="connsiteY110" fmla="*/ 6754678 h 6858000"/>
              <a:gd name="connsiteX111" fmla="*/ 5983398 w 6127519"/>
              <a:gd name="connsiteY111" fmla="*/ 6778641 h 6858000"/>
              <a:gd name="connsiteX112" fmla="*/ 5984543 w 6127519"/>
              <a:gd name="connsiteY112" fmla="*/ 6811016 h 6858000"/>
              <a:gd name="connsiteX113" fmla="*/ 5979671 w 6127519"/>
              <a:gd name="connsiteY113" fmla="*/ 6858000 h 6858000"/>
              <a:gd name="connsiteX114" fmla="*/ 0 w 6127519"/>
              <a:gd name="connsiteY114" fmla="*/ 6858000 h 6858000"/>
              <a:gd name="connsiteX115" fmla="*/ 0 w 6127519"/>
              <a:gd name="connsiteY115"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89758 w 6127519"/>
              <a:gd name="connsiteY50" fmla="*/ 3506453 h 6858000"/>
              <a:gd name="connsiteX51" fmla="*/ 5596144 w 6127519"/>
              <a:gd name="connsiteY51" fmla="*/ 3534624 h 6858000"/>
              <a:gd name="connsiteX52" fmla="*/ 5597750 w 6127519"/>
              <a:gd name="connsiteY52" fmla="*/ 3534129 h 6858000"/>
              <a:gd name="connsiteX53" fmla="*/ 5599700 w 6127519"/>
              <a:gd name="connsiteY53" fmla="*/ 3547221 h 6858000"/>
              <a:gd name="connsiteX54" fmla="*/ 5615031 w 6127519"/>
              <a:gd name="connsiteY54" fmla="*/ 3557482 h 6858000"/>
              <a:gd name="connsiteX55" fmla="*/ 5618377 w 6127519"/>
              <a:gd name="connsiteY55" fmla="*/ 3588431 h 6858000"/>
              <a:gd name="connsiteX56" fmla="*/ 5612155 w 6127519"/>
              <a:gd name="connsiteY56" fmla="*/ 3589869 h 6858000"/>
              <a:gd name="connsiteX57" fmla="*/ 5620843 w 6127519"/>
              <a:gd name="connsiteY57" fmla="*/ 3606745 h 6858000"/>
              <a:gd name="connsiteX58" fmla="*/ 5655472 w 6127519"/>
              <a:gd name="connsiteY58" fmla="*/ 3678877 h 6858000"/>
              <a:gd name="connsiteX59" fmla="*/ 5683015 w 6127519"/>
              <a:gd name="connsiteY59" fmla="*/ 3762025 h 6858000"/>
              <a:gd name="connsiteX60" fmla="*/ 5696643 w 6127519"/>
              <a:gd name="connsiteY60" fmla="*/ 3773888 h 6858000"/>
              <a:gd name="connsiteX61" fmla="*/ 5707995 w 6127519"/>
              <a:gd name="connsiteY61" fmla="*/ 3781685 h 6858000"/>
              <a:gd name="connsiteX62" fmla="*/ 5768491 w 6127519"/>
              <a:gd name="connsiteY62" fmla="*/ 3914399 h 6858000"/>
              <a:gd name="connsiteX63" fmla="*/ 5793123 w 6127519"/>
              <a:gd name="connsiteY63" fmla="*/ 3969952 h 6858000"/>
              <a:gd name="connsiteX64" fmla="*/ 5808321 w 6127519"/>
              <a:gd name="connsiteY64" fmla="*/ 3988153 h 6858000"/>
              <a:gd name="connsiteX65" fmla="*/ 5825621 w 6127519"/>
              <a:gd name="connsiteY65" fmla="*/ 4015525 h 6858000"/>
              <a:gd name="connsiteX66" fmla="*/ 5860672 w 6127519"/>
              <a:gd name="connsiteY66" fmla="*/ 4061579 h 6858000"/>
              <a:gd name="connsiteX67" fmla="*/ 5872173 w 6127519"/>
              <a:gd name="connsiteY67" fmla="*/ 4088497 h 6858000"/>
              <a:gd name="connsiteX68" fmla="*/ 5894095 w 6127519"/>
              <a:gd name="connsiteY68" fmla="*/ 4128857 h 6858000"/>
              <a:gd name="connsiteX69" fmla="*/ 5903513 w 6127519"/>
              <a:gd name="connsiteY69" fmla="*/ 4187661 h 6858000"/>
              <a:gd name="connsiteX70" fmla="*/ 5917114 w 6127519"/>
              <a:gd name="connsiteY70" fmla="*/ 4213096 h 6858000"/>
              <a:gd name="connsiteX71" fmla="*/ 5924233 w 6127519"/>
              <a:gd name="connsiteY71" fmla="*/ 4242060 h 6858000"/>
              <a:gd name="connsiteX72" fmla="*/ 5928910 w 6127519"/>
              <a:gd name="connsiteY72" fmla="*/ 4300973 h 6858000"/>
              <a:gd name="connsiteX73" fmla="*/ 5939320 w 6127519"/>
              <a:gd name="connsiteY73" fmla="*/ 4340435 h 6858000"/>
              <a:gd name="connsiteX74" fmla="*/ 5946705 w 6127519"/>
              <a:gd name="connsiteY74" fmla="*/ 4428051 h 6858000"/>
              <a:gd name="connsiteX75" fmla="*/ 5949261 w 6127519"/>
              <a:gd name="connsiteY75" fmla="*/ 4449185 h 6858000"/>
              <a:gd name="connsiteX76" fmla="*/ 5968960 w 6127519"/>
              <a:gd name="connsiteY76" fmla="*/ 4482655 h 6858000"/>
              <a:gd name="connsiteX77" fmla="*/ 5980106 w 6127519"/>
              <a:gd name="connsiteY77" fmla="*/ 4585087 h 6858000"/>
              <a:gd name="connsiteX78" fmla="*/ 5998138 w 6127519"/>
              <a:gd name="connsiteY78" fmla="*/ 4697518 h 6858000"/>
              <a:gd name="connsiteX79" fmla="*/ 6007819 w 6127519"/>
              <a:gd name="connsiteY79" fmla="*/ 4858148 h 6858000"/>
              <a:gd name="connsiteX80" fmla="*/ 6007749 w 6127519"/>
              <a:gd name="connsiteY80" fmla="*/ 4964715 h 6858000"/>
              <a:gd name="connsiteX81" fmla="*/ 6005269 w 6127519"/>
              <a:gd name="connsiteY81" fmla="*/ 5150567 h 6858000"/>
              <a:gd name="connsiteX82" fmla="*/ 6001127 w 6127519"/>
              <a:gd name="connsiteY82" fmla="*/ 5164609 h 6858000"/>
              <a:gd name="connsiteX83" fmla="*/ 5998514 w 6127519"/>
              <a:gd name="connsiteY83" fmla="*/ 5189673 h 6858000"/>
              <a:gd name="connsiteX84" fmla="*/ 6018409 w 6127519"/>
              <a:gd name="connsiteY84" fmla="*/ 5227157 h 6858000"/>
              <a:gd name="connsiteX85" fmla="*/ 6036748 w 6127519"/>
              <a:gd name="connsiteY85" fmla="*/ 5322752 h 6858000"/>
              <a:gd name="connsiteX86" fmla="*/ 6036943 w 6127519"/>
              <a:gd name="connsiteY86" fmla="*/ 5329480 h 6858000"/>
              <a:gd name="connsiteX87" fmla="*/ 6037677 w 6127519"/>
              <a:gd name="connsiteY87" fmla="*/ 5354807 h 6858000"/>
              <a:gd name="connsiteX88" fmla="*/ 6039728 w 6127519"/>
              <a:gd name="connsiteY88" fmla="*/ 5359416 h 6858000"/>
              <a:gd name="connsiteX89" fmla="*/ 6053435 w 6127519"/>
              <a:gd name="connsiteY89" fmla="*/ 5387547 h 6858000"/>
              <a:gd name="connsiteX90" fmla="*/ 6065933 w 6127519"/>
              <a:gd name="connsiteY90" fmla="*/ 5443002 h 6858000"/>
              <a:gd name="connsiteX91" fmla="*/ 6068640 w 6127519"/>
              <a:gd name="connsiteY91" fmla="*/ 5474503 h 6858000"/>
              <a:gd name="connsiteX92" fmla="*/ 6080922 w 6127519"/>
              <a:gd name="connsiteY92" fmla="*/ 5561070 h 6858000"/>
              <a:gd name="connsiteX93" fmla="*/ 6096949 w 6127519"/>
              <a:gd name="connsiteY93" fmla="*/ 5648179 h 6858000"/>
              <a:gd name="connsiteX94" fmla="*/ 6125703 w 6127519"/>
              <a:gd name="connsiteY94" fmla="*/ 5692894 h 6858000"/>
              <a:gd name="connsiteX95" fmla="*/ 6121353 w 6127519"/>
              <a:gd name="connsiteY95" fmla="*/ 5721725 h 6858000"/>
              <a:gd name="connsiteX96" fmla="*/ 6121607 w 6127519"/>
              <a:gd name="connsiteY96" fmla="*/ 5721959 h 6858000"/>
              <a:gd name="connsiteX97" fmla="*/ 6127024 w 6127519"/>
              <a:gd name="connsiteY97" fmla="*/ 5786902 h 6858000"/>
              <a:gd name="connsiteX98" fmla="*/ 6127519 w 6127519"/>
              <a:gd name="connsiteY98" fmla="*/ 5865775 h 6858000"/>
              <a:gd name="connsiteX99" fmla="*/ 6119217 w 6127519"/>
              <a:gd name="connsiteY99" fmla="*/ 5888542 h 6858000"/>
              <a:gd name="connsiteX100" fmla="*/ 6102493 w 6127519"/>
              <a:gd name="connsiteY100" fmla="*/ 5928602 h 6858000"/>
              <a:gd name="connsiteX101" fmla="*/ 6056863 w 6127519"/>
              <a:gd name="connsiteY101" fmla="*/ 6000643 h 6858000"/>
              <a:gd name="connsiteX102" fmla="*/ 6045436 w 6127519"/>
              <a:gd name="connsiteY102" fmla="*/ 6124480 h 6858000"/>
              <a:gd name="connsiteX103" fmla="*/ 6030489 w 6127519"/>
              <a:gd name="connsiteY103" fmla="*/ 6317666 h 6858000"/>
              <a:gd name="connsiteX104" fmla="*/ 6007492 w 6127519"/>
              <a:gd name="connsiteY104" fmla="*/ 6440818 h 6858000"/>
              <a:gd name="connsiteX105" fmla="*/ 6009467 w 6127519"/>
              <a:gd name="connsiteY105" fmla="*/ 6487076 h 6858000"/>
              <a:gd name="connsiteX106" fmla="*/ 5995064 w 6127519"/>
              <a:gd name="connsiteY106" fmla="*/ 6540791 h 6858000"/>
              <a:gd name="connsiteX107" fmla="*/ 6004510 w 6127519"/>
              <a:gd name="connsiteY107" fmla="*/ 6599256 h 6858000"/>
              <a:gd name="connsiteX108" fmla="*/ 5986207 w 6127519"/>
              <a:gd name="connsiteY108" fmla="*/ 6695855 h 6858000"/>
              <a:gd name="connsiteX109" fmla="*/ 5979428 w 6127519"/>
              <a:gd name="connsiteY109" fmla="*/ 6754678 h 6858000"/>
              <a:gd name="connsiteX110" fmla="*/ 5983398 w 6127519"/>
              <a:gd name="connsiteY110" fmla="*/ 6778641 h 6858000"/>
              <a:gd name="connsiteX111" fmla="*/ 5984543 w 6127519"/>
              <a:gd name="connsiteY111" fmla="*/ 6811016 h 6858000"/>
              <a:gd name="connsiteX112" fmla="*/ 5979671 w 6127519"/>
              <a:gd name="connsiteY112" fmla="*/ 6858000 h 6858000"/>
              <a:gd name="connsiteX113" fmla="*/ 0 w 6127519"/>
              <a:gd name="connsiteY113" fmla="*/ 6858000 h 6858000"/>
              <a:gd name="connsiteX114" fmla="*/ 0 w 6127519"/>
              <a:gd name="connsiteY114"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89758 w 6127519"/>
              <a:gd name="connsiteY50" fmla="*/ 3453699 h 6858000"/>
              <a:gd name="connsiteX51" fmla="*/ 5596144 w 6127519"/>
              <a:gd name="connsiteY51" fmla="*/ 3534624 h 6858000"/>
              <a:gd name="connsiteX52" fmla="*/ 5597750 w 6127519"/>
              <a:gd name="connsiteY52" fmla="*/ 3534129 h 6858000"/>
              <a:gd name="connsiteX53" fmla="*/ 5599700 w 6127519"/>
              <a:gd name="connsiteY53" fmla="*/ 3547221 h 6858000"/>
              <a:gd name="connsiteX54" fmla="*/ 5615031 w 6127519"/>
              <a:gd name="connsiteY54" fmla="*/ 3557482 h 6858000"/>
              <a:gd name="connsiteX55" fmla="*/ 5618377 w 6127519"/>
              <a:gd name="connsiteY55" fmla="*/ 3588431 h 6858000"/>
              <a:gd name="connsiteX56" fmla="*/ 5612155 w 6127519"/>
              <a:gd name="connsiteY56" fmla="*/ 3589869 h 6858000"/>
              <a:gd name="connsiteX57" fmla="*/ 5620843 w 6127519"/>
              <a:gd name="connsiteY57" fmla="*/ 3606745 h 6858000"/>
              <a:gd name="connsiteX58" fmla="*/ 5655472 w 6127519"/>
              <a:gd name="connsiteY58" fmla="*/ 3678877 h 6858000"/>
              <a:gd name="connsiteX59" fmla="*/ 5683015 w 6127519"/>
              <a:gd name="connsiteY59" fmla="*/ 3762025 h 6858000"/>
              <a:gd name="connsiteX60" fmla="*/ 5696643 w 6127519"/>
              <a:gd name="connsiteY60" fmla="*/ 3773888 h 6858000"/>
              <a:gd name="connsiteX61" fmla="*/ 5707995 w 6127519"/>
              <a:gd name="connsiteY61" fmla="*/ 3781685 h 6858000"/>
              <a:gd name="connsiteX62" fmla="*/ 5768491 w 6127519"/>
              <a:gd name="connsiteY62" fmla="*/ 3914399 h 6858000"/>
              <a:gd name="connsiteX63" fmla="*/ 5793123 w 6127519"/>
              <a:gd name="connsiteY63" fmla="*/ 3969952 h 6858000"/>
              <a:gd name="connsiteX64" fmla="*/ 5808321 w 6127519"/>
              <a:gd name="connsiteY64" fmla="*/ 3988153 h 6858000"/>
              <a:gd name="connsiteX65" fmla="*/ 5825621 w 6127519"/>
              <a:gd name="connsiteY65" fmla="*/ 4015525 h 6858000"/>
              <a:gd name="connsiteX66" fmla="*/ 5860672 w 6127519"/>
              <a:gd name="connsiteY66" fmla="*/ 4061579 h 6858000"/>
              <a:gd name="connsiteX67" fmla="*/ 5872173 w 6127519"/>
              <a:gd name="connsiteY67" fmla="*/ 4088497 h 6858000"/>
              <a:gd name="connsiteX68" fmla="*/ 5894095 w 6127519"/>
              <a:gd name="connsiteY68" fmla="*/ 4128857 h 6858000"/>
              <a:gd name="connsiteX69" fmla="*/ 5903513 w 6127519"/>
              <a:gd name="connsiteY69" fmla="*/ 4187661 h 6858000"/>
              <a:gd name="connsiteX70" fmla="*/ 5917114 w 6127519"/>
              <a:gd name="connsiteY70" fmla="*/ 4213096 h 6858000"/>
              <a:gd name="connsiteX71" fmla="*/ 5924233 w 6127519"/>
              <a:gd name="connsiteY71" fmla="*/ 4242060 h 6858000"/>
              <a:gd name="connsiteX72" fmla="*/ 5928910 w 6127519"/>
              <a:gd name="connsiteY72" fmla="*/ 4300973 h 6858000"/>
              <a:gd name="connsiteX73" fmla="*/ 5939320 w 6127519"/>
              <a:gd name="connsiteY73" fmla="*/ 4340435 h 6858000"/>
              <a:gd name="connsiteX74" fmla="*/ 5946705 w 6127519"/>
              <a:gd name="connsiteY74" fmla="*/ 4428051 h 6858000"/>
              <a:gd name="connsiteX75" fmla="*/ 5949261 w 6127519"/>
              <a:gd name="connsiteY75" fmla="*/ 4449185 h 6858000"/>
              <a:gd name="connsiteX76" fmla="*/ 5968960 w 6127519"/>
              <a:gd name="connsiteY76" fmla="*/ 4482655 h 6858000"/>
              <a:gd name="connsiteX77" fmla="*/ 5980106 w 6127519"/>
              <a:gd name="connsiteY77" fmla="*/ 4585087 h 6858000"/>
              <a:gd name="connsiteX78" fmla="*/ 5998138 w 6127519"/>
              <a:gd name="connsiteY78" fmla="*/ 4697518 h 6858000"/>
              <a:gd name="connsiteX79" fmla="*/ 6007819 w 6127519"/>
              <a:gd name="connsiteY79" fmla="*/ 4858148 h 6858000"/>
              <a:gd name="connsiteX80" fmla="*/ 6007749 w 6127519"/>
              <a:gd name="connsiteY80" fmla="*/ 4964715 h 6858000"/>
              <a:gd name="connsiteX81" fmla="*/ 6005269 w 6127519"/>
              <a:gd name="connsiteY81" fmla="*/ 5150567 h 6858000"/>
              <a:gd name="connsiteX82" fmla="*/ 6001127 w 6127519"/>
              <a:gd name="connsiteY82" fmla="*/ 5164609 h 6858000"/>
              <a:gd name="connsiteX83" fmla="*/ 5998514 w 6127519"/>
              <a:gd name="connsiteY83" fmla="*/ 5189673 h 6858000"/>
              <a:gd name="connsiteX84" fmla="*/ 6018409 w 6127519"/>
              <a:gd name="connsiteY84" fmla="*/ 5227157 h 6858000"/>
              <a:gd name="connsiteX85" fmla="*/ 6036748 w 6127519"/>
              <a:gd name="connsiteY85" fmla="*/ 5322752 h 6858000"/>
              <a:gd name="connsiteX86" fmla="*/ 6036943 w 6127519"/>
              <a:gd name="connsiteY86" fmla="*/ 5329480 h 6858000"/>
              <a:gd name="connsiteX87" fmla="*/ 6037677 w 6127519"/>
              <a:gd name="connsiteY87" fmla="*/ 5354807 h 6858000"/>
              <a:gd name="connsiteX88" fmla="*/ 6039728 w 6127519"/>
              <a:gd name="connsiteY88" fmla="*/ 5359416 h 6858000"/>
              <a:gd name="connsiteX89" fmla="*/ 6053435 w 6127519"/>
              <a:gd name="connsiteY89" fmla="*/ 5387547 h 6858000"/>
              <a:gd name="connsiteX90" fmla="*/ 6065933 w 6127519"/>
              <a:gd name="connsiteY90" fmla="*/ 5443002 h 6858000"/>
              <a:gd name="connsiteX91" fmla="*/ 6068640 w 6127519"/>
              <a:gd name="connsiteY91" fmla="*/ 5474503 h 6858000"/>
              <a:gd name="connsiteX92" fmla="*/ 6080922 w 6127519"/>
              <a:gd name="connsiteY92" fmla="*/ 5561070 h 6858000"/>
              <a:gd name="connsiteX93" fmla="*/ 6096949 w 6127519"/>
              <a:gd name="connsiteY93" fmla="*/ 5648179 h 6858000"/>
              <a:gd name="connsiteX94" fmla="*/ 6125703 w 6127519"/>
              <a:gd name="connsiteY94" fmla="*/ 5692894 h 6858000"/>
              <a:gd name="connsiteX95" fmla="*/ 6121353 w 6127519"/>
              <a:gd name="connsiteY95" fmla="*/ 5721725 h 6858000"/>
              <a:gd name="connsiteX96" fmla="*/ 6121607 w 6127519"/>
              <a:gd name="connsiteY96" fmla="*/ 5721959 h 6858000"/>
              <a:gd name="connsiteX97" fmla="*/ 6127024 w 6127519"/>
              <a:gd name="connsiteY97" fmla="*/ 5786902 h 6858000"/>
              <a:gd name="connsiteX98" fmla="*/ 6127519 w 6127519"/>
              <a:gd name="connsiteY98" fmla="*/ 5865775 h 6858000"/>
              <a:gd name="connsiteX99" fmla="*/ 6119217 w 6127519"/>
              <a:gd name="connsiteY99" fmla="*/ 5888542 h 6858000"/>
              <a:gd name="connsiteX100" fmla="*/ 6102493 w 6127519"/>
              <a:gd name="connsiteY100" fmla="*/ 5928602 h 6858000"/>
              <a:gd name="connsiteX101" fmla="*/ 6056863 w 6127519"/>
              <a:gd name="connsiteY101" fmla="*/ 6000643 h 6858000"/>
              <a:gd name="connsiteX102" fmla="*/ 6045436 w 6127519"/>
              <a:gd name="connsiteY102" fmla="*/ 6124480 h 6858000"/>
              <a:gd name="connsiteX103" fmla="*/ 6030489 w 6127519"/>
              <a:gd name="connsiteY103" fmla="*/ 6317666 h 6858000"/>
              <a:gd name="connsiteX104" fmla="*/ 6007492 w 6127519"/>
              <a:gd name="connsiteY104" fmla="*/ 6440818 h 6858000"/>
              <a:gd name="connsiteX105" fmla="*/ 6009467 w 6127519"/>
              <a:gd name="connsiteY105" fmla="*/ 6487076 h 6858000"/>
              <a:gd name="connsiteX106" fmla="*/ 5995064 w 6127519"/>
              <a:gd name="connsiteY106" fmla="*/ 6540791 h 6858000"/>
              <a:gd name="connsiteX107" fmla="*/ 6004510 w 6127519"/>
              <a:gd name="connsiteY107" fmla="*/ 6599256 h 6858000"/>
              <a:gd name="connsiteX108" fmla="*/ 5986207 w 6127519"/>
              <a:gd name="connsiteY108" fmla="*/ 6695855 h 6858000"/>
              <a:gd name="connsiteX109" fmla="*/ 5979428 w 6127519"/>
              <a:gd name="connsiteY109" fmla="*/ 6754678 h 6858000"/>
              <a:gd name="connsiteX110" fmla="*/ 5983398 w 6127519"/>
              <a:gd name="connsiteY110" fmla="*/ 6778641 h 6858000"/>
              <a:gd name="connsiteX111" fmla="*/ 5984543 w 6127519"/>
              <a:gd name="connsiteY111" fmla="*/ 6811016 h 6858000"/>
              <a:gd name="connsiteX112" fmla="*/ 5979671 w 6127519"/>
              <a:gd name="connsiteY112" fmla="*/ 6858000 h 6858000"/>
              <a:gd name="connsiteX113" fmla="*/ 0 w 6127519"/>
              <a:gd name="connsiteY113" fmla="*/ 6858000 h 6858000"/>
              <a:gd name="connsiteX114" fmla="*/ 0 w 6127519"/>
              <a:gd name="connsiteY114"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415 w 6127519"/>
              <a:gd name="connsiteY46" fmla="*/ 3004079 h 6858000"/>
              <a:gd name="connsiteX47" fmla="*/ 5503944 w 6127519"/>
              <a:gd name="connsiteY47" fmla="*/ 3123335 h 6858000"/>
              <a:gd name="connsiteX48" fmla="*/ 5516007 w 6127519"/>
              <a:gd name="connsiteY48" fmla="*/ 3258473 h 6858000"/>
              <a:gd name="connsiteX49" fmla="*/ 5589758 w 6127519"/>
              <a:gd name="connsiteY49" fmla="*/ 3453699 h 6858000"/>
              <a:gd name="connsiteX50" fmla="*/ 5596144 w 6127519"/>
              <a:gd name="connsiteY50" fmla="*/ 3534624 h 6858000"/>
              <a:gd name="connsiteX51" fmla="*/ 5597750 w 6127519"/>
              <a:gd name="connsiteY51" fmla="*/ 3534129 h 6858000"/>
              <a:gd name="connsiteX52" fmla="*/ 5599700 w 6127519"/>
              <a:gd name="connsiteY52" fmla="*/ 3547221 h 6858000"/>
              <a:gd name="connsiteX53" fmla="*/ 5615031 w 6127519"/>
              <a:gd name="connsiteY53" fmla="*/ 3557482 h 6858000"/>
              <a:gd name="connsiteX54" fmla="*/ 5618377 w 6127519"/>
              <a:gd name="connsiteY54" fmla="*/ 3588431 h 6858000"/>
              <a:gd name="connsiteX55" fmla="*/ 5612155 w 6127519"/>
              <a:gd name="connsiteY55" fmla="*/ 3589869 h 6858000"/>
              <a:gd name="connsiteX56" fmla="*/ 5620843 w 6127519"/>
              <a:gd name="connsiteY56" fmla="*/ 3606745 h 6858000"/>
              <a:gd name="connsiteX57" fmla="*/ 5655472 w 6127519"/>
              <a:gd name="connsiteY57" fmla="*/ 3678877 h 6858000"/>
              <a:gd name="connsiteX58" fmla="*/ 5683015 w 6127519"/>
              <a:gd name="connsiteY58" fmla="*/ 3762025 h 6858000"/>
              <a:gd name="connsiteX59" fmla="*/ 5696643 w 6127519"/>
              <a:gd name="connsiteY59" fmla="*/ 3773888 h 6858000"/>
              <a:gd name="connsiteX60" fmla="*/ 5707995 w 6127519"/>
              <a:gd name="connsiteY60" fmla="*/ 3781685 h 6858000"/>
              <a:gd name="connsiteX61" fmla="*/ 5768491 w 6127519"/>
              <a:gd name="connsiteY61" fmla="*/ 3914399 h 6858000"/>
              <a:gd name="connsiteX62" fmla="*/ 5793123 w 6127519"/>
              <a:gd name="connsiteY62" fmla="*/ 3969952 h 6858000"/>
              <a:gd name="connsiteX63" fmla="*/ 5808321 w 6127519"/>
              <a:gd name="connsiteY63" fmla="*/ 3988153 h 6858000"/>
              <a:gd name="connsiteX64" fmla="*/ 5825621 w 6127519"/>
              <a:gd name="connsiteY64" fmla="*/ 4015525 h 6858000"/>
              <a:gd name="connsiteX65" fmla="*/ 5860672 w 6127519"/>
              <a:gd name="connsiteY65" fmla="*/ 4061579 h 6858000"/>
              <a:gd name="connsiteX66" fmla="*/ 5872173 w 6127519"/>
              <a:gd name="connsiteY66" fmla="*/ 4088497 h 6858000"/>
              <a:gd name="connsiteX67" fmla="*/ 5894095 w 6127519"/>
              <a:gd name="connsiteY67" fmla="*/ 4128857 h 6858000"/>
              <a:gd name="connsiteX68" fmla="*/ 5903513 w 6127519"/>
              <a:gd name="connsiteY68" fmla="*/ 4187661 h 6858000"/>
              <a:gd name="connsiteX69" fmla="*/ 5917114 w 6127519"/>
              <a:gd name="connsiteY69" fmla="*/ 4213096 h 6858000"/>
              <a:gd name="connsiteX70" fmla="*/ 5924233 w 6127519"/>
              <a:gd name="connsiteY70" fmla="*/ 4242060 h 6858000"/>
              <a:gd name="connsiteX71" fmla="*/ 5928910 w 6127519"/>
              <a:gd name="connsiteY71" fmla="*/ 4300973 h 6858000"/>
              <a:gd name="connsiteX72" fmla="*/ 5939320 w 6127519"/>
              <a:gd name="connsiteY72" fmla="*/ 4340435 h 6858000"/>
              <a:gd name="connsiteX73" fmla="*/ 5946705 w 6127519"/>
              <a:gd name="connsiteY73" fmla="*/ 4428051 h 6858000"/>
              <a:gd name="connsiteX74" fmla="*/ 5949261 w 6127519"/>
              <a:gd name="connsiteY74" fmla="*/ 4449185 h 6858000"/>
              <a:gd name="connsiteX75" fmla="*/ 5968960 w 6127519"/>
              <a:gd name="connsiteY75" fmla="*/ 4482655 h 6858000"/>
              <a:gd name="connsiteX76" fmla="*/ 5980106 w 6127519"/>
              <a:gd name="connsiteY76" fmla="*/ 4585087 h 6858000"/>
              <a:gd name="connsiteX77" fmla="*/ 5998138 w 6127519"/>
              <a:gd name="connsiteY77" fmla="*/ 4697518 h 6858000"/>
              <a:gd name="connsiteX78" fmla="*/ 6007819 w 6127519"/>
              <a:gd name="connsiteY78" fmla="*/ 4858148 h 6858000"/>
              <a:gd name="connsiteX79" fmla="*/ 6007749 w 6127519"/>
              <a:gd name="connsiteY79" fmla="*/ 4964715 h 6858000"/>
              <a:gd name="connsiteX80" fmla="*/ 6005269 w 6127519"/>
              <a:gd name="connsiteY80" fmla="*/ 5150567 h 6858000"/>
              <a:gd name="connsiteX81" fmla="*/ 6001127 w 6127519"/>
              <a:gd name="connsiteY81" fmla="*/ 5164609 h 6858000"/>
              <a:gd name="connsiteX82" fmla="*/ 5998514 w 6127519"/>
              <a:gd name="connsiteY82" fmla="*/ 5189673 h 6858000"/>
              <a:gd name="connsiteX83" fmla="*/ 6018409 w 6127519"/>
              <a:gd name="connsiteY83" fmla="*/ 5227157 h 6858000"/>
              <a:gd name="connsiteX84" fmla="*/ 6036748 w 6127519"/>
              <a:gd name="connsiteY84" fmla="*/ 5322752 h 6858000"/>
              <a:gd name="connsiteX85" fmla="*/ 6036943 w 6127519"/>
              <a:gd name="connsiteY85" fmla="*/ 5329480 h 6858000"/>
              <a:gd name="connsiteX86" fmla="*/ 6037677 w 6127519"/>
              <a:gd name="connsiteY86" fmla="*/ 5354807 h 6858000"/>
              <a:gd name="connsiteX87" fmla="*/ 6039728 w 6127519"/>
              <a:gd name="connsiteY87" fmla="*/ 5359416 h 6858000"/>
              <a:gd name="connsiteX88" fmla="*/ 6053435 w 6127519"/>
              <a:gd name="connsiteY88" fmla="*/ 5387547 h 6858000"/>
              <a:gd name="connsiteX89" fmla="*/ 6065933 w 6127519"/>
              <a:gd name="connsiteY89" fmla="*/ 5443002 h 6858000"/>
              <a:gd name="connsiteX90" fmla="*/ 6068640 w 6127519"/>
              <a:gd name="connsiteY90" fmla="*/ 5474503 h 6858000"/>
              <a:gd name="connsiteX91" fmla="*/ 6080922 w 6127519"/>
              <a:gd name="connsiteY91" fmla="*/ 5561070 h 6858000"/>
              <a:gd name="connsiteX92" fmla="*/ 6096949 w 6127519"/>
              <a:gd name="connsiteY92" fmla="*/ 5648179 h 6858000"/>
              <a:gd name="connsiteX93" fmla="*/ 6125703 w 6127519"/>
              <a:gd name="connsiteY93" fmla="*/ 5692894 h 6858000"/>
              <a:gd name="connsiteX94" fmla="*/ 6121353 w 6127519"/>
              <a:gd name="connsiteY94" fmla="*/ 5721725 h 6858000"/>
              <a:gd name="connsiteX95" fmla="*/ 6121607 w 6127519"/>
              <a:gd name="connsiteY95" fmla="*/ 5721959 h 6858000"/>
              <a:gd name="connsiteX96" fmla="*/ 6127024 w 6127519"/>
              <a:gd name="connsiteY96" fmla="*/ 5786902 h 6858000"/>
              <a:gd name="connsiteX97" fmla="*/ 6127519 w 6127519"/>
              <a:gd name="connsiteY97" fmla="*/ 5865775 h 6858000"/>
              <a:gd name="connsiteX98" fmla="*/ 6119217 w 6127519"/>
              <a:gd name="connsiteY98" fmla="*/ 5888542 h 6858000"/>
              <a:gd name="connsiteX99" fmla="*/ 6102493 w 6127519"/>
              <a:gd name="connsiteY99" fmla="*/ 5928602 h 6858000"/>
              <a:gd name="connsiteX100" fmla="*/ 6056863 w 6127519"/>
              <a:gd name="connsiteY100" fmla="*/ 6000643 h 6858000"/>
              <a:gd name="connsiteX101" fmla="*/ 6045436 w 6127519"/>
              <a:gd name="connsiteY101" fmla="*/ 6124480 h 6858000"/>
              <a:gd name="connsiteX102" fmla="*/ 6030489 w 6127519"/>
              <a:gd name="connsiteY102" fmla="*/ 6317666 h 6858000"/>
              <a:gd name="connsiteX103" fmla="*/ 6007492 w 6127519"/>
              <a:gd name="connsiteY103" fmla="*/ 6440818 h 6858000"/>
              <a:gd name="connsiteX104" fmla="*/ 6009467 w 6127519"/>
              <a:gd name="connsiteY104" fmla="*/ 6487076 h 6858000"/>
              <a:gd name="connsiteX105" fmla="*/ 5995064 w 6127519"/>
              <a:gd name="connsiteY105" fmla="*/ 6540791 h 6858000"/>
              <a:gd name="connsiteX106" fmla="*/ 6004510 w 6127519"/>
              <a:gd name="connsiteY106" fmla="*/ 6599256 h 6858000"/>
              <a:gd name="connsiteX107" fmla="*/ 5986207 w 6127519"/>
              <a:gd name="connsiteY107" fmla="*/ 6695855 h 6858000"/>
              <a:gd name="connsiteX108" fmla="*/ 5979428 w 6127519"/>
              <a:gd name="connsiteY108" fmla="*/ 6754678 h 6858000"/>
              <a:gd name="connsiteX109" fmla="*/ 5983398 w 6127519"/>
              <a:gd name="connsiteY109" fmla="*/ 6778641 h 6858000"/>
              <a:gd name="connsiteX110" fmla="*/ 5984543 w 6127519"/>
              <a:gd name="connsiteY110" fmla="*/ 6811016 h 6858000"/>
              <a:gd name="connsiteX111" fmla="*/ 5979671 w 6127519"/>
              <a:gd name="connsiteY111" fmla="*/ 6858000 h 6858000"/>
              <a:gd name="connsiteX112" fmla="*/ 0 w 6127519"/>
              <a:gd name="connsiteY112" fmla="*/ 6858000 h 6858000"/>
              <a:gd name="connsiteX113" fmla="*/ 0 w 6127519"/>
              <a:gd name="connsiteY113"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57023 w 6127519"/>
              <a:gd name="connsiteY42" fmla="*/ 2858292 h 6858000"/>
              <a:gd name="connsiteX43" fmla="*/ 5479298 w 6127519"/>
              <a:gd name="connsiteY43" fmla="*/ 2947791 h 6858000"/>
              <a:gd name="connsiteX44" fmla="*/ 5481770 w 6127519"/>
              <a:gd name="connsiteY44" fmla="*/ 2951352 h 6858000"/>
              <a:gd name="connsiteX45" fmla="*/ 5482415 w 6127519"/>
              <a:gd name="connsiteY45" fmla="*/ 3004079 h 6858000"/>
              <a:gd name="connsiteX46" fmla="*/ 5503944 w 6127519"/>
              <a:gd name="connsiteY46" fmla="*/ 3123335 h 6858000"/>
              <a:gd name="connsiteX47" fmla="*/ 5516007 w 6127519"/>
              <a:gd name="connsiteY47" fmla="*/ 3258473 h 6858000"/>
              <a:gd name="connsiteX48" fmla="*/ 5589758 w 6127519"/>
              <a:gd name="connsiteY48" fmla="*/ 3453699 h 6858000"/>
              <a:gd name="connsiteX49" fmla="*/ 5596144 w 6127519"/>
              <a:gd name="connsiteY49" fmla="*/ 3534624 h 6858000"/>
              <a:gd name="connsiteX50" fmla="*/ 5597750 w 6127519"/>
              <a:gd name="connsiteY50" fmla="*/ 3534129 h 6858000"/>
              <a:gd name="connsiteX51" fmla="*/ 5599700 w 6127519"/>
              <a:gd name="connsiteY51" fmla="*/ 3547221 h 6858000"/>
              <a:gd name="connsiteX52" fmla="*/ 5615031 w 6127519"/>
              <a:gd name="connsiteY52" fmla="*/ 3557482 h 6858000"/>
              <a:gd name="connsiteX53" fmla="*/ 5618377 w 6127519"/>
              <a:gd name="connsiteY53" fmla="*/ 3588431 h 6858000"/>
              <a:gd name="connsiteX54" fmla="*/ 5612155 w 6127519"/>
              <a:gd name="connsiteY54" fmla="*/ 3589869 h 6858000"/>
              <a:gd name="connsiteX55" fmla="*/ 5620843 w 6127519"/>
              <a:gd name="connsiteY55" fmla="*/ 3606745 h 6858000"/>
              <a:gd name="connsiteX56" fmla="*/ 5655472 w 6127519"/>
              <a:gd name="connsiteY56" fmla="*/ 3678877 h 6858000"/>
              <a:gd name="connsiteX57" fmla="*/ 5683015 w 6127519"/>
              <a:gd name="connsiteY57" fmla="*/ 3762025 h 6858000"/>
              <a:gd name="connsiteX58" fmla="*/ 5696643 w 6127519"/>
              <a:gd name="connsiteY58" fmla="*/ 3773888 h 6858000"/>
              <a:gd name="connsiteX59" fmla="*/ 5707995 w 6127519"/>
              <a:gd name="connsiteY59" fmla="*/ 3781685 h 6858000"/>
              <a:gd name="connsiteX60" fmla="*/ 5768491 w 6127519"/>
              <a:gd name="connsiteY60" fmla="*/ 3914399 h 6858000"/>
              <a:gd name="connsiteX61" fmla="*/ 5793123 w 6127519"/>
              <a:gd name="connsiteY61" fmla="*/ 3969952 h 6858000"/>
              <a:gd name="connsiteX62" fmla="*/ 5808321 w 6127519"/>
              <a:gd name="connsiteY62" fmla="*/ 3988153 h 6858000"/>
              <a:gd name="connsiteX63" fmla="*/ 5825621 w 6127519"/>
              <a:gd name="connsiteY63" fmla="*/ 4015525 h 6858000"/>
              <a:gd name="connsiteX64" fmla="*/ 5860672 w 6127519"/>
              <a:gd name="connsiteY64" fmla="*/ 4061579 h 6858000"/>
              <a:gd name="connsiteX65" fmla="*/ 5872173 w 6127519"/>
              <a:gd name="connsiteY65" fmla="*/ 4088497 h 6858000"/>
              <a:gd name="connsiteX66" fmla="*/ 5894095 w 6127519"/>
              <a:gd name="connsiteY66" fmla="*/ 4128857 h 6858000"/>
              <a:gd name="connsiteX67" fmla="*/ 5903513 w 6127519"/>
              <a:gd name="connsiteY67" fmla="*/ 4187661 h 6858000"/>
              <a:gd name="connsiteX68" fmla="*/ 5917114 w 6127519"/>
              <a:gd name="connsiteY68" fmla="*/ 4213096 h 6858000"/>
              <a:gd name="connsiteX69" fmla="*/ 5924233 w 6127519"/>
              <a:gd name="connsiteY69" fmla="*/ 4242060 h 6858000"/>
              <a:gd name="connsiteX70" fmla="*/ 5928910 w 6127519"/>
              <a:gd name="connsiteY70" fmla="*/ 4300973 h 6858000"/>
              <a:gd name="connsiteX71" fmla="*/ 5939320 w 6127519"/>
              <a:gd name="connsiteY71" fmla="*/ 4340435 h 6858000"/>
              <a:gd name="connsiteX72" fmla="*/ 5946705 w 6127519"/>
              <a:gd name="connsiteY72" fmla="*/ 4428051 h 6858000"/>
              <a:gd name="connsiteX73" fmla="*/ 5949261 w 6127519"/>
              <a:gd name="connsiteY73" fmla="*/ 4449185 h 6858000"/>
              <a:gd name="connsiteX74" fmla="*/ 5968960 w 6127519"/>
              <a:gd name="connsiteY74" fmla="*/ 4482655 h 6858000"/>
              <a:gd name="connsiteX75" fmla="*/ 5980106 w 6127519"/>
              <a:gd name="connsiteY75" fmla="*/ 4585087 h 6858000"/>
              <a:gd name="connsiteX76" fmla="*/ 5998138 w 6127519"/>
              <a:gd name="connsiteY76" fmla="*/ 4697518 h 6858000"/>
              <a:gd name="connsiteX77" fmla="*/ 6007819 w 6127519"/>
              <a:gd name="connsiteY77" fmla="*/ 4858148 h 6858000"/>
              <a:gd name="connsiteX78" fmla="*/ 6007749 w 6127519"/>
              <a:gd name="connsiteY78" fmla="*/ 4964715 h 6858000"/>
              <a:gd name="connsiteX79" fmla="*/ 6005269 w 6127519"/>
              <a:gd name="connsiteY79" fmla="*/ 5150567 h 6858000"/>
              <a:gd name="connsiteX80" fmla="*/ 6001127 w 6127519"/>
              <a:gd name="connsiteY80" fmla="*/ 5164609 h 6858000"/>
              <a:gd name="connsiteX81" fmla="*/ 5998514 w 6127519"/>
              <a:gd name="connsiteY81" fmla="*/ 5189673 h 6858000"/>
              <a:gd name="connsiteX82" fmla="*/ 6018409 w 6127519"/>
              <a:gd name="connsiteY82" fmla="*/ 5227157 h 6858000"/>
              <a:gd name="connsiteX83" fmla="*/ 6036748 w 6127519"/>
              <a:gd name="connsiteY83" fmla="*/ 5322752 h 6858000"/>
              <a:gd name="connsiteX84" fmla="*/ 6036943 w 6127519"/>
              <a:gd name="connsiteY84" fmla="*/ 5329480 h 6858000"/>
              <a:gd name="connsiteX85" fmla="*/ 6037677 w 6127519"/>
              <a:gd name="connsiteY85" fmla="*/ 5354807 h 6858000"/>
              <a:gd name="connsiteX86" fmla="*/ 6039728 w 6127519"/>
              <a:gd name="connsiteY86" fmla="*/ 5359416 h 6858000"/>
              <a:gd name="connsiteX87" fmla="*/ 6053435 w 6127519"/>
              <a:gd name="connsiteY87" fmla="*/ 5387547 h 6858000"/>
              <a:gd name="connsiteX88" fmla="*/ 6065933 w 6127519"/>
              <a:gd name="connsiteY88" fmla="*/ 5443002 h 6858000"/>
              <a:gd name="connsiteX89" fmla="*/ 6068640 w 6127519"/>
              <a:gd name="connsiteY89" fmla="*/ 5474503 h 6858000"/>
              <a:gd name="connsiteX90" fmla="*/ 6080922 w 6127519"/>
              <a:gd name="connsiteY90" fmla="*/ 5561070 h 6858000"/>
              <a:gd name="connsiteX91" fmla="*/ 6096949 w 6127519"/>
              <a:gd name="connsiteY91" fmla="*/ 5648179 h 6858000"/>
              <a:gd name="connsiteX92" fmla="*/ 6125703 w 6127519"/>
              <a:gd name="connsiteY92" fmla="*/ 5692894 h 6858000"/>
              <a:gd name="connsiteX93" fmla="*/ 6121353 w 6127519"/>
              <a:gd name="connsiteY93" fmla="*/ 5721725 h 6858000"/>
              <a:gd name="connsiteX94" fmla="*/ 6121607 w 6127519"/>
              <a:gd name="connsiteY94" fmla="*/ 5721959 h 6858000"/>
              <a:gd name="connsiteX95" fmla="*/ 6127024 w 6127519"/>
              <a:gd name="connsiteY95" fmla="*/ 5786902 h 6858000"/>
              <a:gd name="connsiteX96" fmla="*/ 6127519 w 6127519"/>
              <a:gd name="connsiteY96" fmla="*/ 5865775 h 6858000"/>
              <a:gd name="connsiteX97" fmla="*/ 6119217 w 6127519"/>
              <a:gd name="connsiteY97" fmla="*/ 5888542 h 6858000"/>
              <a:gd name="connsiteX98" fmla="*/ 6102493 w 6127519"/>
              <a:gd name="connsiteY98" fmla="*/ 5928602 h 6858000"/>
              <a:gd name="connsiteX99" fmla="*/ 6056863 w 6127519"/>
              <a:gd name="connsiteY99" fmla="*/ 6000643 h 6858000"/>
              <a:gd name="connsiteX100" fmla="*/ 6045436 w 6127519"/>
              <a:gd name="connsiteY100" fmla="*/ 6124480 h 6858000"/>
              <a:gd name="connsiteX101" fmla="*/ 6030489 w 6127519"/>
              <a:gd name="connsiteY101" fmla="*/ 6317666 h 6858000"/>
              <a:gd name="connsiteX102" fmla="*/ 6007492 w 6127519"/>
              <a:gd name="connsiteY102" fmla="*/ 6440818 h 6858000"/>
              <a:gd name="connsiteX103" fmla="*/ 6009467 w 6127519"/>
              <a:gd name="connsiteY103" fmla="*/ 6487076 h 6858000"/>
              <a:gd name="connsiteX104" fmla="*/ 5995064 w 6127519"/>
              <a:gd name="connsiteY104" fmla="*/ 6540791 h 6858000"/>
              <a:gd name="connsiteX105" fmla="*/ 6004510 w 6127519"/>
              <a:gd name="connsiteY105" fmla="*/ 6599256 h 6858000"/>
              <a:gd name="connsiteX106" fmla="*/ 5986207 w 6127519"/>
              <a:gd name="connsiteY106" fmla="*/ 6695855 h 6858000"/>
              <a:gd name="connsiteX107" fmla="*/ 5979428 w 6127519"/>
              <a:gd name="connsiteY107" fmla="*/ 6754678 h 6858000"/>
              <a:gd name="connsiteX108" fmla="*/ 5983398 w 6127519"/>
              <a:gd name="connsiteY108" fmla="*/ 6778641 h 6858000"/>
              <a:gd name="connsiteX109" fmla="*/ 5984543 w 6127519"/>
              <a:gd name="connsiteY109" fmla="*/ 6811016 h 6858000"/>
              <a:gd name="connsiteX110" fmla="*/ 5979671 w 6127519"/>
              <a:gd name="connsiteY110" fmla="*/ 6858000 h 6858000"/>
              <a:gd name="connsiteX111" fmla="*/ 0 w 6127519"/>
              <a:gd name="connsiteY111" fmla="*/ 6858000 h 6858000"/>
              <a:gd name="connsiteX112" fmla="*/ 0 w 6127519"/>
              <a:gd name="connsiteY112"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57023 w 6127519"/>
              <a:gd name="connsiteY41" fmla="*/ 2858292 h 6858000"/>
              <a:gd name="connsiteX42" fmla="*/ 5479298 w 6127519"/>
              <a:gd name="connsiteY42" fmla="*/ 2947791 h 6858000"/>
              <a:gd name="connsiteX43" fmla="*/ 5481770 w 6127519"/>
              <a:gd name="connsiteY43" fmla="*/ 2951352 h 6858000"/>
              <a:gd name="connsiteX44" fmla="*/ 5482415 w 6127519"/>
              <a:gd name="connsiteY44" fmla="*/ 3004079 h 6858000"/>
              <a:gd name="connsiteX45" fmla="*/ 5503944 w 6127519"/>
              <a:gd name="connsiteY45" fmla="*/ 3123335 h 6858000"/>
              <a:gd name="connsiteX46" fmla="*/ 5516007 w 6127519"/>
              <a:gd name="connsiteY46" fmla="*/ 3258473 h 6858000"/>
              <a:gd name="connsiteX47" fmla="*/ 5589758 w 6127519"/>
              <a:gd name="connsiteY47" fmla="*/ 3453699 h 6858000"/>
              <a:gd name="connsiteX48" fmla="*/ 5596144 w 6127519"/>
              <a:gd name="connsiteY48" fmla="*/ 3534624 h 6858000"/>
              <a:gd name="connsiteX49" fmla="*/ 5597750 w 6127519"/>
              <a:gd name="connsiteY49" fmla="*/ 3534129 h 6858000"/>
              <a:gd name="connsiteX50" fmla="*/ 5599700 w 6127519"/>
              <a:gd name="connsiteY50" fmla="*/ 3547221 h 6858000"/>
              <a:gd name="connsiteX51" fmla="*/ 5615031 w 6127519"/>
              <a:gd name="connsiteY51" fmla="*/ 3557482 h 6858000"/>
              <a:gd name="connsiteX52" fmla="*/ 5618377 w 6127519"/>
              <a:gd name="connsiteY52" fmla="*/ 3588431 h 6858000"/>
              <a:gd name="connsiteX53" fmla="*/ 5612155 w 6127519"/>
              <a:gd name="connsiteY53" fmla="*/ 3589869 h 6858000"/>
              <a:gd name="connsiteX54" fmla="*/ 5620843 w 6127519"/>
              <a:gd name="connsiteY54" fmla="*/ 3606745 h 6858000"/>
              <a:gd name="connsiteX55" fmla="*/ 5655472 w 6127519"/>
              <a:gd name="connsiteY55" fmla="*/ 3678877 h 6858000"/>
              <a:gd name="connsiteX56" fmla="*/ 5683015 w 6127519"/>
              <a:gd name="connsiteY56" fmla="*/ 3762025 h 6858000"/>
              <a:gd name="connsiteX57" fmla="*/ 5696643 w 6127519"/>
              <a:gd name="connsiteY57" fmla="*/ 3773888 h 6858000"/>
              <a:gd name="connsiteX58" fmla="*/ 5707995 w 6127519"/>
              <a:gd name="connsiteY58" fmla="*/ 3781685 h 6858000"/>
              <a:gd name="connsiteX59" fmla="*/ 5768491 w 6127519"/>
              <a:gd name="connsiteY59" fmla="*/ 3914399 h 6858000"/>
              <a:gd name="connsiteX60" fmla="*/ 5793123 w 6127519"/>
              <a:gd name="connsiteY60" fmla="*/ 3969952 h 6858000"/>
              <a:gd name="connsiteX61" fmla="*/ 5808321 w 6127519"/>
              <a:gd name="connsiteY61" fmla="*/ 3988153 h 6858000"/>
              <a:gd name="connsiteX62" fmla="*/ 5825621 w 6127519"/>
              <a:gd name="connsiteY62" fmla="*/ 4015525 h 6858000"/>
              <a:gd name="connsiteX63" fmla="*/ 5860672 w 6127519"/>
              <a:gd name="connsiteY63" fmla="*/ 4061579 h 6858000"/>
              <a:gd name="connsiteX64" fmla="*/ 5872173 w 6127519"/>
              <a:gd name="connsiteY64" fmla="*/ 4088497 h 6858000"/>
              <a:gd name="connsiteX65" fmla="*/ 5894095 w 6127519"/>
              <a:gd name="connsiteY65" fmla="*/ 4128857 h 6858000"/>
              <a:gd name="connsiteX66" fmla="*/ 5903513 w 6127519"/>
              <a:gd name="connsiteY66" fmla="*/ 4187661 h 6858000"/>
              <a:gd name="connsiteX67" fmla="*/ 5917114 w 6127519"/>
              <a:gd name="connsiteY67" fmla="*/ 4213096 h 6858000"/>
              <a:gd name="connsiteX68" fmla="*/ 5924233 w 6127519"/>
              <a:gd name="connsiteY68" fmla="*/ 4242060 h 6858000"/>
              <a:gd name="connsiteX69" fmla="*/ 5928910 w 6127519"/>
              <a:gd name="connsiteY69" fmla="*/ 4300973 h 6858000"/>
              <a:gd name="connsiteX70" fmla="*/ 5939320 w 6127519"/>
              <a:gd name="connsiteY70" fmla="*/ 4340435 h 6858000"/>
              <a:gd name="connsiteX71" fmla="*/ 5946705 w 6127519"/>
              <a:gd name="connsiteY71" fmla="*/ 4428051 h 6858000"/>
              <a:gd name="connsiteX72" fmla="*/ 5949261 w 6127519"/>
              <a:gd name="connsiteY72" fmla="*/ 4449185 h 6858000"/>
              <a:gd name="connsiteX73" fmla="*/ 5968960 w 6127519"/>
              <a:gd name="connsiteY73" fmla="*/ 4482655 h 6858000"/>
              <a:gd name="connsiteX74" fmla="*/ 5980106 w 6127519"/>
              <a:gd name="connsiteY74" fmla="*/ 4585087 h 6858000"/>
              <a:gd name="connsiteX75" fmla="*/ 5998138 w 6127519"/>
              <a:gd name="connsiteY75" fmla="*/ 4697518 h 6858000"/>
              <a:gd name="connsiteX76" fmla="*/ 6007819 w 6127519"/>
              <a:gd name="connsiteY76" fmla="*/ 4858148 h 6858000"/>
              <a:gd name="connsiteX77" fmla="*/ 6007749 w 6127519"/>
              <a:gd name="connsiteY77" fmla="*/ 4964715 h 6858000"/>
              <a:gd name="connsiteX78" fmla="*/ 6005269 w 6127519"/>
              <a:gd name="connsiteY78" fmla="*/ 5150567 h 6858000"/>
              <a:gd name="connsiteX79" fmla="*/ 6001127 w 6127519"/>
              <a:gd name="connsiteY79" fmla="*/ 5164609 h 6858000"/>
              <a:gd name="connsiteX80" fmla="*/ 5998514 w 6127519"/>
              <a:gd name="connsiteY80" fmla="*/ 5189673 h 6858000"/>
              <a:gd name="connsiteX81" fmla="*/ 6018409 w 6127519"/>
              <a:gd name="connsiteY81" fmla="*/ 5227157 h 6858000"/>
              <a:gd name="connsiteX82" fmla="*/ 6036748 w 6127519"/>
              <a:gd name="connsiteY82" fmla="*/ 5322752 h 6858000"/>
              <a:gd name="connsiteX83" fmla="*/ 6036943 w 6127519"/>
              <a:gd name="connsiteY83" fmla="*/ 5329480 h 6858000"/>
              <a:gd name="connsiteX84" fmla="*/ 6037677 w 6127519"/>
              <a:gd name="connsiteY84" fmla="*/ 5354807 h 6858000"/>
              <a:gd name="connsiteX85" fmla="*/ 6039728 w 6127519"/>
              <a:gd name="connsiteY85" fmla="*/ 5359416 h 6858000"/>
              <a:gd name="connsiteX86" fmla="*/ 6053435 w 6127519"/>
              <a:gd name="connsiteY86" fmla="*/ 5387547 h 6858000"/>
              <a:gd name="connsiteX87" fmla="*/ 6065933 w 6127519"/>
              <a:gd name="connsiteY87" fmla="*/ 5443002 h 6858000"/>
              <a:gd name="connsiteX88" fmla="*/ 6068640 w 6127519"/>
              <a:gd name="connsiteY88" fmla="*/ 5474503 h 6858000"/>
              <a:gd name="connsiteX89" fmla="*/ 6080922 w 6127519"/>
              <a:gd name="connsiteY89" fmla="*/ 5561070 h 6858000"/>
              <a:gd name="connsiteX90" fmla="*/ 6096949 w 6127519"/>
              <a:gd name="connsiteY90" fmla="*/ 5648179 h 6858000"/>
              <a:gd name="connsiteX91" fmla="*/ 6125703 w 6127519"/>
              <a:gd name="connsiteY91" fmla="*/ 5692894 h 6858000"/>
              <a:gd name="connsiteX92" fmla="*/ 6121353 w 6127519"/>
              <a:gd name="connsiteY92" fmla="*/ 5721725 h 6858000"/>
              <a:gd name="connsiteX93" fmla="*/ 6121607 w 6127519"/>
              <a:gd name="connsiteY93" fmla="*/ 5721959 h 6858000"/>
              <a:gd name="connsiteX94" fmla="*/ 6127024 w 6127519"/>
              <a:gd name="connsiteY94" fmla="*/ 5786902 h 6858000"/>
              <a:gd name="connsiteX95" fmla="*/ 6127519 w 6127519"/>
              <a:gd name="connsiteY95" fmla="*/ 5865775 h 6858000"/>
              <a:gd name="connsiteX96" fmla="*/ 6119217 w 6127519"/>
              <a:gd name="connsiteY96" fmla="*/ 5888542 h 6858000"/>
              <a:gd name="connsiteX97" fmla="*/ 6102493 w 6127519"/>
              <a:gd name="connsiteY97" fmla="*/ 5928602 h 6858000"/>
              <a:gd name="connsiteX98" fmla="*/ 6056863 w 6127519"/>
              <a:gd name="connsiteY98" fmla="*/ 6000643 h 6858000"/>
              <a:gd name="connsiteX99" fmla="*/ 6045436 w 6127519"/>
              <a:gd name="connsiteY99" fmla="*/ 6124480 h 6858000"/>
              <a:gd name="connsiteX100" fmla="*/ 6030489 w 6127519"/>
              <a:gd name="connsiteY100" fmla="*/ 6317666 h 6858000"/>
              <a:gd name="connsiteX101" fmla="*/ 6007492 w 6127519"/>
              <a:gd name="connsiteY101" fmla="*/ 6440818 h 6858000"/>
              <a:gd name="connsiteX102" fmla="*/ 6009467 w 6127519"/>
              <a:gd name="connsiteY102" fmla="*/ 6487076 h 6858000"/>
              <a:gd name="connsiteX103" fmla="*/ 5995064 w 6127519"/>
              <a:gd name="connsiteY103" fmla="*/ 6540791 h 6858000"/>
              <a:gd name="connsiteX104" fmla="*/ 6004510 w 6127519"/>
              <a:gd name="connsiteY104" fmla="*/ 6599256 h 6858000"/>
              <a:gd name="connsiteX105" fmla="*/ 5986207 w 6127519"/>
              <a:gd name="connsiteY105" fmla="*/ 6695855 h 6858000"/>
              <a:gd name="connsiteX106" fmla="*/ 5979428 w 6127519"/>
              <a:gd name="connsiteY106" fmla="*/ 6754678 h 6858000"/>
              <a:gd name="connsiteX107" fmla="*/ 5983398 w 6127519"/>
              <a:gd name="connsiteY107" fmla="*/ 6778641 h 6858000"/>
              <a:gd name="connsiteX108" fmla="*/ 5984543 w 6127519"/>
              <a:gd name="connsiteY108" fmla="*/ 6811016 h 6858000"/>
              <a:gd name="connsiteX109" fmla="*/ 5979671 w 6127519"/>
              <a:gd name="connsiteY109" fmla="*/ 6858000 h 6858000"/>
              <a:gd name="connsiteX110" fmla="*/ 0 w 6127519"/>
              <a:gd name="connsiteY110" fmla="*/ 6858000 h 6858000"/>
              <a:gd name="connsiteX111" fmla="*/ 0 w 6127519"/>
              <a:gd name="connsiteY111"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57023 w 6127519"/>
              <a:gd name="connsiteY41" fmla="*/ 2858292 h 6858000"/>
              <a:gd name="connsiteX42" fmla="*/ 5479298 w 6127519"/>
              <a:gd name="connsiteY42" fmla="*/ 2947791 h 6858000"/>
              <a:gd name="connsiteX43" fmla="*/ 5481770 w 6127519"/>
              <a:gd name="connsiteY43" fmla="*/ 2951352 h 6858000"/>
              <a:gd name="connsiteX44" fmla="*/ 5482415 w 6127519"/>
              <a:gd name="connsiteY44" fmla="*/ 3004079 h 6858000"/>
              <a:gd name="connsiteX45" fmla="*/ 5503944 w 6127519"/>
              <a:gd name="connsiteY45" fmla="*/ 3123335 h 6858000"/>
              <a:gd name="connsiteX46" fmla="*/ 5516007 w 6127519"/>
              <a:gd name="connsiteY46" fmla="*/ 3258473 h 6858000"/>
              <a:gd name="connsiteX47" fmla="*/ 5589758 w 6127519"/>
              <a:gd name="connsiteY47" fmla="*/ 3453699 h 6858000"/>
              <a:gd name="connsiteX48" fmla="*/ 5596144 w 6127519"/>
              <a:gd name="connsiteY48" fmla="*/ 3534624 h 6858000"/>
              <a:gd name="connsiteX49" fmla="*/ 5597750 w 6127519"/>
              <a:gd name="connsiteY49" fmla="*/ 3534129 h 6858000"/>
              <a:gd name="connsiteX50" fmla="*/ 5599700 w 6127519"/>
              <a:gd name="connsiteY50" fmla="*/ 3547221 h 6858000"/>
              <a:gd name="connsiteX51" fmla="*/ 5615031 w 6127519"/>
              <a:gd name="connsiteY51" fmla="*/ 3557482 h 6858000"/>
              <a:gd name="connsiteX52" fmla="*/ 5618377 w 6127519"/>
              <a:gd name="connsiteY52" fmla="*/ 3588431 h 6858000"/>
              <a:gd name="connsiteX53" fmla="*/ 5612155 w 6127519"/>
              <a:gd name="connsiteY53" fmla="*/ 3589869 h 6858000"/>
              <a:gd name="connsiteX54" fmla="*/ 5620843 w 6127519"/>
              <a:gd name="connsiteY54" fmla="*/ 3606745 h 6858000"/>
              <a:gd name="connsiteX55" fmla="*/ 5655472 w 6127519"/>
              <a:gd name="connsiteY55" fmla="*/ 3678877 h 6858000"/>
              <a:gd name="connsiteX56" fmla="*/ 5683015 w 6127519"/>
              <a:gd name="connsiteY56" fmla="*/ 3762025 h 6858000"/>
              <a:gd name="connsiteX57" fmla="*/ 5696643 w 6127519"/>
              <a:gd name="connsiteY57" fmla="*/ 3773888 h 6858000"/>
              <a:gd name="connsiteX58" fmla="*/ 5707995 w 6127519"/>
              <a:gd name="connsiteY58" fmla="*/ 3781685 h 6858000"/>
              <a:gd name="connsiteX59" fmla="*/ 5768491 w 6127519"/>
              <a:gd name="connsiteY59" fmla="*/ 3914399 h 6858000"/>
              <a:gd name="connsiteX60" fmla="*/ 5793123 w 6127519"/>
              <a:gd name="connsiteY60" fmla="*/ 3969952 h 6858000"/>
              <a:gd name="connsiteX61" fmla="*/ 5808321 w 6127519"/>
              <a:gd name="connsiteY61" fmla="*/ 3988153 h 6858000"/>
              <a:gd name="connsiteX62" fmla="*/ 5825621 w 6127519"/>
              <a:gd name="connsiteY62" fmla="*/ 4015525 h 6858000"/>
              <a:gd name="connsiteX63" fmla="*/ 5860672 w 6127519"/>
              <a:gd name="connsiteY63" fmla="*/ 4061579 h 6858000"/>
              <a:gd name="connsiteX64" fmla="*/ 5872173 w 6127519"/>
              <a:gd name="connsiteY64" fmla="*/ 4088497 h 6858000"/>
              <a:gd name="connsiteX65" fmla="*/ 5894095 w 6127519"/>
              <a:gd name="connsiteY65" fmla="*/ 4128857 h 6858000"/>
              <a:gd name="connsiteX66" fmla="*/ 5903513 w 6127519"/>
              <a:gd name="connsiteY66" fmla="*/ 4187661 h 6858000"/>
              <a:gd name="connsiteX67" fmla="*/ 5917114 w 6127519"/>
              <a:gd name="connsiteY67" fmla="*/ 4213096 h 6858000"/>
              <a:gd name="connsiteX68" fmla="*/ 5924233 w 6127519"/>
              <a:gd name="connsiteY68" fmla="*/ 4242060 h 6858000"/>
              <a:gd name="connsiteX69" fmla="*/ 5928910 w 6127519"/>
              <a:gd name="connsiteY69" fmla="*/ 4300973 h 6858000"/>
              <a:gd name="connsiteX70" fmla="*/ 5939320 w 6127519"/>
              <a:gd name="connsiteY70" fmla="*/ 4340435 h 6858000"/>
              <a:gd name="connsiteX71" fmla="*/ 5946705 w 6127519"/>
              <a:gd name="connsiteY71" fmla="*/ 4428051 h 6858000"/>
              <a:gd name="connsiteX72" fmla="*/ 5949261 w 6127519"/>
              <a:gd name="connsiteY72" fmla="*/ 4449185 h 6858000"/>
              <a:gd name="connsiteX73" fmla="*/ 5968960 w 6127519"/>
              <a:gd name="connsiteY73" fmla="*/ 4482655 h 6858000"/>
              <a:gd name="connsiteX74" fmla="*/ 5980106 w 6127519"/>
              <a:gd name="connsiteY74" fmla="*/ 4585087 h 6858000"/>
              <a:gd name="connsiteX75" fmla="*/ 5998138 w 6127519"/>
              <a:gd name="connsiteY75" fmla="*/ 4697518 h 6858000"/>
              <a:gd name="connsiteX76" fmla="*/ 6007819 w 6127519"/>
              <a:gd name="connsiteY76" fmla="*/ 4858148 h 6858000"/>
              <a:gd name="connsiteX77" fmla="*/ 6007749 w 6127519"/>
              <a:gd name="connsiteY77" fmla="*/ 4964715 h 6858000"/>
              <a:gd name="connsiteX78" fmla="*/ 6005269 w 6127519"/>
              <a:gd name="connsiteY78" fmla="*/ 5150567 h 6858000"/>
              <a:gd name="connsiteX79" fmla="*/ 6001127 w 6127519"/>
              <a:gd name="connsiteY79" fmla="*/ 5164609 h 6858000"/>
              <a:gd name="connsiteX80" fmla="*/ 5998514 w 6127519"/>
              <a:gd name="connsiteY80" fmla="*/ 5189673 h 6858000"/>
              <a:gd name="connsiteX81" fmla="*/ 6018409 w 6127519"/>
              <a:gd name="connsiteY81" fmla="*/ 5227157 h 6858000"/>
              <a:gd name="connsiteX82" fmla="*/ 6036748 w 6127519"/>
              <a:gd name="connsiteY82" fmla="*/ 5322752 h 6858000"/>
              <a:gd name="connsiteX83" fmla="*/ 6036943 w 6127519"/>
              <a:gd name="connsiteY83" fmla="*/ 5329480 h 6858000"/>
              <a:gd name="connsiteX84" fmla="*/ 6037677 w 6127519"/>
              <a:gd name="connsiteY84" fmla="*/ 5354807 h 6858000"/>
              <a:gd name="connsiteX85" fmla="*/ 6039728 w 6127519"/>
              <a:gd name="connsiteY85" fmla="*/ 5359416 h 6858000"/>
              <a:gd name="connsiteX86" fmla="*/ 6053435 w 6127519"/>
              <a:gd name="connsiteY86" fmla="*/ 5387547 h 6858000"/>
              <a:gd name="connsiteX87" fmla="*/ 6065933 w 6127519"/>
              <a:gd name="connsiteY87" fmla="*/ 5443002 h 6858000"/>
              <a:gd name="connsiteX88" fmla="*/ 6068640 w 6127519"/>
              <a:gd name="connsiteY88" fmla="*/ 5474503 h 6858000"/>
              <a:gd name="connsiteX89" fmla="*/ 6080922 w 6127519"/>
              <a:gd name="connsiteY89" fmla="*/ 5561070 h 6858000"/>
              <a:gd name="connsiteX90" fmla="*/ 6096949 w 6127519"/>
              <a:gd name="connsiteY90" fmla="*/ 5648179 h 6858000"/>
              <a:gd name="connsiteX91" fmla="*/ 6125703 w 6127519"/>
              <a:gd name="connsiteY91" fmla="*/ 5692894 h 6858000"/>
              <a:gd name="connsiteX92" fmla="*/ 6121353 w 6127519"/>
              <a:gd name="connsiteY92" fmla="*/ 5721725 h 6858000"/>
              <a:gd name="connsiteX93" fmla="*/ 6121607 w 6127519"/>
              <a:gd name="connsiteY93" fmla="*/ 5721959 h 6858000"/>
              <a:gd name="connsiteX94" fmla="*/ 6127024 w 6127519"/>
              <a:gd name="connsiteY94" fmla="*/ 5786902 h 6858000"/>
              <a:gd name="connsiteX95" fmla="*/ 6127519 w 6127519"/>
              <a:gd name="connsiteY95" fmla="*/ 5865775 h 6858000"/>
              <a:gd name="connsiteX96" fmla="*/ 6119217 w 6127519"/>
              <a:gd name="connsiteY96" fmla="*/ 5888542 h 6858000"/>
              <a:gd name="connsiteX97" fmla="*/ 6102493 w 6127519"/>
              <a:gd name="connsiteY97" fmla="*/ 5928602 h 6858000"/>
              <a:gd name="connsiteX98" fmla="*/ 6056863 w 6127519"/>
              <a:gd name="connsiteY98" fmla="*/ 6000643 h 6858000"/>
              <a:gd name="connsiteX99" fmla="*/ 6045436 w 6127519"/>
              <a:gd name="connsiteY99" fmla="*/ 6124480 h 6858000"/>
              <a:gd name="connsiteX100" fmla="*/ 6030489 w 6127519"/>
              <a:gd name="connsiteY100" fmla="*/ 6317666 h 6858000"/>
              <a:gd name="connsiteX101" fmla="*/ 6007492 w 6127519"/>
              <a:gd name="connsiteY101" fmla="*/ 6440818 h 6858000"/>
              <a:gd name="connsiteX102" fmla="*/ 6009467 w 6127519"/>
              <a:gd name="connsiteY102" fmla="*/ 6487076 h 6858000"/>
              <a:gd name="connsiteX103" fmla="*/ 5995064 w 6127519"/>
              <a:gd name="connsiteY103" fmla="*/ 6540791 h 6858000"/>
              <a:gd name="connsiteX104" fmla="*/ 6004510 w 6127519"/>
              <a:gd name="connsiteY104" fmla="*/ 6599256 h 6858000"/>
              <a:gd name="connsiteX105" fmla="*/ 5986207 w 6127519"/>
              <a:gd name="connsiteY105" fmla="*/ 6695855 h 6858000"/>
              <a:gd name="connsiteX106" fmla="*/ 5979428 w 6127519"/>
              <a:gd name="connsiteY106" fmla="*/ 6754678 h 6858000"/>
              <a:gd name="connsiteX107" fmla="*/ 5983398 w 6127519"/>
              <a:gd name="connsiteY107" fmla="*/ 6778641 h 6858000"/>
              <a:gd name="connsiteX108" fmla="*/ 5984543 w 6127519"/>
              <a:gd name="connsiteY108" fmla="*/ 6811016 h 6858000"/>
              <a:gd name="connsiteX109" fmla="*/ 5979671 w 6127519"/>
              <a:gd name="connsiteY109" fmla="*/ 6858000 h 6858000"/>
              <a:gd name="connsiteX110" fmla="*/ 0 w 6127519"/>
              <a:gd name="connsiteY110" fmla="*/ 6858000 h 6858000"/>
              <a:gd name="connsiteX111" fmla="*/ 0 w 6127519"/>
              <a:gd name="connsiteY111"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0104 w 6127519"/>
              <a:gd name="connsiteY31" fmla="*/ 2249166 h 6858000"/>
              <a:gd name="connsiteX32" fmla="*/ 5251214 w 6127519"/>
              <a:gd name="connsiteY32" fmla="*/ 2250944 h 6858000"/>
              <a:gd name="connsiteX33" fmla="*/ 5250644 w 6127519"/>
              <a:gd name="connsiteY33" fmla="*/ 2266619 h 6858000"/>
              <a:gd name="connsiteX34" fmla="*/ 5293877 w 6127519"/>
              <a:gd name="connsiteY34" fmla="*/ 2368649 h 6858000"/>
              <a:gd name="connsiteX35" fmla="*/ 5311338 w 6127519"/>
              <a:gd name="connsiteY35" fmla="*/ 2404034 h 6858000"/>
              <a:gd name="connsiteX36" fmla="*/ 5338366 w 6127519"/>
              <a:gd name="connsiteY36" fmla="*/ 2465052 h 6858000"/>
              <a:gd name="connsiteX37" fmla="*/ 5371263 w 6127519"/>
              <a:gd name="connsiteY37" fmla="*/ 2586413 h 6858000"/>
              <a:gd name="connsiteX38" fmla="*/ 5407503 w 6127519"/>
              <a:gd name="connsiteY38" fmla="*/ 2786290 h 6858000"/>
              <a:gd name="connsiteX39" fmla="*/ 5407356 w 6127519"/>
              <a:gd name="connsiteY39" fmla="*/ 2787545 h 6858000"/>
              <a:gd name="connsiteX40" fmla="*/ 5457023 w 6127519"/>
              <a:gd name="connsiteY40" fmla="*/ 2858292 h 6858000"/>
              <a:gd name="connsiteX41" fmla="*/ 5479298 w 6127519"/>
              <a:gd name="connsiteY41" fmla="*/ 2947791 h 6858000"/>
              <a:gd name="connsiteX42" fmla="*/ 5481770 w 6127519"/>
              <a:gd name="connsiteY42" fmla="*/ 2951352 h 6858000"/>
              <a:gd name="connsiteX43" fmla="*/ 5482415 w 6127519"/>
              <a:gd name="connsiteY43" fmla="*/ 3004079 h 6858000"/>
              <a:gd name="connsiteX44" fmla="*/ 5503944 w 6127519"/>
              <a:gd name="connsiteY44" fmla="*/ 3123335 h 6858000"/>
              <a:gd name="connsiteX45" fmla="*/ 5516007 w 6127519"/>
              <a:gd name="connsiteY45" fmla="*/ 3258473 h 6858000"/>
              <a:gd name="connsiteX46" fmla="*/ 5589758 w 6127519"/>
              <a:gd name="connsiteY46" fmla="*/ 3453699 h 6858000"/>
              <a:gd name="connsiteX47" fmla="*/ 5596144 w 6127519"/>
              <a:gd name="connsiteY47" fmla="*/ 3534624 h 6858000"/>
              <a:gd name="connsiteX48" fmla="*/ 5597750 w 6127519"/>
              <a:gd name="connsiteY48" fmla="*/ 3534129 h 6858000"/>
              <a:gd name="connsiteX49" fmla="*/ 5599700 w 6127519"/>
              <a:gd name="connsiteY49" fmla="*/ 3547221 h 6858000"/>
              <a:gd name="connsiteX50" fmla="*/ 5615031 w 6127519"/>
              <a:gd name="connsiteY50" fmla="*/ 3557482 h 6858000"/>
              <a:gd name="connsiteX51" fmla="*/ 5618377 w 6127519"/>
              <a:gd name="connsiteY51" fmla="*/ 3588431 h 6858000"/>
              <a:gd name="connsiteX52" fmla="*/ 5612155 w 6127519"/>
              <a:gd name="connsiteY52" fmla="*/ 3589869 h 6858000"/>
              <a:gd name="connsiteX53" fmla="*/ 5620843 w 6127519"/>
              <a:gd name="connsiteY53" fmla="*/ 3606745 h 6858000"/>
              <a:gd name="connsiteX54" fmla="*/ 5655472 w 6127519"/>
              <a:gd name="connsiteY54" fmla="*/ 3678877 h 6858000"/>
              <a:gd name="connsiteX55" fmla="*/ 5683015 w 6127519"/>
              <a:gd name="connsiteY55" fmla="*/ 3762025 h 6858000"/>
              <a:gd name="connsiteX56" fmla="*/ 5696643 w 6127519"/>
              <a:gd name="connsiteY56" fmla="*/ 3773888 h 6858000"/>
              <a:gd name="connsiteX57" fmla="*/ 5707995 w 6127519"/>
              <a:gd name="connsiteY57" fmla="*/ 3781685 h 6858000"/>
              <a:gd name="connsiteX58" fmla="*/ 5768491 w 6127519"/>
              <a:gd name="connsiteY58" fmla="*/ 3914399 h 6858000"/>
              <a:gd name="connsiteX59" fmla="*/ 5793123 w 6127519"/>
              <a:gd name="connsiteY59" fmla="*/ 3969952 h 6858000"/>
              <a:gd name="connsiteX60" fmla="*/ 5808321 w 6127519"/>
              <a:gd name="connsiteY60" fmla="*/ 3988153 h 6858000"/>
              <a:gd name="connsiteX61" fmla="*/ 5825621 w 6127519"/>
              <a:gd name="connsiteY61" fmla="*/ 4015525 h 6858000"/>
              <a:gd name="connsiteX62" fmla="*/ 5860672 w 6127519"/>
              <a:gd name="connsiteY62" fmla="*/ 4061579 h 6858000"/>
              <a:gd name="connsiteX63" fmla="*/ 5872173 w 6127519"/>
              <a:gd name="connsiteY63" fmla="*/ 4088497 h 6858000"/>
              <a:gd name="connsiteX64" fmla="*/ 5894095 w 6127519"/>
              <a:gd name="connsiteY64" fmla="*/ 4128857 h 6858000"/>
              <a:gd name="connsiteX65" fmla="*/ 5903513 w 6127519"/>
              <a:gd name="connsiteY65" fmla="*/ 4187661 h 6858000"/>
              <a:gd name="connsiteX66" fmla="*/ 5917114 w 6127519"/>
              <a:gd name="connsiteY66" fmla="*/ 4213096 h 6858000"/>
              <a:gd name="connsiteX67" fmla="*/ 5924233 w 6127519"/>
              <a:gd name="connsiteY67" fmla="*/ 4242060 h 6858000"/>
              <a:gd name="connsiteX68" fmla="*/ 5928910 w 6127519"/>
              <a:gd name="connsiteY68" fmla="*/ 4300973 h 6858000"/>
              <a:gd name="connsiteX69" fmla="*/ 5939320 w 6127519"/>
              <a:gd name="connsiteY69" fmla="*/ 4340435 h 6858000"/>
              <a:gd name="connsiteX70" fmla="*/ 5946705 w 6127519"/>
              <a:gd name="connsiteY70" fmla="*/ 4428051 h 6858000"/>
              <a:gd name="connsiteX71" fmla="*/ 5949261 w 6127519"/>
              <a:gd name="connsiteY71" fmla="*/ 4449185 h 6858000"/>
              <a:gd name="connsiteX72" fmla="*/ 5968960 w 6127519"/>
              <a:gd name="connsiteY72" fmla="*/ 4482655 h 6858000"/>
              <a:gd name="connsiteX73" fmla="*/ 5980106 w 6127519"/>
              <a:gd name="connsiteY73" fmla="*/ 4585087 h 6858000"/>
              <a:gd name="connsiteX74" fmla="*/ 5998138 w 6127519"/>
              <a:gd name="connsiteY74" fmla="*/ 4697518 h 6858000"/>
              <a:gd name="connsiteX75" fmla="*/ 6007819 w 6127519"/>
              <a:gd name="connsiteY75" fmla="*/ 4858148 h 6858000"/>
              <a:gd name="connsiteX76" fmla="*/ 6007749 w 6127519"/>
              <a:gd name="connsiteY76" fmla="*/ 4964715 h 6858000"/>
              <a:gd name="connsiteX77" fmla="*/ 6005269 w 6127519"/>
              <a:gd name="connsiteY77" fmla="*/ 5150567 h 6858000"/>
              <a:gd name="connsiteX78" fmla="*/ 6001127 w 6127519"/>
              <a:gd name="connsiteY78" fmla="*/ 5164609 h 6858000"/>
              <a:gd name="connsiteX79" fmla="*/ 5998514 w 6127519"/>
              <a:gd name="connsiteY79" fmla="*/ 5189673 h 6858000"/>
              <a:gd name="connsiteX80" fmla="*/ 6018409 w 6127519"/>
              <a:gd name="connsiteY80" fmla="*/ 5227157 h 6858000"/>
              <a:gd name="connsiteX81" fmla="*/ 6036748 w 6127519"/>
              <a:gd name="connsiteY81" fmla="*/ 5322752 h 6858000"/>
              <a:gd name="connsiteX82" fmla="*/ 6036943 w 6127519"/>
              <a:gd name="connsiteY82" fmla="*/ 5329480 h 6858000"/>
              <a:gd name="connsiteX83" fmla="*/ 6037677 w 6127519"/>
              <a:gd name="connsiteY83" fmla="*/ 5354807 h 6858000"/>
              <a:gd name="connsiteX84" fmla="*/ 6039728 w 6127519"/>
              <a:gd name="connsiteY84" fmla="*/ 5359416 h 6858000"/>
              <a:gd name="connsiteX85" fmla="*/ 6053435 w 6127519"/>
              <a:gd name="connsiteY85" fmla="*/ 5387547 h 6858000"/>
              <a:gd name="connsiteX86" fmla="*/ 6065933 w 6127519"/>
              <a:gd name="connsiteY86" fmla="*/ 5443002 h 6858000"/>
              <a:gd name="connsiteX87" fmla="*/ 6068640 w 6127519"/>
              <a:gd name="connsiteY87" fmla="*/ 5474503 h 6858000"/>
              <a:gd name="connsiteX88" fmla="*/ 6080922 w 6127519"/>
              <a:gd name="connsiteY88" fmla="*/ 5561070 h 6858000"/>
              <a:gd name="connsiteX89" fmla="*/ 6096949 w 6127519"/>
              <a:gd name="connsiteY89" fmla="*/ 5648179 h 6858000"/>
              <a:gd name="connsiteX90" fmla="*/ 6125703 w 6127519"/>
              <a:gd name="connsiteY90" fmla="*/ 5692894 h 6858000"/>
              <a:gd name="connsiteX91" fmla="*/ 6121353 w 6127519"/>
              <a:gd name="connsiteY91" fmla="*/ 5721725 h 6858000"/>
              <a:gd name="connsiteX92" fmla="*/ 6121607 w 6127519"/>
              <a:gd name="connsiteY92" fmla="*/ 5721959 h 6858000"/>
              <a:gd name="connsiteX93" fmla="*/ 6127024 w 6127519"/>
              <a:gd name="connsiteY93" fmla="*/ 5786902 h 6858000"/>
              <a:gd name="connsiteX94" fmla="*/ 6127519 w 6127519"/>
              <a:gd name="connsiteY94" fmla="*/ 5865775 h 6858000"/>
              <a:gd name="connsiteX95" fmla="*/ 6119217 w 6127519"/>
              <a:gd name="connsiteY95" fmla="*/ 5888542 h 6858000"/>
              <a:gd name="connsiteX96" fmla="*/ 6102493 w 6127519"/>
              <a:gd name="connsiteY96" fmla="*/ 5928602 h 6858000"/>
              <a:gd name="connsiteX97" fmla="*/ 6056863 w 6127519"/>
              <a:gd name="connsiteY97" fmla="*/ 6000643 h 6858000"/>
              <a:gd name="connsiteX98" fmla="*/ 6045436 w 6127519"/>
              <a:gd name="connsiteY98" fmla="*/ 6124480 h 6858000"/>
              <a:gd name="connsiteX99" fmla="*/ 6030489 w 6127519"/>
              <a:gd name="connsiteY99" fmla="*/ 6317666 h 6858000"/>
              <a:gd name="connsiteX100" fmla="*/ 6007492 w 6127519"/>
              <a:gd name="connsiteY100" fmla="*/ 6440818 h 6858000"/>
              <a:gd name="connsiteX101" fmla="*/ 6009467 w 6127519"/>
              <a:gd name="connsiteY101" fmla="*/ 6487076 h 6858000"/>
              <a:gd name="connsiteX102" fmla="*/ 5995064 w 6127519"/>
              <a:gd name="connsiteY102" fmla="*/ 6540791 h 6858000"/>
              <a:gd name="connsiteX103" fmla="*/ 6004510 w 6127519"/>
              <a:gd name="connsiteY103" fmla="*/ 6599256 h 6858000"/>
              <a:gd name="connsiteX104" fmla="*/ 5986207 w 6127519"/>
              <a:gd name="connsiteY104" fmla="*/ 6695855 h 6858000"/>
              <a:gd name="connsiteX105" fmla="*/ 5979428 w 6127519"/>
              <a:gd name="connsiteY105" fmla="*/ 6754678 h 6858000"/>
              <a:gd name="connsiteX106" fmla="*/ 5983398 w 6127519"/>
              <a:gd name="connsiteY106" fmla="*/ 6778641 h 6858000"/>
              <a:gd name="connsiteX107" fmla="*/ 5984543 w 6127519"/>
              <a:gd name="connsiteY107" fmla="*/ 6811016 h 6858000"/>
              <a:gd name="connsiteX108" fmla="*/ 5979671 w 6127519"/>
              <a:gd name="connsiteY108" fmla="*/ 6858000 h 6858000"/>
              <a:gd name="connsiteX109" fmla="*/ 0 w 6127519"/>
              <a:gd name="connsiteY109" fmla="*/ 6858000 h 6858000"/>
              <a:gd name="connsiteX110" fmla="*/ 0 w 6127519"/>
              <a:gd name="connsiteY110"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50104 w 6127519"/>
              <a:gd name="connsiteY30" fmla="*/ 2249166 h 6858000"/>
              <a:gd name="connsiteX31" fmla="*/ 5251214 w 6127519"/>
              <a:gd name="connsiteY31" fmla="*/ 2250944 h 6858000"/>
              <a:gd name="connsiteX32" fmla="*/ 5250644 w 6127519"/>
              <a:gd name="connsiteY32" fmla="*/ 2266619 h 6858000"/>
              <a:gd name="connsiteX33" fmla="*/ 5293877 w 6127519"/>
              <a:gd name="connsiteY33" fmla="*/ 2368649 h 6858000"/>
              <a:gd name="connsiteX34" fmla="*/ 5311338 w 6127519"/>
              <a:gd name="connsiteY34" fmla="*/ 2404034 h 6858000"/>
              <a:gd name="connsiteX35" fmla="*/ 5338366 w 6127519"/>
              <a:gd name="connsiteY35" fmla="*/ 2465052 h 6858000"/>
              <a:gd name="connsiteX36" fmla="*/ 5371263 w 6127519"/>
              <a:gd name="connsiteY36" fmla="*/ 2586413 h 6858000"/>
              <a:gd name="connsiteX37" fmla="*/ 5407503 w 6127519"/>
              <a:gd name="connsiteY37" fmla="*/ 2786290 h 6858000"/>
              <a:gd name="connsiteX38" fmla="*/ 5407356 w 6127519"/>
              <a:gd name="connsiteY38" fmla="*/ 2787545 h 6858000"/>
              <a:gd name="connsiteX39" fmla="*/ 5457023 w 6127519"/>
              <a:gd name="connsiteY39" fmla="*/ 2858292 h 6858000"/>
              <a:gd name="connsiteX40" fmla="*/ 5479298 w 6127519"/>
              <a:gd name="connsiteY40" fmla="*/ 2947791 h 6858000"/>
              <a:gd name="connsiteX41" fmla="*/ 5481770 w 6127519"/>
              <a:gd name="connsiteY41" fmla="*/ 2951352 h 6858000"/>
              <a:gd name="connsiteX42" fmla="*/ 5482415 w 6127519"/>
              <a:gd name="connsiteY42" fmla="*/ 3004079 h 6858000"/>
              <a:gd name="connsiteX43" fmla="*/ 5503944 w 6127519"/>
              <a:gd name="connsiteY43" fmla="*/ 3123335 h 6858000"/>
              <a:gd name="connsiteX44" fmla="*/ 5516007 w 6127519"/>
              <a:gd name="connsiteY44" fmla="*/ 3258473 h 6858000"/>
              <a:gd name="connsiteX45" fmla="*/ 5589758 w 6127519"/>
              <a:gd name="connsiteY45" fmla="*/ 3453699 h 6858000"/>
              <a:gd name="connsiteX46" fmla="*/ 5596144 w 6127519"/>
              <a:gd name="connsiteY46" fmla="*/ 3534624 h 6858000"/>
              <a:gd name="connsiteX47" fmla="*/ 5597750 w 6127519"/>
              <a:gd name="connsiteY47" fmla="*/ 3534129 h 6858000"/>
              <a:gd name="connsiteX48" fmla="*/ 5599700 w 6127519"/>
              <a:gd name="connsiteY48" fmla="*/ 3547221 h 6858000"/>
              <a:gd name="connsiteX49" fmla="*/ 5615031 w 6127519"/>
              <a:gd name="connsiteY49" fmla="*/ 3557482 h 6858000"/>
              <a:gd name="connsiteX50" fmla="*/ 5618377 w 6127519"/>
              <a:gd name="connsiteY50" fmla="*/ 3588431 h 6858000"/>
              <a:gd name="connsiteX51" fmla="*/ 5612155 w 6127519"/>
              <a:gd name="connsiteY51" fmla="*/ 3589869 h 6858000"/>
              <a:gd name="connsiteX52" fmla="*/ 5620843 w 6127519"/>
              <a:gd name="connsiteY52" fmla="*/ 3606745 h 6858000"/>
              <a:gd name="connsiteX53" fmla="*/ 5655472 w 6127519"/>
              <a:gd name="connsiteY53" fmla="*/ 3678877 h 6858000"/>
              <a:gd name="connsiteX54" fmla="*/ 5683015 w 6127519"/>
              <a:gd name="connsiteY54" fmla="*/ 3762025 h 6858000"/>
              <a:gd name="connsiteX55" fmla="*/ 5696643 w 6127519"/>
              <a:gd name="connsiteY55" fmla="*/ 3773888 h 6858000"/>
              <a:gd name="connsiteX56" fmla="*/ 5707995 w 6127519"/>
              <a:gd name="connsiteY56" fmla="*/ 3781685 h 6858000"/>
              <a:gd name="connsiteX57" fmla="*/ 5768491 w 6127519"/>
              <a:gd name="connsiteY57" fmla="*/ 3914399 h 6858000"/>
              <a:gd name="connsiteX58" fmla="*/ 5793123 w 6127519"/>
              <a:gd name="connsiteY58" fmla="*/ 3969952 h 6858000"/>
              <a:gd name="connsiteX59" fmla="*/ 5808321 w 6127519"/>
              <a:gd name="connsiteY59" fmla="*/ 3988153 h 6858000"/>
              <a:gd name="connsiteX60" fmla="*/ 5825621 w 6127519"/>
              <a:gd name="connsiteY60" fmla="*/ 4015525 h 6858000"/>
              <a:gd name="connsiteX61" fmla="*/ 5860672 w 6127519"/>
              <a:gd name="connsiteY61" fmla="*/ 4061579 h 6858000"/>
              <a:gd name="connsiteX62" fmla="*/ 5872173 w 6127519"/>
              <a:gd name="connsiteY62" fmla="*/ 4088497 h 6858000"/>
              <a:gd name="connsiteX63" fmla="*/ 5894095 w 6127519"/>
              <a:gd name="connsiteY63" fmla="*/ 4128857 h 6858000"/>
              <a:gd name="connsiteX64" fmla="*/ 5903513 w 6127519"/>
              <a:gd name="connsiteY64" fmla="*/ 4187661 h 6858000"/>
              <a:gd name="connsiteX65" fmla="*/ 5917114 w 6127519"/>
              <a:gd name="connsiteY65" fmla="*/ 4213096 h 6858000"/>
              <a:gd name="connsiteX66" fmla="*/ 5924233 w 6127519"/>
              <a:gd name="connsiteY66" fmla="*/ 4242060 h 6858000"/>
              <a:gd name="connsiteX67" fmla="*/ 5928910 w 6127519"/>
              <a:gd name="connsiteY67" fmla="*/ 4300973 h 6858000"/>
              <a:gd name="connsiteX68" fmla="*/ 5939320 w 6127519"/>
              <a:gd name="connsiteY68" fmla="*/ 4340435 h 6858000"/>
              <a:gd name="connsiteX69" fmla="*/ 5946705 w 6127519"/>
              <a:gd name="connsiteY69" fmla="*/ 4428051 h 6858000"/>
              <a:gd name="connsiteX70" fmla="*/ 5949261 w 6127519"/>
              <a:gd name="connsiteY70" fmla="*/ 4449185 h 6858000"/>
              <a:gd name="connsiteX71" fmla="*/ 5968960 w 6127519"/>
              <a:gd name="connsiteY71" fmla="*/ 4482655 h 6858000"/>
              <a:gd name="connsiteX72" fmla="*/ 5980106 w 6127519"/>
              <a:gd name="connsiteY72" fmla="*/ 4585087 h 6858000"/>
              <a:gd name="connsiteX73" fmla="*/ 5998138 w 6127519"/>
              <a:gd name="connsiteY73" fmla="*/ 4697518 h 6858000"/>
              <a:gd name="connsiteX74" fmla="*/ 6007819 w 6127519"/>
              <a:gd name="connsiteY74" fmla="*/ 4858148 h 6858000"/>
              <a:gd name="connsiteX75" fmla="*/ 6007749 w 6127519"/>
              <a:gd name="connsiteY75" fmla="*/ 4964715 h 6858000"/>
              <a:gd name="connsiteX76" fmla="*/ 6005269 w 6127519"/>
              <a:gd name="connsiteY76" fmla="*/ 5150567 h 6858000"/>
              <a:gd name="connsiteX77" fmla="*/ 6001127 w 6127519"/>
              <a:gd name="connsiteY77" fmla="*/ 5164609 h 6858000"/>
              <a:gd name="connsiteX78" fmla="*/ 5998514 w 6127519"/>
              <a:gd name="connsiteY78" fmla="*/ 5189673 h 6858000"/>
              <a:gd name="connsiteX79" fmla="*/ 6018409 w 6127519"/>
              <a:gd name="connsiteY79" fmla="*/ 5227157 h 6858000"/>
              <a:gd name="connsiteX80" fmla="*/ 6036748 w 6127519"/>
              <a:gd name="connsiteY80" fmla="*/ 5322752 h 6858000"/>
              <a:gd name="connsiteX81" fmla="*/ 6036943 w 6127519"/>
              <a:gd name="connsiteY81" fmla="*/ 5329480 h 6858000"/>
              <a:gd name="connsiteX82" fmla="*/ 6037677 w 6127519"/>
              <a:gd name="connsiteY82" fmla="*/ 5354807 h 6858000"/>
              <a:gd name="connsiteX83" fmla="*/ 6039728 w 6127519"/>
              <a:gd name="connsiteY83" fmla="*/ 5359416 h 6858000"/>
              <a:gd name="connsiteX84" fmla="*/ 6053435 w 6127519"/>
              <a:gd name="connsiteY84" fmla="*/ 5387547 h 6858000"/>
              <a:gd name="connsiteX85" fmla="*/ 6065933 w 6127519"/>
              <a:gd name="connsiteY85" fmla="*/ 5443002 h 6858000"/>
              <a:gd name="connsiteX86" fmla="*/ 6068640 w 6127519"/>
              <a:gd name="connsiteY86" fmla="*/ 5474503 h 6858000"/>
              <a:gd name="connsiteX87" fmla="*/ 6080922 w 6127519"/>
              <a:gd name="connsiteY87" fmla="*/ 5561070 h 6858000"/>
              <a:gd name="connsiteX88" fmla="*/ 6096949 w 6127519"/>
              <a:gd name="connsiteY88" fmla="*/ 5648179 h 6858000"/>
              <a:gd name="connsiteX89" fmla="*/ 6125703 w 6127519"/>
              <a:gd name="connsiteY89" fmla="*/ 5692894 h 6858000"/>
              <a:gd name="connsiteX90" fmla="*/ 6121353 w 6127519"/>
              <a:gd name="connsiteY90" fmla="*/ 5721725 h 6858000"/>
              <a:gd name="connsiteX91" fmla="*/ 6121607 w 6127519"/>
              <a:gd name="connsiteY91" fmla="*/ 5721959 h 6858000"/>
              <a:gd name="connsiteX92" fmla="*/ 6127024 w 6127519"/>
              <a:gd name="connsiteY92" fmla="*/ 5786902 h 6858000"/>
              <a:gd name="connsiteX93" fmla="*/ 6127519 w 6127519"/>
              <a:gd name="connsiteY93" fmla="*/ 5865775 h 6858000"/>
              <a:gd name="connsiteX94" fmla="*/ 6119217 w 6127519"/>
              <a:gd name="connsiteY94" fmla="*/ 5888542 h 6858000"/>
              <a:gd name="connsiteX95" fmla="*/ 6102493 w 6127519"/>
              <a:gd name="connsiteY95" fmla="*/ 5928602 h 6858000"/>
              <a:gd name="connsiteX96" fmla="*/ 6056863 w 6127519"/>
              <a:gd name="connsiteY96" fmla="*/ 6000643 h 6858000"/>
              <a:gd name="connsiteX97" fmla="*/ 6045436 w 6127519"/>
              <a:gd name="connsiteY97" fmla="*/ 6124480 h 6858000"/>
              <a:gd name="connsiteX98" fmla="*/ 6030489 w 6127519"/>
              <a:gd name="connsiteY98" fmla="*/ 6317666 h 6858000"/>
              <a:gd name="connsiteX99" fmla="*/ 6007492 w 6127519"/>
              <a:gd name="connsiteY99" fmla="*/ 6440818 h 6858000"/>
              <a:gd name="connsiteX100" fmla="*/ 6009467 w 6127519"/>
              <a:gd name="connsiteY100" fmla="*/ 6487076 h 6858000"/>
              <a:gd name="connsiteX101" fmla="*/ 5995064 w 6127519"/>
              <a:gd name="connsiteY101" fmla="*/ 6540791 h 6858000"/>
              <a:gd name="connsiteX102" fmla="*/ 6004510 w 6127519"/>
              <a:gd name="connsiteY102" fmla="*/ 6599256 h 6858000"/>
              <a:gd name="connsiteX103" fmla="*/ 5986207 w 6127519"/>
              <a:gd name="connsiteY103" fmla="*/ 6695855 h 6858000"/>
              <a:gd name="connsiteX104" fmla="*/ 5979428 w 6127519"/>
              <a:gd name="connsiteY104" fmla="*/ 6754678 h 6858000"/>
              <a:gd name="connsiteX105" fmla="*/ 5983398 w 6127519"/>
              <a:gd name="connsiteY105" fmla="*/ 6778641 h 6858000"/>
              <a:gd name="connsiteX106" fmla="*/ 5984543 w 6127519"/>
              <a:gd name="connsiteY106" fmla="*/ 6811016 h 6858000"/>
              <a:gd name="connsiteX107" fmla="*/ 5979671 w 6127519"/>
              <a:gd name="connsiteY107" fmla="*/ 6858000 h 6858000"/>
              <a:gd name="connsiteX108" fmla="*/ 0 w 6127519"/>
              <a:gd name="connsiteY108" fmla="*/ 6858000 h 6858000"/>
              <a:gd name="connsiteX109" fmla="*/ 0 w 6127519"/>
              <a:gd name="connsiteY109"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189234 w 6127519"/>
              <a:gd name="connsiteY18" fmla="*/ 1193495 h 6858000"/>
              <a:gd name="connsiteX19" fmla="*/ 5202769 w 6127519"/>
              <a:gd name="connsiteY19" fmla="*/ 1269450 h 6858000"/>
              <a:gd name="connsiteX20" fmla="*/ 5225968 w 6127519"/>
              <a:gd name="connsiteY20" fmla="*/ 1357994 h 6858000"/>
              <a:gd name="connsiteX21" fmla="*/ 5233819 w 6127519"/>
              <a:gd name="connsiteY21" fmla="*/ 1380922 h 6858000"/>
              <a:gd name="connsiteX22" fmla="*/ 5237226 w 6127519"/>
              <a:gd name="connsiteY22" fmla="*/ 1441327 h 6858000"/>
              <a:gd name="connsiteX23" fmla="*/ 5255653 w 6127519"/>
              <a:gd name="connsiteY23" fmla="*/ 1524712 h 6858000"/>
              <a:gd name="connsiteX24" fmla="*/ 5263491 w 6127519"/>
              <a:gd name="connsiteY24" fmla="*/ 1642938 h 6858000"/>
              <a:gd name="connsiteX25" fmla="*/ 5261314 w 6127519"/>
              <a:gd name="connsiteY25" fmla="*/ 1689177 h 6858000"/>
              <a:gd name="connsiteX26" fmla="*/ 5259788 w 6127519"/>
              <a:gd name="connsiteY26" fmla="*/ 1768516 h 6858000"/>
              <a:gd name="connsiteX27" fmla="*/ 5255696 w 6127519"/>
              <a:gd name="connsiteY27" fmla="*/ 1953770 h 6858000"/>
              <a:gd name="connsiteX28" fmla="*/ 5252592 w 6127519"/>
              <a:gd name="connsiteY28" fmla="*/ 2092210 h 6858000"/>
              <a:gd name="connsiteX29" fmla="*/ 5250104 w 6127519"/>
              <a:gd name="connsiteY29" fmla="*/ 2249166 h 6858000"/>
              <a:gd name="connsiteX30" fmla="*/ 5251214 w 6127519"/>
              <a:gd name="connsiteY30" fmla="*/ 2250944 h 6858000"/>
              <a:gd name="connsiteX31" fmla="*/ 5250644 w 6127519"/>
              <a:gd name="connsiteY31" fmla="*/ 2266619 h 6858000"/>
              <a:gd name="connsiteX32" fmla="*/ 5293877 w 6127519"/>
              <a:gd name="connsiteY32" fmla="*/ 2368649 h 6858000"/>
              <a:gd name="connsiteX33" fmla="*/ 5311338 w 6127519"/>
              <a:gd name="connsiteY33" fmla="*/ 2404034 h 6858000"/>
              <a:gd name="connsiteX34" fmla="*/ 5338366 w 6127519"/>
              <a:gd name="connsiteY34" fmla="*/ 2465052 h 6858000"/>
              <a:gd name="connsiteX35" fmla="*/ 5371263 w 6127519"/>
              <a:gd name="connsiteY35" fmla="*/ 2586413 h 6858000"/>
              <a:gd name="connsiteX36" fmla="*/ 5407503 w 6127519"/>
              <a:gd name="connsiteY36" fmla="*/ 2786290 h 6858000"/>
              <a:gd name="connsiteX37" fmla="*/ 5407356 w 6127519"/>
              <a:gd name="connsiteY37" fmla="*/ 2787545 h 6858000"/>
              <a:gd name="connsiteX38" fmla="*/ 5457023 w 6127519"/>
              <a:gd name="connsiteY38" fmla="*/ 2858292 h 6858000"/>
              <a:gd name="connsiteX39" fmla="*/ 5479298 w 6127519"/>
              <a:gd name="connsiteY39" fmla="*/ 2947791 h 6858000"/>
              <a:gd name="connsiteX40" fmla="*/ 5481770 w 6127519"/>
              <a:gd name="connsiteY40" fmla="*/ 2951352 h 6858000"/>
              <a:gd name="connsiteX41" fmla="*/ 5482415 w 6127519"/>
              <a:gd name="connsiteY41" fmla="*/ 3004079 h 6858000"/>
              <a:gd name="connsiteX42" fmla="*/ 5503944 w 6127519"/>
              <a:gd name="connsiteY42" fmla="*/ 3123335 h 6858000"/>
              <a:gd name="connsiteX43" fmla="*/ 5516007 w 6127519"/>
              <a:gd name="connsiteY43" fmla="*/ 3258473 h 6858000"/>
              <a:gd name="connsiteX44" fmla="*/ 5589758 w 6127519"/>
              <a:gd name="connsiteY44" fmla="*/ 3453699 h 6858000"/>
              <a:gd name="connsiteX45" fmla="*/ 5596144 w 6127519"/>
              <a:gd name="connsiteY45" fmla="*/ 3534624 h 6858000"/>
              <a:gd name="connsiteX46" fmla="*/ 5597750 w 6127519"/>
              <a:gd name="connsiteY46" fmla="*/ 3534129 h 6858000"/>
              <a:gd name="connsiteX47" fmla="*/ 5599700 w 6127519"/>
              <a:gd name="connsiteY47" fmla="*/ 3547221 h 6858000"/>
              <a:gd name="connsiteX48" fmla="*/ 5615031 w 6127519"/>
              <a:gd name="connsiteY48" fmla="*/ 3557482 h 6858000"/>
              <a:gd name="connsiteX49" fmla="*/ 5618377 w 6127519"/>
              <a:gd name="connsiteY49" fmla="*/ 3588431 h 6858000"/>
              <a:gd name="connsiteX50" fmla="*/ 5612155 w 6127519"/>
              <a:gd name="connsiteY50" fmla="*/ 3589869 h 6858000"/>
              <a:gd name="connsiteX51" fmla="*/ 5620843 w 6127519"/>
              <a:gd name="connsiteY51" fmla="*/ 3606745 h 6858000"/>
              <a:gd name="connsiteX52" fmla="*/ 5655472 w 6127519"/>
              <a:gd name="connsiteY52" fmla="*/ 3678877 h 6858000"/>
              <a:gd name="connsiteX53" fmla="*/ 5683015 w 6127519"/>
              <a:gd name="connsiteY53" fmla="*/ 3762025 h 6858000"/>
              <a:gd name="connsiteX54" fmla="*/ 5696643 w 6127519"/>
              <a:gd name="connsiteY54" fmla="*/ 3773888 h 6858000"/>
              <a:gd name="connsiteX55" fmla="*/ 5707995 w 6127519"/>
              <a:gd name="connsiteY55" fmla="*/ 3781685 h 6858000"/>
              <a:gd name="connsiteX56" fmla="*/ 5768491 w 6127519"/>
              <a:gd name="connsiteY56" fmla="*/ 3914399 h 6858000"/>
              <a:gd name="connsiteX57" fmla="*/ 5793123 w 6127519"/>
              <a:gd name="connsiteY57" fmla="*/ 3969952 h 6858000"/>
              <a:gd name="connsiteX58" fmla="*/ 5808321 w 6127519"/>
              <a:gd name="connsiteY58" fmla="*/ 3988153 h 6858000"/>
              <a:gd name="connsiteX59" fmla="*/ 5825621 w 6127519"/>
              <a:gd name="connsiteY59" fmla="*/ 4015525 h 6858000"/>
              <a:gd name="connsiteX60" fmla="*/ 5860672 w 6127519"/>
              <a:gd name="connsiteY60" fmla="*/ 4061579 h 6858000"/>
              <a:gd name="connsiteX61" fmla="*/ 5872173 w 6127519"/>
              <a:gd name="connsiteY61" fmla="*/ 4088497 h 6858000"/>
              <a:gd name="connsiteX62" fmla="*/ 5894095 w 6127519"/>
              <a:gd name="connsiteY62" fmla="*/ 4128857 h 6858000"/>
              <a:gd name="connsiteX63" fmla="*/ 5903513 w 6127519"/>
              <a:gd name="connsiteY63" fmla="*/ 4187661 h 6858000"/>
              <a:gd name="connsiteX64" fmla="*/ 5917114 w 6127519"/>
              <a:gd name="connsiteY64" fmla="*/ 4213096 h 6858000"/>
              <a:gd name="connsiteX65" fmla="*/ 5924233 w 6127519"/>
              <a:gd name="connsiteY65" fmla="*/ 4242060 h 6858000"/>
              <a:gd name="connsiteX66" fmla="*/ 5928910 w 6127519"/>
              <a:gd name="connsiteY66" fmla="*/ 4300973 h 6858000"/>
              <a:gd name="connsiteX67" fmla="*/ 5939320 w 6127519"/>
              <a:gd name="connsiteY67" fmla="*/ 4340435 h 6858000"/>
              <a:gd name="connsiteX68" fmla="*/ 5946705 w 6127519"/>
              <a:gd name="connsiteY68" fmla="*/ 4428051 h 6858000"/>
              <a:gd name="connsiteX69" fmla="*/ 5949261 w 6127519"/>
              <a:gd name="connsiteY69" fmla="*/ 4449185 h 6858000"/>
              <a:gd name="connsiteX70" fmla="*/ 5968960 w 6127519"/>
              <a:gd name="connsiteY70" fmla="*/ 4482655 h 6858000"/>
              <a:gd name="connsiteX71" fmla="*/ 5980106 w 6127519"/>
              <a:gd name="connsiteY71" fmla="*/ 4585087 h 6858000"/>
              <a:gd name="connsiteX72" fmla="*/ 5998138 w 6127519"/>
              <a:gd name="connsiteY72" fmla="*/ 4697518 h 6858000"/>
              <a:gd name="connsiteX73" fmla="*/ 6007819 w 6127519"/>
              <a:gd name="connsiteY73" fmla="*/ 4858148 h 6858000"/>
              <a:gd name="connsiteX74" fmla="*/ 6007749 w 6127519"/>
              <a:gd name="connsiteY74" fmla="*/ 4964715 h 6858000"/>
              <a:gd name="connsiteX75" fmla="*/ 6005269 w 6127519"/>
              <a:gd name="connsiteY75" fmla="*/ 5150567 h 6858000"/>
              <a:gd name="connsiteX76" fmla="*/ 6001127 w 6127519"/>
              <a:gd name="connsiteY76" fmla="*/ 5164609 h 6858000"/>
              <a:gd name="connsiteX77" fmla="*/ 5998514 w 6127519"/>
              <a:gd name="connsiteY77" fmla="*/ 5189673 h 6858000"/>
              <a:gd name="connsiteX78" fmla="*/ 6018409 w 6127519"/>
              <a:gd name="connsiteY78" fmla="*/ 5227157 h 6858000"/>
              <a:gd name="connsiteX79" fmla="*/ 6036748 w 6127519"/>
              <a:gd name="connsiteY79" fmla="*/ 5322752 h 6858000"/>
              <a:gd name="connsiteX80" fmla="*/ 6036943 w 6127519"/>
              <a:gd name="connsiteY80" fmla="*/ 5329480 h 6858000"/>
              <a:gd name="connsiteX81" fmla="*/ 6037677 w 6127519"/>
              <a:gd name="connsiteY81" fmla="*/ 5354807 h 6858000"/>
              <a:gd name="connsiteX82" fmla="*/ 6039728 w 6127519"/>
              <a:gd name="connsiteY82" fmla="*/ 5359416 h 6858000"/>
              <a:gd name="connsiteX83" fmla="*/ 6053435 w 6127519"/>
              <a:gd name="connsiteY83" fmla="*/ 5387547 h 6858000"/>
              <a:gd name="connsiteX84" fmla="*/ 6065933 w 6127519"/>
              <a:gd name="connsiteY84" fmla="*/ 5443002 h 6858000"/>
              <a:gd name="connsiteX85" fmla="*/ 6068640 w 6127519"/>
              <a:gd name="connsiteY85" fmla="*/ 5474503 h 6858000"/>
              <a:gd name="connsiteX86" fmla="*/ 6080922 w 6127519"/>
              <a:gd name="connsiteY86" fmla="*/ 5561070 h 6858000"/>
              <a:gd name="connsiteX87" fmla="*/ 6096949 w 6127519"/>
              <a:gd name="connsiteY87" fmla="*/ 5648179 h 6858000"/>
              <a:gd name="connsiteX88" fmla="*/ 6125703 w 6127519"/>
              <a:gd name="connsiteY88" fmla="*/ 5692894 h 6858000"/>
              <a:gd name="connsiteX89" fmla="*/ 6121353 w 6127519"/>
              <a:gd name="connsiteY89" fmla="*/ 5721725 h 6858000"/>
              <a:gd name="connsiteX90" fmla="*/ 6121607 w 6127519"/>
              <a:gd name="connsiteY90" fmla="*/ 5721959 h 6858000"/>
              <a:gd name="connsiteX91" fmla="*/ 6127024 w 6127519"/>
              <a:gd name="connsiteY91" fmla="*/ 5786902 h 6858000"/>
              <a:gd name="connsiteX92" fmla="*/ 6127519 w 6127519"/>
              <a:gd name="connsiteY92" fmla="*/ 5865775 h 6858000"/>
              <a:gd name="connsiteX93" fmla="*/ 6119217 w 6127519"/>
              <a:gd name="connsiteY93" fmla="*/ 5888542 h 6858000"/>
              <a:gd name="connsiteX94" fmla="*/ 6102493 w 6127519"/>
              <a:gd name="connsiteY94" fmla="*/ 5928602 h 6858000"/>
              <a:gd name="connsiteX95" fmla="*/ 6056863 w 6127519"/>
              <a:gd name="connsiteY95" fmla="*/ 6000643 h 6858000"/>
              <a:gd name="connsiteX96" fmla="*/ 6045436 w 6127519"/>
              <a:gd name="connsiteY96" fmla="*/ 6124480 h 6858000"/>
              <a:gd name="connsiteX97" fmla="*/ 6030489 w 6127519"/>
              <a:gd name="connsiteY97" fmla="*/ 6317666 h 6858000"/>
              <a:gd name="connsiteX98" fmla="*/ 6007492 w 6127519"/>
              <a:gd name="connsiteY98" fmla="*/ 6440818 h 6858000"/>
              <a:gd name="connsiteX99" fmla="*/ 6009467 w 6127519"/>
              <a:gd name="connsiteY99" fmla="*/ 6487076 h 6858000"/>
              <a:gd name="connsiteX100" fmla="*/ 5995064 w 6127519"/>
              <a:gd name="connsiteY100" fmla="*/ 6540791 h 6858000"/>
              <a:gd name="connsiteX101" fmla="*/ 6004510 w 6127519"/>
              <a:gd name="connsiteY101" fmla="*/ 6599256 h 6858000"/>
              <a:gd name="connsiteX102" fmla="*/ 5986207 w 6127519"/>
              <a:gd name="connsiteY102" fmla="*/ 6695855 h 6858000"/>
              <a:gd name="connsiteX103" fmla="*/ 5979428 w 6127519"/>
              <a:gd name="connsiteY103" fmla="*/ 6754678 h 6858000"/>
              <a:gd name="connsiteX104" fmla="*/ 5983398 w 6127519"/>
              <a:gd name="connsiteY104" fmla="*/ 6778641 h 6858000"/>
              <a:gd name="connsiteX105" fmla="*/ 5984543 w 6127519"/>
              <a:gd name="connsiteY105" fmla="*/ 6811016 h 6858000"/>
              <a:gd name="connsiteX106" fmla="*/ 5979671 w 6127519"/>
              <a:gd name="connsiteY106" fmla="*/ 6858000 h 6858000"/>
              <a:gd name="connsiteX107" fmla="*/ 0 w 6127519"/>
              <a:gd name="connsiteY107" fmla="*/ 6858000 h 6858000"/>
              <a:gd name="connsiteX108" fmla="*/ 0 w 6127519"/>
              <a:gd name="connsiteY108"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21088 w 6127519"/>
              <a:gd name="connsiteY13" fmla="*/ 860193 h 6858000"/>
              <a:gd name="connsiteX14" fmla="*/ 5230806 w 6127519"/>
              <a:gd name="connsiteY14" fmla="*/ 961354 h 6858000"/>
              <a:gd name="connsiteX15" fmla="*/ 5201018 w 6127519"/>
              <a:gd name="connsiteY15" fmla="*/ 1095027 h 6858000"/>
              <a:gd name="connsiteX16" fmla="*/ 5202153 w 6127519"/>
              <a:gd name="connsiteY16" fmla="*/ 1133224 h 6858000"/>
              <a:gd name="connsiteX17" fmla="*/ 5189234 w 6127519"/>
              <a:gd name="connsiteY17" fmla="*/ 1193495 h 6858000"/>
              <a:gd name="connsiteX18" fmla="*/ 5202769 w 6127519"/>
              <a:gd name="connsiteY18" fmla="*/ 1269450 h 6858000"/>
              <a:gd name="connsiteX19" fmla="*/ 5225968 w 6127519"/>
              <a:gd name="connsiteY19" fmla="*/ 1357994 h 6858000"/>
              <a:gd name="connsiteX20" fmla="*/ 5233819 w 6127519"/>
              <a:gd name="connsiteY20" fmla="*/ 1380922 h 6858000"/>
              <a:gd name="connsiteX21" fmla="*/ 5237226 w 6127519"/>
              <a:gd name="connsiteY21" fmla="*/ 1441327 h 6858000"/>
              <a:gd name="connsiteX22" fmla="*/ 5255653 w 6127519"/>
              <a:gd name="connsiteY22" fmla="*/ 1524712 h 6858000"/>
              <a:gd name="connsiteX23" fmla="*/ 5263491 w 6127519"/>
              <a:gd name="connsiteY23" fmla="*/ 1642938 h 6858000"/>
              <a:gd name="connsiteX24" fmla="*/ 5261314 w 6127519"/>
              <a:gd name="connsiteY24" fmla="*/ 1689177 h 6858000"/>
              <a:gd name="connsiteX25" fmla="*/ 5259788 w 6127519"/>
              <a:gd name="connsiteY25" fmla="*/ 1768516 h 6858000"/>
              <a:gd name="connsiteX26" fmla="*/ 5255696 w 6127519"/>
              <a:gd name="connsiteY26" fmla="*/ 1953770 h 6858000"/>
              <a:gd name="connsiteX27" fmla="*/ 5252592 w 6127519"/>
              <a:gd name="connsiteY27" fmla="*/ 2092210 h 6858000"/>
              <a:gd name="connsiteX28" fmla="*/ 5250104 w 6127519"/>
              <a:gd name="connsiteY28" fmla="*/ 2249166 h 6858000"/>
              <a:gd name="connsiteX29" fmla="*/ 5251214 w 6127519"/>
              <a:gd name="connsiteY29" fmla="*/ 2250944 h 6858000"/>
              <a:gd name="connsiteX30" fmla="*/ 5250644 w 6127519"/>
              <a:gd name="connsiteY30" fmla="*/ 2266619 h 6858000"/>
              <a:gd name="connsiteX31" fmla="*/ 5293877 w 6127519"/>
              <a:gd name="connsiteY31" fmla="*/ 2368649 h 6858000"/>
              <a:gd name="connsiteX32" fmla="*/ 5311338 w 6127519"/>
              <a:gd name="connsiteY32" fmla="*/ 2404034 h 6858000"/>
              <a:gd name="connsiteX33" fmla="*/ 5338366 w 6127519"/>
              <a:gd name="connsiteY33" fmla="*/ 2465052 h 6858000"/>
              <a:gd name="connsiteX34" fmla="*/ 5371263 w 6127519"/>
              <a:gd name="connsiteY34" fmla="*/ 2586413 h 6858000"/>
              <a:gd name="connsiteX35" fmla="*/ 5407503 w 6127519"/>
              <a:gd name="connsiteY35" fmla="*/ 2786290 h 6858000"/>
              <a:gd name="connsiteX36" fmla="*/ 5407356 w 6127519"/>
              <a:gd name="connsiteY36" fmla="*/ 2787545 h 6858000"/>
              <a:gd name="connsiteX37" fmla="*/ 5457023 w 6127519"/>
              <a:gd name="connsiteY37" fmla="*/ 2858292 h 6858000"/>
              <a:gd name="connsiteX38" fmla="*/ 5479298 w 6127519"/>
              <a:gd name="connsiteY38" fmla="*/ 2947791 h 6858000"/>
              <a:gd name="connsiteX39" fmla="*/ 5481770 w 6127519"/>
              <a:gd name="connsiteY39" fmla="*/ 2951352 h 6858000"/>
              <a:gd name="connsiteX40" fmla="*/ 5482415 w 6127519"/>
              <a:gd name="connsiteY40" fmla="*/ 3004079 h 6858000"/>
              <a:gd name="connsiteX41" fmla="*/ 5503944 w 6127519"/>
              <a:gd name="connsiteY41" fmla="*/ 3123335 h 6858000"/>
              <a:gd name="connsiteX42" fmla="*/ 5516007 w 6127519"/>
              <a:gd name="connsiteY42" fmla="*/ 3258473 h 6858000"/>
              <a:gd name="connsiteX43" fmla="*/ 5589758 w 6127519"/>
              <a:gd name="connsiteY43" fmla="*/ 3453699 h 6858000"/>
              <a:gd name="connsiteX44" fmla="*/ 5596144 w 6127519"/>
              <a:gd name="connsiteY44" fmla="*/ 3534624 h 6858000"/>
              <a:gd name="connsiteX45" fmla="*/ 5597750 w 6127519"/>
              <a:gd name="connsiteY45" fmla="*/ 3534129 h 6858000"/>
              <a:gd name="connsiteX46" fmla="*/ 5599700 w 6127519"/>
              <a:gd name="connsiteY46" fmla="*/ 3547221 h 6858000"/>
              <a:gd name="connsiteX47" fmla="*/ 5615031 w 6127519"/>
              <a:gd name="connsiteY47" fmla="*/ 3557482 h 6858000"/>
              <a:gd name="connsiteX48" fmla="*/ 5618377 w 6127519"/>
              <a:gd name="connsiteY48" fmla="*/ 3588431 h 6858000"/>
              <a:gd name="connsiteX49" fmla="*/ 5612155 w 6127519"/>
              <a:gd name="connsiteY49" fmla="*/ 3589869 h 6858000"/>
              <a:gd name="connsiteX50" fmla="*/ 5620843 w 6127519"/>
              <a:gd name="connsiteY50" fmla="*/ 3606745 h 6858000"/>
              <a:gd name="connsiteX51" fmla="*/ 5655472 w 6127519"/>
              <a:gd name="connsiteY51" fmla="*/ 3678877 h 6858000"/>
              <a:gd name="connsiteX52" fmla="*/ 5683015 w 6127519"/>
              <a:gd name="connsiteY52" fmla="*/ 3762025 h 6858000"/>
              <a:gd name="connsiteX53" fmla="*/ 5696643 w 6127519"/>
              <a:gd name="connsiteY53" fmla="*/ 3773888 h 6858000"/>
              <a:gd name="connsiteX54" fmla="*/ 5707995 w 6127519"/>
              <a:gd name="connsiteY54" fmla="*/ 3781685 h 6858000"/>
              <a:gd name="connsiteX55" fmla="*/ 5768491 w 6127519"/>
              <a:gd name="connsiteY55" fmla="*/ 3914399 h 6858000"/>
              <a:gd name="connsiteX56" fmla="*/ 5793123 w 6127519"/>
              <a:gd name="connsiteY56" fmla="*/ 3969952 h 6858000"/>
              <a:gd name="connsiteX57" fmla="*/ 5808321 w 6127519"/>
              <a:gd name="connsiteY57" fmla="*/ 3988153 h 6858000"/>
              <a:gd name="connsiteX58" fmla="*/ 5825621 w 6127519"/>
              <a:gd name="connsiteY58" fmla="*/ 4015525 h 6858000"/>
              <a:gd name="connsiteX59" fmla="*/ 5860672 w 6127519"/>
              <a:gd name="connsiteY59" fmla="*/ 4061579 h 6858000"/>
              <a:gd name="connsiteX60" fmla="*/ 5872173 w 6127519"/>
              <a:gd name="connsiteY60" fmla="*/ 4088497 h 6858000"/>
              <a:gd name="connsiteX61" fmla="*/ 5894095 w 6127519"/>
              <a:gd name="connsiteY61" fmla="*/ 4128857 h 6858000"/>
              <a:gd name="connsiteX62" fmla="*/ 5903513 w 6127519"/>
              <a:gd name="connsiteY62" fmla="*/ 4187661 h 6858000"/>
              <a:gd name="connsiteX63" fmla="*/ 5917114 w 6127519"/>
              <a:gd name="connsiteY63" fmla="*/ 4213096 h 6858000"/>
              <a:gd name="connsiteX64" fmla="*/ 5924233 w 6127519"/>
              <a:gd name="connsiteY64" fmla="*/ 4242060 h 6858000"/>
              <a:gd name="connsiteX65" fmla="*/ 5928910 w 6127519"/>
              <a:gd name="connsiteY65" fmla="*/ 4300973 h 6858000"/>
              <a:gd name="connsiteX66" fmla="*/ 5939320 w 6127519"/>
              <a:gd name="connsiteY66" fmla="*/ 4340435 h 6858000"/>
              <a:gd name="connsiteX67" fmla="*/ 5946705 w 6127519"/>
              <a:gd name="connsiteY67" fmla="*/ 4428051 h 6858000"/>
              <a:gd name="connsiteX68" fmla="*/ 5949261 w 6127519"/>
              <a:gd name="connsiteY68" fmla="*/ 4449185 h 6858000"/>
              <a:gd name="connsiteX69" fmla="*/ 5968960 w 6127519"/>
              <a:gd name="connsiteY69" fmla="*/ 4482655 h 6858000"/>
              <a:gd name="connsiteX70" fmla="*/ 5980106 w 6127519"/>
              <a:gd name="connsiteY70" fmla="*/ 4585087 h 6858000"/>
              <a:gd name="connsiteX71" fmla="*/ 5998138 w 6127519"/>
              <a:gd name="connsiteY71" fmla="*/ 4697518 h 6858000"/>
              <a:gd name="connsiteX72" fmla="*/ 6007819 w 6127519"/>
              <a:gd name="connsiteY72" fmla="*/ 4858148 h 6858000"/>
              <a:gd name="connsiteX73" fmla="*/ 6007749 w 6127519"/>
              <a:gd name="connsiteY73" fmla="*/ 4964715 h 6858000"/>
              <a:gd name="connsiteX74" fmla="*/ 6005269 w 6127519"/>
              <a:gd name="connsiteY74" fmla="*/ 5150567 h 6858000"/>
              <a:gd name="connsiteX75" fmla="*/ 6001127 w 6127519"/>
              <a:gd name="connsiteY75" fmla="*/ 5164609 h 6858000"/>
              <a:gd name="connsiteX76" fmla="*/ 5998514 w 6127519"/>
              <a:gd name="connsiteY76" fmla="*/ 5189673 h 6858000"/>
              <a:gd name="connsiteX77" fmla="*/ 6018409 w 6127519"/>
              <a:gd name="connsiteY77" fmla="*/ 5227157 h 6858000"/>
              <a:gd name="connsiteX78" fmla="*/ 6036748 w 6127519"/>
              <a:gd name="connsiteY78" fmla="*/ 5322752 h 6858000"/>
              <a:gd name="connsiteX79" fmla="*/ 6036943 w 6127519"/>
              <a:gd name="connsiteY79" fmla="*/ 5329480 h 6858000"/>
              <a:gd name="connsiteX80" fmla="*/ 6037677 w 6127519"/>
              <a:gd name="connsiteY80" fmla="*/ 5354807 h 6858000"/>
              <a:gd name="connsiteX81" fmla="*/ 6039728 w 6127519"/>
              <a:gd name="connsiteY81" fmla="*/ 5359416 h 6858000"/>
              <a:gd name="connsiteX82" fmla="*/ 6053435 w 6127519"/>
              <a:gd name="connsiteY82" fmla="*/ 5387547 h 6858000"/>
              <a:gd name="connsiteX83" fmla="*/ 6065933 w 6127519"/>
              <a:gd name="connsiteY83" fmla="*/ 5443002 h 6858000"/>
              <a:gd name="connsiteX84" fmla="*/ 6068640 w 6127519"/>
              <a:gd name="connsiteY84" fmla="*/ 5474503 h 6858000"/>
              <a:gd name="connsiteX85" fmla="*/ 6080922 w 6127519"/>
              <a:gd name="connsiteY85" fmla="*/ 5561070 h 6858000"/>
              <a:gd name="connsiteX86" fmla="*/ 6096949 w 6127519"/>
              <a:gd name="connsiteY86" fmla="*/ 5648179 h 6858000"/>
              <a:gd name="connsiteX87" fmla="*/ 6125703 w 6127519"/>
              <a:gd name="connsiteY87" fmla="*/ 5692894 h 6858000"/>
              <a:gd name="connsiteX88" fmla="*/ 6121353 w 6127519"/>
              <a:gd name="connsiteY88" fmla="*/ 5721725 h 6858000"/>
              <a:gd name="connsiteX89" fmla="*/ 6121607 w 6127519"/>
              <a:gd name="connsiteY89" fmla="*/ 5721959 h 6858000"/>
              <a:gd name="connsiteX90" fmla="*/ 6127024 w 6127519"/>
              <a:gd name="connsiteY90" fmla="*/ 5786902 h 6858000"/>
              <a:gd name="connsiteX91" fmla="*/ 6127519 w 6127519"/>
              <a:gd name="connsiteY91" fmla="*/ 5865775 h 6858000"/>
              <a:gd name="connsiteX92" fmla="*/ 6119217 w 6127519"/>
              <a:gd name="connsiteY92" fmla="*/ 5888542 h 6858000"/>
              <a:gd name="connsiteX93" fmla="*/ 6102493 w 6127519"/>
              <a:gd name="connsiteY93" fmla="*/ 5928602 h 6858000"/>
              <a:gd name="connsiteX94" fmla="*/ 6056863 w 6127519"/>
              <a:gd name="connsiteY94" fmla="*/ 6000643 h 6858000"/>
              <a:gd name="connsiteX95" fmla="*/ 6045436 w 6127519"/>
              <a:gd name="connsiteY95" fmla="*/ 6124480 h 6858000"/>
              <a:gd name="connsiteX96" fmla="*/ 6030489 w 6127519"/>
              <a:gd name="connsiteY96" fmla="*/ 6317666 h 6858000"/>
              <a:gd name="connsiteX97" fmla="*/ 6007492 w 6127519"/>
              <a:gd name="connsiteY97" fmla="*/ 6440818 h 6858000"/>
              <a:gd name="connsiteX98" fmla="*/ 6009467 w 6127519"/>
              <a:gd name="connsiteY98" fmla="*/ 6487076 h 6858000"/>
              <a:gd name="connsiteX99" fmla="*/ 5995064 w 6127519"/>
              <a:gd name="connsiteY99" fmla="*/ 6540791 h 6858000"/>
              <a:gd name="connsiteX100" fmla="*/ 6004510 w 6127519"/>
              <a:gd name="connsiteY100" fmla="*/ 6599256 h 6858000"/>
              <a:gd name="connsiteX101" fmla="*/ 5986207 w 6127519"/>
              <a:gd name="connsiteY101" fmla="*/ 6695855 h 6858000"/>
              <a:gd name="connsiteX102" fmla="*/ 5979428 w 6127519"/>
              <a:gd name="connsiteY102" fmla="*/ 6754678 h 6858000"/>
              <a:gd name="connsiteX103" fmla="*/ 5983398 w 6127519"/>
              <a:gd name="connsiteY103" fmla="*/ 6778641 h 6858000"/>
              <a:gd name="connsiteX104" fmla="*/ 5984543 w 6127519"/>
              <a:gd name="connsiteY104" fmla="*/ 6811016 h 6858000"/>
              <a:gd name="connsiteX105" fmla="*/ 5979671 w 6127519"/>
              <a:gd name="connsiteY105" fmla="*/ 6858000 h 6858000"/>
              <a:gd name="connsiteX106" fmla="*/ 0 w 6127519"/>
              <a:gd name="connsiteY106" fmla="*/ 6858000 h 6858000"/>
              <a:gd name="connsiteX107" fmla="*/ 0 w 6127519"/>
              <a:gd name="connsiteY107"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21088 w 6127519"/>
              <a:gd name="connsiteY13" fmla="*/ 860193 h 6858000"/>
              <a:gd name="connsiteX14" fmla="*/ 5230806 w 6127519"/>
              <a:gd name="connsiteY14" fmla="*/ 961354 h 6858000"/>
              <a:gd name="connsiteX15" fmla="*/ 5201018 w 6127519"/>
              <a:gd name="connsiteY15" fmla="*/ 1095027 h 6858000"/>
              <a:gd name="connsiteX16" fmla="*/ 5202153 w 6127519"/>
              <a:gd name="connsiteY16" fmla="*/ 1133224 h 6858000"/>
              <a:gd name="connsiteX17" fmla="*/ 5189234 w 6127519"/>
              <a:gd name="connsiteY17" fmla="*/ 1193495 h 6858000"/>
              <a:gd name="connsiteX18" fmla="*/ 5202769 w 6127519"/>
              <a:gd name="connsiteY18" fmla="*/ 1269450 h 6858000"/>
              <a:gd name="connsiteX19" fmla="*/ 5225968 w 6127519"/>
              <a:gd name="connsiteY19" fmla="*/ 1357994 h 6858000"/>
              <a:gd name="connsiteX20" fmla="*/ 5233819 w 6127519"/>
              <a:gd name="connsiteY20" fmla="*/ 1380922 h 6858000"/>
              <a:gd name="connsiteX21" fmla="*/ 5237226 w 6127519"/>
              <a:gd name="connsiteY21" fmla="*/ 1441327 h 6858000"/>
              <a:gd name="connsiteX22" fmla="*/ 5255653 w 6127519"/>
              <a:gd name="connsiteY22" fmla="*/ 1524712 h 6858000"/>
              <a:gd name="connsiteX23" fmla="*/ 5263491 w 6127519"/>
              <a:gd name="connsiteY23" fmla="*/ 1642938 h 6858000"/>
              <a:gd name="connsiteX24" fmla="*/ 5261314 w 6127519"/>
              <a:gd name="connsiteY24" fmla="*/ 1689177 h 6858000"/>
              <a:gd name="connsiteX25" fmla="*/ 5259788 w 6127519"/>
              <a:gd name="connsiteY25" fmla="*/ 1768516 h 6858000"/>
              <a:gd name="connsiteX26" fmla="*/ 5255696 w 6127519"/>
              <a:gd name="connsiteY26" fmla="*/ 1953770 h 6858000"/>
              <a:gd name="connsiteX27" fmla="*/ 5252592 w 6127519"/>
              <a:gd name="connsiteY27" fmla="*/ 2092210 h 6858000"/>
              <a:gd name="connsiteX28" fmla="*/ 5250104 w 6127519"/>
              <a:gd name="connsiteY28" fmla="*/ 2249166 h 6858000"/>
              <a:gd name="connsiteX29" fmla="*/ 5251214 w 6127519"/>
              <a:gd name="connsiteY29" fmla="*/ 2250944 h 6858000"/>
              <a:gd name="connsiteX30" fmla="*/ 5250644 w 6127519"/>
              <a:gd name="connsiteY30" fmla="*/ 2266619 h 6858000"/>
              <a:gd name="connsiteX31" fmla="*/ 5293877 w 6127519"/>
              <a:gd name="connsiteY31" fmla="*/ 2368649 h 6858000"/>
              <a:gd name="connsiteX32" fmla="*/ 5311338 w 6127519"/>
              <a:gd name="connsiteY32" fmla="*/ 2404034 h 6858000"/>
              <a:gd name="connsiteX33" fmla="*/ 5338366 w 6127519"/>
              <a:gd name="connsiteY33" fmla="*/ 2465052 h 6858000"/>
              <a:gd name="connsiteX34" fmla="*/ 5371263 w 6127519"/>
              <a:gd name="connsiteY34" fmla="*/ 2586413 h 6858000"/>
              <a:gd name="connsiteX35" fmla="*/ 5407503 w 6127519"/>
              <a:gd name="connsiteY35" fmla="*/ 2786290 h 6858000"/>
              <a:gd name="connsiteX36" fmla="*/ 5407356 w 6127519"/>
              <a:gd name="connsiteY36" fmla="*/ 2787545 h 6858000"/>
              <a:gd name="connsiteX37" fmla="*/ 5457023 w 6127519"/>
              <a:gd name="connsiteY37" fmla="*/ 2858292 h 6858000"/>
              <a:gd name="connsiteX38" fmla="*/ 5479298 w 6127519"/>
              <a:gd name="connsiteY38" fmla="*/ 2947791 h 6858000"/>
              <a:gd name="connsiteX39" fmla="*/ 5481770 w 6127519"/>
              <a:gd name="connsiteY39" fmla="*/ 2951352 h 6858000"/>
              <a:gd name="connsiteX40" fmla="*/ 5482415 w 6127519"/>
              <a:gd name="connsiteY40" fmla="*/ 3004079 h 6858000"/>
              <a:gd name="connsiteX41" fmla="*/ 5503944 w 6127519"/>
              <a:gd name="connsiteY41" fmla="*/ 3123335 h 6858000"/>
              <a:gd name="connsiteX42" fmla="*/ 5516007 w 6127519"/>
              <a:gd name="connsiteY42" fmla="*/ 3258473 h 6858000"/>
              <a:gd name="connsiteX43" fmla="*/ 5589758 w 6127519"/>
              <a:gd name="connsiteY43" fmla="*/ 3453699 h 6858000"/>
              <a:gd name="connsiteX44" fmla="*/ 5596144 w 6127519"/>
              <a:gd name="connsiteY44" fmla="*/ 3534624 h 6858000"/>
              <a:gd name="connsiteX45" fmla="*/ 5597750 w 6127519"/>
              <a:gd name="connsiteY45" fmla="*/ 3534129 h 6858000"/>
              <a:gd name="connsiteX46" fmla="*/ 5599700 w 6127519"/>
              <a:gd name="connsiteY46" fmla="*/ 3547221 h 6858000"/>
              <a:gd name="connsiteX47" fmla="*/ 5615031 w 6127519"/>
              <a:gd name="connsiteY47" fmla="*/ 3557482 h 6858000"/>
              <a:gd name="connsiteX48" fmla="*/ 5618377 w 6127519"/>
              <a:gd name="connsiteY48" fmla="*/ 3588431 h 6858000"/>
              <a:gd name="connsiteX49" fmla="*/ 5612155 w 6127519"/>
              <a:gd name="connsiteY49" fmla="*/ 3589869 h 6858000"/>
              <a:gd name="connsiteX50" fmla="*/ 5620843 w 6127519"/>
              <a:gd name="connsiteY50" fmla="*/ 3606745 h 6858000"/>
              <a:gd name="connsiteX51" fmla="*/ 5655472 w 6127519"/>
              <a:gd name="connsiteY51" fmla="*/ 3678877 h 6858000"/>
              <a:gd name="connsiteX52" fmla="*/ 5683015 w 6127519"/>
              <a:gd name="connsiteY52" fmla="*/ 3762025 h 6858000"/>
              <a:gd name="connsiteX53" fmla="*/ 5696643 w 6127519"/>
              <a:gd name="connsiteY53" fmla="*/ 3773888 h 6858000"/>
              <a:gd name="connsiteX54" fmla="*/ 5707995 w 6127519"/>
              <a:gd name="connsiteY54" fmla="*/ 3781685 h 6858000"/>
              <a:gd name="connsiteX55" fmla="*/ 5768491 w 6127519"/>
              <a:gd name="connsiteY55" fmla="*/ 3914399 h 6858000"/>
              <a:gd name="connsiteX56" fmla="*/ 5793123 w 6127519"/>
              <a:gd name="connsiteY56" fmla="*/ 3969952 h 6858000"/>
              <a:gd name="connsiteX57" fmla="*/ 5808321 w 6127519"/>
              <a:gd name="connsiteY57" fmla="*/ 3988153 h 6858000"/>
              <a:gd name="connsiteX58" fmla="*/ 5825621 w 6127519"/>
              <a:gd name="connsiteY58" fmla="*/ 4015525 h 6858000"/>
              <a:gd name="connsiteX59" fmla="*/ 5860672 w 6127519"/>
              <a:gd name="connsiteY59" fmla="*/ 4061579 h 6858000"/>
              <a:gd name="connsiteX60" fmla="*/ 5872173 w 6127519"/>
              <a:gd name="connsiteY60" fmla="*/ 4088497 h 6858000"/>
              <a:gd name="connsiteX61" fmla="*/ 5894095 w 6127519"/>
              <a:gd name="connsiteY61" fmla="*/ 4128857 h 6858000"/>
              <a:gd name="connsiteX62" fmla="*/ 5903513 w 6127519"/>
              <a:gd name="connsiteY62" fmla="*/ 4187661 h 6858000"/>
              <a:gd name="connsiteX63" fmla="*/ 5917114 w 6127519"/>
              <a:gd name="connsiteY63" fmla="*/ 4213096 h 6858000"/>
              <a:gd name="connsiteX64" fmla="*/ 5924233 w 6127519"/>
              <a:gd name="connsiteY64" fmla="*/ 4242060 h 6858000"/>
              <a:gd name="connsiteX65" fmla="*/ 5928910 w 6127519"/>
              <a:gd name="connsiteY65" fmla="*/ 4300973 h 6858000"/>
              <a:gd name="connsiteX66" fmla="*/ 5939320 w 6127519"/>
              <a:gd name="connsiteY66" fmla="*/ 4340435 h 6858000"/>
              <a:gd name="connsiteX67" fmla="*/ 5946705 w 6127519"/>
              <a:gd name="connsiteY67" fmla="*/ 4428051 h 6858000"/>
              <a:gd name="connsiteX68" fmla="*/ 5949261 w 6127519"/>
              <a:gd name="connsiteY68" fmla="*/ 4449185 h 6858000"/>
              <a:gd name="connsiteX69" fmla="*/ 5968960 w 6127519"/>
              <a:gd name="connsiteY69" fmla="*/ 4482655 h 6858000"/>
              <a:gd name="connsiteX70" fmla="*/ 5980106 w 6127519"/>
              <a:gd name="connsiteY70" fmla="*/ 4585087 h 6858000"/>
              <a:gd name="connsiteX71" fmla="*/ 5998138 w 6127519"/>
              <a:gd name="connsiteY71" fmla="*/ 4697518 h 6858000"/>
              <a:gd name="connsiteX72" fmla="*/ 6007819 w 6127519"/>
              <a:gd name="connsiteY72" fmla="*/ 4858148 h 6858000"/>
              <a:gd name="connsiteX73" fmla="*/ 6007749 w 6127519"/>
              <a:gd name="connsiteY73" fmla="*/ 4964715 h 6858000"/>
              <a:gd name="connsiteX74" fmla="*/ 6005269 w 6127519"/>
              <a:gd name="connsiteY74" fmla="*/ 5150567 h 6858000"/>
              <a:gd name="connsiteX75" fmla="*/ 6001127 w 6127519"/>
              <a:gd name="connsiteY75" fmla="*/ 5164609 h 6858000"/>
              <a:gd name="connsiteX76" fmla="*/ 5998514 w 6127519"/>
              <a:gd name="connsiteY76" fmla="*/ 5189673 h 6858000"/>
              <a:gd name="connsiteX77" fmla="*/ 6018409 w 6127519"/>
              <a:gd name="connsiteY77" fmla="*/ 5227157 h 6858000"/>
              <a:gd name="connsiteX78" fmla="*/ 6036748 w 6127519"/>
              <a:gd name="connsiteY78" fmla="*/ 5322752 h 6858000"/>
              <a:gd name="connsiteX79" fmla="*/ 6036943 w 6127519"/>
              <a:gd name="connsiteY79" fmla="*/ 5329480 h 6858000"/>
              <a:gd name="connsiteX80" fmla="*/ 6037677 w 6127519"/>
              <a:gd name="connsiteY80" fmla="*/ 5354807 h 6858000"/>
              <a:gd name="connsiteX81" fmla="*/ 6039728 w 6127519"/>
              <a:gd name="connsiteY81" fmla="*/ 5359416 h 6858000"/>
              <a:gd name="connsiteX82" fmla="*/ 6053435 w 6127519"/>
              <a:gd name="connsiteY82" fmla="*/ 5387547 h 6858000"/>
              <a:gd name="connsiteX83" fmla="*/ 6065933 w 6127519"/>
              <a:gd name="connsiteY83" fmla="*/ 5443002 h 6858000"/>
              <a:gd name="connsiteX84" fmla="*/ 6068640 w 6127519"/>
              <a:gd name="connsiteY84" fmla="*/ 5474503 h 6858000"/>
              <a:gd name="connsiteX85" fmla="*/ 6080922 w 6127519"/>
              <a:gd name="connsiteY85" fmla="*/ 5561070 h 6858000"/>
              <a:gd name="connsiteX86" fmla="*/ 6096949 w 6127519"/>
              <a:gd name="connsiteY86" fmla="*/ 5648179 h 6858000"/>
              <a:gd name="connsiteX87" fmla="*/ 6121353 w 6127519"/>
              <a:gd name="connsiteY87" fmla="*/ 5721725 h 6858000"/>
              <a:gd name="connsiteX88" fmla="*/ 6121607 w 6127519"/>
              <a:gd name="connsiteY88" fmla="*/ 5721959 h 6858000"/>
              <a:gd name="connsiteX89" fmla="*/ 6127024 w 6127519"/>
              <a:gd name="connsiteY89" fmla="*/ 5786902 h 6858000"/>
              <a:gd name="connsiteX90" fmla="*/ 6127519 w 6127519"/>
              <a:gd name="connsiteY90" fmla="*/ 5865775 h 6858000"/>
              <a:gd name="connsiteX91" fmla="*/ 6119217 w 6127519"/>
              <a:gd name="connsiteY91" fmla="*/ 5888542 h 6858000"/>
              <a:gd name="connsiteX92" fmla="*/ 6102493 w 6127519"/>
              <a:gd name="connsiteY92" fmla="*/ 5928602 h 6858000"/>
              <a:gd name="connsiteX93" fmla="*/ 6056863 w 6127519"/>
              <a:gd name="connsiteY93" fmla="*/ 6000643 h 6858000"/>
              <a:gd name="connsiteX94" fmla="*/ 6045436 w 6127519"/>
              <a:gd name="connsiteY94" fmla="*/ 6124480 h 6858000"/>
              <a:gd name="connsiteX95" fmla="*/ 6030489 w 6127519"/>
              <a:gd name="connsiteY95" fmla="*/ 6317666 h 6858000"/>
              <a:gd name="connsiteX96" fmla="*/ 6007492 w 6127519"/>
              <a:gd name="connsiteY96" fmla="*/ 6440818 h 6858000"/>
              <a:gd name="connsiteX97" fmla="*/ 6009467 w 6127519"/>
              <a:gd name="connsiteY97" fmla="*/ 6487076 h 6858000"/>
              <a:gd name="connsiteX98" fmla="*/ 5995064 w 6127519"/>
              <a:gd name="connsiteY98" fmla="*/ 6540791 h 6858000"/>
              <a:gd name="connsiteX99" fmla="*/ 6004510 w 6127519"/>
              <a:gd name="connsiteY99" fmla="*/ 6599256 h 6858000"/>
              <a:gd name="connsiteX100" fmla="*/ 5986207 w 6127519"/>
              <a:gd name="connsiteY100" fmla="*/ 6695855 h 6858000"/>
              <a:gd name="connsiteX101" fmla="*/ 5979428 w 6127519"/>
              <a:gd name="connsiteY101" fmla="*/ 6754678 h 6858000"/>
              <a:gd name="connsiteX102" fmla="*/ 5983398 w 6127519"/>
              <a:gd name="connsiteY102" fmla="*/ 6778641 h 6858000"/>
              <a:gd name="connsiteX103" fmla="*/ 5984543 w 6127519"/>
              <a:gd name="connsiteY103" fmla="*/ 6811016 h 6858000"/>
              <a:gd name="connsiteX104" fmla="*/ 5979671 w 6127519"/>
              <a:gd name="connsiteY104" fmla="*/ 6858000 h 6858000"/>
              <a:gd name="connsiteX105" fmla="*/ 0 w 6127519"/>
              <a:gd name="connsiteY105" fmla="*/ 6858000 h 6858000"/>
              <a:gd name="connsiteX106" fmla="*/ 0 w 6127519"/>
              <a:gd name="connsiteY106"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21088 w 6127519"/>
              <a:gd name="connsiteY13" fmla="*/ 860193 h 6858000"/>
              <a:gd name="connsiteX14" fmla="*/ 5230806 w 6127519"/>
              <a:gd name="connsiteY14" fmla="*/ 961354 h 6858000"/>
              <a:gd name="connsiteX15" fmla="*/ 5201018 w 6127519"/>
              <a:gd name="connsiteY15" fmla="*/ 1095027 h 6858000"/>
              <a:gd name="connsiteX16" fmla="*/ 5202153 w 6127519"/>
              <a:gd name="connsiteY16" fmla="*/ 1133224 h 6858000"/>
              <a:gd name="connsiteX17" fmla="*/ 5189234 w 6127519"/>
              <a:gd name="connsiteY17" fmla="*/ 1193495 h 6858000"/>
              <a:gd name="connsiteX18" fmla="*/ 5202769 w 6127519"/>
              <a:gd name="connsiteY18" fmla="*/ 1269450 h 6858000"/>
              <a:gd name="connsiteX19" fmla="*/ 5225968 w 6127519"/>
              <a:gd name="connsiteY19" fmla="*/ 1357994 h 6858000"/>
              <a:gd name="connsiteX20" fmla="*/ 5233819 w 6127519"/>
              <a:gd name="connsiteY20" fmla="*/ 1380922 h 6858000"/>
              <a:gd name="connsiteX21" fmla="*/ 5237226 w 6127519"/>
              <a:gd name="connsiteY21" fmla="*/ 1441327 h 6858000"/>
              <a:gd name="connsiteX22" fmla="*/ 5255653 w 6127519"/>
              <a:gd name="connsiteY22" fmla="*/ 1524712 h 6858000"/>
              <a:gd name="connsiteX23" fmla="*/ 5263491 w 6127519"/>
              <a:gd name="connsiteY23" fmla="*/ 1642938 h 6858000"/>
              <a:gd name="connsiteX24" fmla="*/ 5261314 w 6127519"/>
              <a:gd name="connsiteY24" fmla="*/ 1689177 h 6858000"/>
              <a:gd name="connsiteX25" fmla="*/ 5259788 w 6127519"/>
              <a:gd name="connsiteY25" fmla="*/ 1768516 h 6858000"/>
              <a:gd name="connsiteX26" fmla="*/ 5255696 w 6127519"/>
              <a:gd name="connsiteY26" fmla="*/ 1953770 h 6858000"/>
              <a:gd name="connsiteX27" fmla="*/ 5252592 w 6127519"/>
              <a:gd name="connsiteY27" fmla="*/ 2092210 h 6858000"/>
              <a:gd name="connsiteX28" fmla="*/ 5250104 w 6127519"/>
              <a:gd name="connsiteY28" fmla="*/ 2249166 h 6858000"/>
              <a:gd name="connsiteX29" fmla="*/ 5251214 w 6127519"/>
              <a:gd name="connsiteY29" fmla="*/ 2250944 h 6858000"/>
              <a:gd name="connsiteX30" fmla="*/ 5250644 w 6127519"/>
              <a:gd name="connsiteY30" fmla="*/ 2266619 h 6858000"/>
              <a:gd name="connsiteX31" fmla="*/ 5293877 w 6127519"/>
              <a:gd name="connsiteY31" fmla="*/ 2368649 h 6858000"/>
              <a:gd name="connsiteX32" fmla="*/ 5311338 w 6127519"/>
              <a:gd name="connsiteY32" fmla="*/ 2404034 h 6858000"/>
              <a:gd name="connsiteX33" fmla="*/ 5338366 w 6127519"/>
              <a:gd name="connsiteY33" fmla="*/ 2465052 h 6858000"/>
              <a:gd name="connsiteX34" fmla="*/ 5371263 w 6127519"/>
              <a:gd name="connsiteY34" fmla="*/ 2586413 h 6858000"/>
              <a:gd name="connsiteX35" fmla="*/ 5407503 w 6127519"/>
              <a:gd name="connsiteY35" fmla="*/ 2786290 h 6858000"/>
              <a:gd name="connsiteX36" fmla="*/ 5407356 w 6127519"/>
              <a:gd name="connsiteY36" fmla="*/ 2787545 h 6858000"/>
              <a:gd name="connsiteX37" fmla="*/ 5457023 w 6127519"/>
              <a:gd name="connsiteY37" fmla="*/ 2858292 h 6858000"/>
              <a:gd name="connsiteX38" fmla="*/ 5479298 w 6127519"/>
              <a:gd name="connsiteY38" fmla="*/ 2947791 h 6858000"/>
              <a:gd name="connsiteX39" fmla="*/ 5481770 w 6127519"/>
              <a:gd name="connsiteY39" fmla="*/ 2951352 h 6858000"/>
              <a:gd name="connsiteX40" fmla="*/ 5482415 w 6127519"/>
              <a:gd name="connsiteY40" fmla="*/ 3004079 h 6858000"/>
              <a:gd name="connsiteX41" fmla="*/ 5503944 w 6127519"/>
              <a:gd name="connsiteY41" fmla="*/ 3123335 h 6858000"/>
              <a:gd name="connsiteX42" fmla="*/ 5516007 w 6127519"/>
              <a:gd name="connsiteY42" fmla="*/ 3258473 h 6858000"/>
              <a:gd name="connsiteX43" fmla="*/ 5589758 w 6127519"/>
              <a:gd name="connsiteY43" fmla="*/ 3453699 h 6858000"/>
              <a:gd name="connsiteX44" fmla="*/ 5596144 w 6127519"/>
              <a:gd name="connsiteY44" fmla="*/ 3534624 h 6858000"/>
              <a:gd name="connsiteX45" fmla="*/ 5597750 w 6127519"/>
              <a:gd name="connsiteY45" fmla="*/ 3534129 h 6858000"/>
              <a:gd name="connsiteX46" fmla="*/ 5599700 w 6127519"/>
              <a:gd name="connsiteY46" fmla="*/ 3547221 h 6858000"/>
              <a:gd name="connsiteX47" fmla="*/ 5615031 w 6127519"/>
              <a:gd name="connsiteY47" fmla="*/ 3557482 h 6858000"/>
              <a:gd name="connsiteX48" fmla="*/ 5618377 w 6127519"/>
              <a:gd name="connsiteY48" fmla="*/ 3588431 h 6858000"/>
              <a:gd name="connsiteX49" fmla="*/ 5612155 w 6127519"/>
              <a:gd name="connsiteY49" fmla="*/ 3589869 h 6858000"/>
              <a:gd name="connsiteX50" fmla="*/ 5620843 w 6127519"/>
              <a:gd name="connsiteY50" fmla="*/ 3606745 h 6858000"/>
              <a:gd name="connsiteX51" fmla="*/ 5655472 w 6127519"/>
              <a:gd name="connsiteY51" fmla="*/ 3678877 h 6858000"/>
              <a:gd name="connsiteX52" fmla="*/ 5683015 w 6127519"/>
              <a:gd name="connsiteY52" fmla="*/ 3762025 h 6858000"/>
              <a:gd name="connsiteX53" fmla="*/ 5696643 w 6127519"/>
              <a:gd name="connsiteY53" fmla="*/ 3773888 h 6858000"/>
              <a:gd name="connsiteX54" fmla="*/ 5707995 w 6127519"/>
              <a:gd name="connsiteY54" fmla="*/ 3781685 h 6858000"/>
              <a:gd name="connsiteX55" fmla="*/ 5768491 w 6127519"/>
              <a:gd name="connsiteY55" fmla="*/ 3914399 h 6858000"/>
              <a:gd name="connsiteX56" fmla="*/ 5793123 w 6127519"/>
              <a:gd name="connsiteY56" fmla="*/ 3969952 h 6858000"/>
              <a:gd name="connsiteX57" fmla="*/ 5808321 w 6127519"/>
              <a:gd name="connsiteY57" fmla="*/ 3988153 h 6858000"/>
              <a:gd name="connsiteX58" fmla="*/ 5825621 w 6127519"/>
              <a:gd name="connsiteY58" fmla="*/ 4015525 h 6858000"/>
              <a:gd name="connsiteX59" fmla="*/ 5860672 w 6127519"/>
              <a:gd name="connsiteY59" fmla="*/ 4061579 h 6858000"/>
              <a:gd name="connsiteX60" fmla="*/ 5872173 w 6127519"/>
              <a:gd name="connsiteY60" fmla="*/ 4088497 h 6858000"/>
              <a:gd name="connsiteX61" fmla="*/ 5894095 w 6127519"/>
              <a:gd name="connsiteY61" fmla="*/ 4128857 h 6858000"/>
              <a:gd name="connsiteX62" fmla="*/ 5903513 w 6127519"/>
              <a:gd name="connsiteY62" fmla="*/ 4187661 h 6858000"/>
              <a:gd name="connsiteX63" fmla="*/ 5917114 w 6127519"/>
              <a:gd name="connsiteY63" fmla="*/ 4213096 h 6858000"/>
              <a:gd name="connsiteX64" fmla="*/ 5924233 w 6127519"/>
              <a:gd name="connsiteY64" fmla="*/ 4242060 h 6858000"/>
              <a:gd name="connsiteX65" fmla="*/ 5928910 w 6127519"/>
              <a:gd name="connsiteY65" fmla="*/ 4300973 h 6858000"/>
              <a:gd name="connsiteX66" fmla="*/ 5939320 w 6127519"/>
              <a:gd name="connsiteY66" fmla="*/ 4340435 h 6858000"/>
              <a:gd name="connsiteX67" fmla="*/ 5946705 w 6127519"/>
              <a:gd name="connsiteY67" fmla="*/ 4428051 h 6858000"/>
              <a:gd name="connsiteX68" fmla="*/ 5949261 w 6127519"/>
              <a:gd name="connsiteY68" fmla="*/ 4449185 h 6858000"/>
              <a:gd name="connsiteX69" fmla="*/ 5968960 w 6127519"/>
              <a:gd name="connsiteY69" fmla="*/ 4482655 h 6858000"/>
              <a:gd name="connsiteX70" fmla="*/ 5980106 w 6127519"/>
              <a:gd name="connsiteY70" fmla="*/ 4585087 h 6858000"/>
              <a:gd name="connsiteX71" fmla="*/ 5998138 w 6127519"/>
              <a:gd name="connsiteY71" fmla="*/ 4697518 h 6858000"/>
              <a:gd name="connsiteX72" fmla="*/ 6007819 w 6127519"/>
              <a:gd name="connsiteY72" fmla="*/ 4858148 h 6858000"/>
              <a:gd name="connsiteX73" fmla="*/ 6007749 w 6127519"/>
              <a:gd name="connsiteY73" fmla="*/ 4964715 h 6858000"/>
              <a:gd name="connsiteX74" fmla="*/ 6005269 w 6127519"/>
              <a:gd name="connsiteY74" fmla="*/ 5150567 h 6858000"/>
              <a:gd name="connsiteX75" fmla="*/ 6001127 w 6127519"/>
              <a:gd name="connsiteY75" fmla="*/ 5164609 h 6858000"/>
              <a:gd name="connsiteX76" fmla="*/ 5998514 w 6127519"/>
              <a:gd name="connsiteY76" fmla="*/ 5189673 h 6858000"/>
              <a:gd name="connsiteX77" fmla="*/ 6018409 w 6127519"/>
              <a:gd name="connsiteY77" fmla="*/ 5227157 h 6858000"/>
              <a:gd name="connsiteX78" fmla="*/ 6036748 w 6127519"/>
              <a:gd name="connsiteY78" fmla="*/ 5322752 h 6858000"/>
              <a:gd name="connsiteX79" fmla="*/ 6036943 w 6127519"/>
              <a:gd name="connsiteY79" fmla="*/ 5329480 h 6858000"/>
              <a:gd name="connsiteX80" fmla="*/ 6037677 w 6127519"/>
              <a:gd name="connsiteY80" fmla="*/ 5354807 h 6858000"/>
              <a:gd name="connsiteX81" fmla="*/ 6039728 w 6127519"/>
              <a:gd name="connsiteY81" fmla="*/ 5359416 h 6858000"/>
              <a:gd name="connsiteX82" fmla="*/ 6053435 w 6127519"/>
              <a:gd name="connsiteY82" fmla="*/ 5387547 h 6858000"/>
              <a:gd name="connsiteX83" fmla="*/ 6065933 w 6127519"/>
              <a:gd name="connsiteY83" fmla="*/ 5443002 h 6858000"/>
              <a:gd name="connsiteX84" fmla="*/ 6068640 w 6127519"/>
              <a:gd name="connsiteY84" fmla="*/ 5474503 h 6858000"/>
              <a:gd name="connsiteX85" fmla="*/ 6080922 w 6127519"/>
              <a:gd name="connsiteY85" fmla="*/ 5561070 h 6858000"/>
              <a:gd name="connsiteX86" fmla="*/ 6096949 w 6127519"/>
              <a:gd name="connsiteY86" fmla="*/ 5648179 h 6858000"/>
              <a:gd name="connsiteX87" fmla="*/ 6121353 w 6127519"/>
              <a:gd name="connsiteY87" fmla="*/ 5721725 h 6858000"/>
              <a:gd name="connsiteX88" fmla="*/ 6109884 w 6127519"/>
              <a:gd name="connsiteY88" fmla="*/ 5721959 h 6858000"/>
              <a:gd name="connsiteX89" fmla="*/ 6127024 w 6127519"/>
              <a:gd name="connsiteY89" fmla="*/ 5786902 h 6858000"/>
              <a:gd name="connsiteX90" fmla="*/ 6127519 w 6127519"/>
              <a:gd name="connsiteY90" fmla="*/ 5865775 h 6858000"/>
              <a:gd name="connsiteX91" fmla="*/ 6119217 w 6127519"/>
              <a:gd name="connsiteY91" fmla="*/ 5888542 h 6858000"/>
              <a:gd name="connsiteX92" fmla="*/ 6102493 w 6127519"/>
              <a:gd name="connsiteY92" fmla="*/ 5928602 h 6858000"/>
              <a:gd name="connsiteX93" fmla="*/ 6056863 w 6127519"/>
              <a:gd name="connsiteY93" fmla="*/ 6000643 h 6858000"/>
              <a:gd name="connsiteX94" fmla="*/ 6045436 w 6127519"/>
              <a:gd name="connsiteY94" fmla="*/ 6124480 h 6858000"/>
              <a:gd name="connsiteX95" fmla="*/ 6030489 w 6127519"/>
              <a:gd name="connsiteY95" fmla="*/ 6317666 h 6858000"/>
              <a:gd name="connsiteX96" fmla="*/ 6007492 w 6127519"/>
              <a:gd name="connsiteY96" fmla="*/ 6440818 h 6858000"/>
              <a:gd name="connsiteX97" fmla="*/ 6009467 w 6127519"/>
              <a:gd name="connsiteY97" fmla="*/ 6487076 h 6858000"/>
              <a:gd name="connsiteX98" fmla="*/ 5995064 w 6127519"/>
              <a:gd name="connsiteY98" fmla="*/ 6540791 h 6858000"/>
              <a:gd name="connsiteX99" fmla="*/ 6004510 w 6127519"/>
              <a:gd name="connsiteY99" fmla="*/ 6599256 h 6858000"/>
              <a:gd name="connsiteX100" fmla="*/ 5986207 w 6127519"/>
              <a:gd name="connsiteY100" fmla="*/ 6695855 h 6858000"/>
              <a:gd name="connsiteX101" fmla="*/ 5979428 w 6127519"/>
              <a:gd name="connsiteY101" fmla="*/ 6754678 h 6858000"/>
              <a:gd name="connsiteX102" fmla="*/ 5983398 w 6127519"/>
              <a:gd name="connsiteY102" fmla="*/ 6778641 h 6858000"/>
              <a:gd name="connsiteX103" fmla="*/ 5984543 w 6127519"/>
              <a:gd name="connsiteY103" fmla="*/ 6811016 h 6858000"/>
              <a:gd name="connsiteX104" fmla="*/ 5979671 w 6127519"/>
              <a:gd name="connsiteY104" fmla="*/ 6858000 h 6858000"/>
              <a:gd name="connsiteX105" fmla="*/ 0 w 6127519"/>
              <a:gd name="connsiteY105" fmla="*/ 6858000 h 6858000"/>
              <a:gd name="connsiteX106" fmla="*/ 0 w 6127519"/>
              <a:gd name="connsiteY106"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21088 w 6127519"/>
              <a:gd name="connsiteY13" fmla="*/ 860193 h 6858000"/>
              <a:gd name="connsiteX14" fmla="*/ 5230806 w 6127519"/>
              <a:gd name="connsiteY14" fmla="*/ 961354 h 6858000"/>
              <a:gd name="connsiteX15" fmla="*/ 5201018 w 6127519"/>
              <a:gd name="connsiteY15" fmla="*/ 1095027 h 6858000"/>
              <a:gd name="connsiteX16" fmla="*/ 5202153 w 6127519"/>
              <a:gd name="connsiteY16" fmla="*/ 1133224 h 6858000"/>
              <a:gd name="connsiteX17" fmla="*/ 5189234 w 6127519"/>
              <a:gd name="connsiteY17" fmla="*/ 1193495 h 6858000"/>
              <a:gd name="connsiteX18" fmla="*/ 5202769 w 6127519"/>
              <a:gd name="connsiteY18" fmla="*/ 1269450 h 6858000"/>
              <a:gd name="connsiteX19" fmla="*/ 5225968 w 6127519"/>
              <a:gd name="connsiteY19" fmla="*/ 1357994 h 6858000"/>
              <a:gd name="connsiteX20" fmla="*/ 5233819 w 6127519"/>
              <a:gd name="connsiteY20" fmla="*/ 1380922 h 6858000"/>
              <a:gd name="connsiteX21" fmla="*/ 5237226 w 6127519"/>
              <a:gd name="connsiteY21" fmla="*/ 1441327 h 6858000"/>
              <a:gd name="connsiteX22" fmla="*/ 5255653 w 6127519"/>
              <a:gd name="connsiteY22" fmla="*/ 1524712 h 6858000"/>
              <a:gd name="connsiteX23" fmla="*/ 5263491 w 6127519"/>
              <a:gd name="connsiteY23" fmla="*/ 1642938 h 6858000"/>
              <a:gd name="connsiteX24" fmla="*/ 5261314 w 6127519"/>
              <a:gd name="connsiteY24" fmla="*/ 1689177 h 6858000"/>
              <a:gd name="connsiteX25" fmla="*/ 5259788 w 6127519"/>
              <a:gd name="connsiteY25" fmla="*/ 1768516 h 6858000"/>
              <a:gd name="connsiteX26" fmla="*/ 5255696 w 6127519"/>
              <a:gd name="connsiteY26" fmla="*/ 1953770 h 6858000"/>
              <a:gd name="connsiteX27" fmla="*/ 5252592 w 6127519"/>
              <a:gd name="connsiteY27" fmla="*/ 2092210 h 6858000"/>
              <a:gd name="connsiteX28" fmla="*/ 5250104 w 6127519"/>
              <a:gd name="connsiteY28" fmla="*/ 2249166 h 6858000"/>
              <a:gd name="connsiteX29" fmla="*/ 5251214 w 6127519"/>
              <a:gd name="connsiteY29" fmla="*/ 2250944 h 6858000"/>
              <a:gd name="connsiteX30" fmla="*/ 5250644 w 6127519"/>
              <a:gd name="connsiteY30" fmla="*/ 2266619 h 6858000"/>
              <a:gd name="connsiteX31" fmla="*/ 5293877 w 6127519"/>
              <a:gd name="connsiteY31" fmla="*/ 2368649 h 6858000"/>
              <a:gd name="connsiteX32" fmla="*/ 5311338 w 6127519"/>
              <a:gd name="connsiteY32" fmla="*/ 2404034 h 6858000"/>
              <a:gd name="connsiteX33" fmla="*/ 5338366 w 6127519"/>
              <a:gd name="connsiteY33" fmla="*/ 2465052 h 6858000"/>
              <a:gd name="connsiteX34" fmla="*/ 5371263 w 6127519"/>
              <a:gd name="connsiteY34" fmla="*/ 2586413 h 6858000"/>
              <a:gd name="connsiteX35" fmla="*/ 5407503 w 6127519"/>
              <a:gd name="connsiteY35" fmla="*/ 2786290 h 6858000"/>
              <a:gd name="connsiteX36" fmla="*/ 5407356 w 6127519"/>
              <a:gd name="connsiteY36" fmla="*/ 2787545 h 6858000"/>
              <a:gd name="connsiteX37" fmla="*/ 5457023 w 6127519"/>
              <a:gd name="connsiteY37" fmla="*/ 2858292 h 6858000"/>
              <a:gd name="connsiteX38" fmla="*/ 5479298 w 6127519"/>
              <a:gd name="connsiteY38" fmla="*/ 2947791 h 6858000"/>
              <a:gd name="connsiteX39" fmla="*/ 5481770 w 6127519"/>
              <a:gd name="connsiteY39" fmla="*/ 2951352 h 6858000"/>
              <a:gd name="connsiteX40" fmla="*/ 5482415 w 6127519"/>
              <a:gd name="connsiteY40" fmla="*/ 3004079 h 6858000"/>
              <a:gd name="connsiteX41" fmla="*/ 5503944 w 6127519"/>
              <a:gd name="connsiteY41" fmla="*/ 3123335 h 6858000"/>
              <a:gd name="connsiteX42" fmla="*/ 5516007 w 6127519"/>
              <a:gd name="connsiteY42" fmla="*/ 3258473 h 6858000"/>
              <a:gd name="connsiteX43" fmla="*/ 5589758 w 6127519"/>
              <a:gd name="connsiteY43" fmla="*/ 3453699 h 6858000"/>
              <a:gd name="connsiteX44" fmla="*/ 5596144 w 6127519"/>
              <a:gd name="connsiteY44" fmla="*/ 3534624 h 6858000"/>
              <a:gd name="connsiteX45" fmla="*/ 5597750 w 6127519"/>
              <a:gd name="connsiteY45" fmla="*/ 3534129 h 6858000"/>
              <a:gd name="connsiteX46" fmla="*/ 5599700 w 6127519"/>
              <a:gd name="connsiteY46" fmla="*/ 3547221 h 6858000"/>
              <a:gd name="connsiteX47" fmla="*/ 5615031 w 6127519"/>
              <a:gd name="connsiteY47" fmla="*/ 3557482 h 6858000"/>
              <a:gd name="connsiteX48" fmla="*/ 5618377 w 6127519"/>
              <a:gd name="connsiteY48" fmla="*/ 3588431 h 6858000"/>
              <a:gd name="connsiteX49" fmla="*/ 5612155 w 6127519"/>
              <a:gd name="connsiteY49" fmla="*/ 3589869 h 6858000"/>
              <a:gd name="connsiteX50" fmla="*/ 5620843 w 6127519"/>
              <a:gd name="connsiteY50" fmla="*/ 3606745 h 6858000"/>
              <a:gd name="connsiteX51" fmla="*/ 5655472 w 6127519"/>
              <a:gd name="connsiteY51" fmla="*/ 3678877 h 6858000"/>
              <a:gd name="connsiteX52" fmla="*/ 5683015 w 6127519"/>
              <a:gd name="connsiteY52" fmla="*/ 3762025 h 6858000"/>
              <a:gd name="connsiteX53" fmla="*/ 5696643 w 6127519"/>
              <a:gd name="connsiteY53" fmla="*/ 3773888 h 6858000"/>
              <a:gd name="connsiteX54" fmla="*/ 5707995 w 6127519"/>
              <a:gd name="connsiteY54" fmla="*/ 3781685 h 6858000"/>
              <a:gd name="connsiteX55" fmla="*/ 5768491 w 6127519"/>
              <a:gd name="connsiteY55" fmla="*/ 3914399 h 6858000"/>
              <a:gd name="connsiteX56" fmla="*/ 5793123 w 6127519"/>
              <a:gd name="connsiteY56" fmla="*/ 3969952 h 6858000"/>
              <a:gd name="connsiteX57" fmla="*/ 5808321 w 6127519"/>
              <a:gd name="connsiteY57" fmla="*/ 3988153 h 6858000"/>
              <a:gd name="connsiteX58" fmla="*/ 5825621 w 6127519"/>
              <a:gd name="connsiteY58" fmla="*/ 4015525 h 6858000"/>
              <a:gd name="connsiteX59" fmla="*/ 5860672 w 6127519"/>
              <a:gd name="connsiteY59" fmla="*/ 4061579 h 6858000"/>
              <a:gd name="connsiteX60" fmla="*/ 5872173 w 6127519"/>
              <a:gd name="connsiteY60" fmla="*/ 4088497 h 6858000"/>
              <a:gd name="connsiteX61" fmla="*/ 5894095 w 6127519"/>
              <a:gd name="connsiteY61" fmla="*/ 4128857 h 6858000"/>
              <a:gd name="connsiteX62" fmla="*/ 5903513 w 6127519"/>
              <a:gd name="connsiteY62" fmla="*/ 4187661 h 6858000"/>
              <a:gd name="connsiteX63" fmla="*/ 5917114 w 6127519"/>
              <a:gd name="connsiteY63" fmla="*/ 4213096 h 6858000"/>
              <a:gd name="connsiteX64" fmla="*/ 5924233 w 6127519"/>
              <a:gd name="connsiteY64" fmla="*/ 4242060 h 6858000"/>
              <a:gd name="connsiteX65" fmla="*/ 5928910 w 6127519"/>
              <a:gd name="connsiteY65" fmla="*/ 4300973 h 6858000"/>
              <a:gd name="connsiteX66" fmla="*/ 5939320 w 6127519"/>
              <a:gd name="connsiteY66" fmla="*/ 4340435 h 6858000"/>
              <a:gd name="connsiteX67" fmla="*/ 5946705 w 6127519"/>
              <a:gd name="connsiteY67" fmla="*/ 4428051 h 6858000"/>
              <a:gd name="connsiteX68" fmla="*/ 5949261 w 6127519"/>
              <a:gd name="connsiteY68" fmla="*/ 4449185 h 6858000"/>
              <a:gd name="connsiteX69" fmla="*/ 5968960 w 6127519"/>
              <a:gd name="connsiteY69" fmla="*/ 4482655 h 6858000"/>
              <a:gd name="connsiteX70" fmla="*/ 5980106 w 6127519"/>
              <a:gd name="connsiteY70" fmla="*/ 4585087 h 6858000"/>
              <a:gd name="connsiteX71" fmla="*/ 5998138 w 6127519"/>
              <a:gd name="connsiteY71" fmla="*/ 4697518 h 6858000"/>
              <a:gd name="connsiteX72" fmla="*/ 6007819 w 6127519"/>
              <a:gd name="connsiteY72" fmla="*/ 4858148 h 6858000"/>
              <a:gd name="connsiteX73" fmla="*/ 6007749 w 6127519"/>
              <a:gd name="connsiteY73" fmla="*/ 4964715 h 6858000"/>
              <a:gd name="connsiteX74" fmla="*/ 6005269 w 6127519"/>
              <a:gd name="connsiteY74" fmla="*/ 5150567 h 6858000"/>
              <a:gd name="connsiteX75" fmla="*/ 6001127 w 6127519"/>
              <a:gd name="connsiteY75" fmla="*/ 5164609 h 6858000"/>
              <a:gd name="connsiteX76" fmla="*/ 5998514 w 6127519"/>
              <a:gd name="connsiteY76" fmla="*/ 5189673 h 6858000"/>
              <a:gd name="connsiteX77" fmla="*/ 6018409 w 6127519"/>
              <a:gd name="connsiteY77" fmla="*/ 5227157 h 6858000"/>
              <a:gd name="connsiteX78" fmla="*/ 6036748 w 6127519"/>
              <a:gd name="connsiteY78" fmla="*/ 5322752 h 6858000"/>
              <a:gd name="connsiteX79" fmla="*/ 6036943 w 6127519"/>
              <a:gd name="connsiteY79" fmla="*/ 5329480 h 6858000"/>
              <a:gd name="connsiteX80" fmla="*/ 6037677 w 6127519"/>
              <a:gd name="connsiteY80" fmla="*/ 5354807 h 6858000"/>
              <a:gd name="connsiteX81" fmla="*/ 6039728 w 6127519"/>
              <a:gd name="connsiteY81" fmla="*/ 5359416 h 6858000"/>
              <a:gd name="connsiteX82" fmla="*/ 6053435 w 6127519"/>
              <a:gd name="connsiteY82" fmla="*/ 5387547 h 6858000"/>
              <a:gd name="connsiteX83" fmla="*/ 6065933 w 6127519"/>
              <a:gd name="connsiteY83" fmla="*/ 5443002 h 6858000"/>
              <a:gd name="connsiteX84" fmla="*/ 6068640 w 6127519"/>
              <a:gd name="connsiteY84" fmla="*/ 5474503 h 6858000"/>
              <a:gd name="connsiteX85" fmla="*/ 6080922 w 6127519"/>
              <a:gd name="connsiteY85" fmla="*/ 5561070 h 6858000"/>
              <a:gd name="connsiteX86" fmla="*/ 6096949 w 6127519"/>
              <a:gd name="connsiteY86" fmla="*/ 5648179 h 6858000"/>
              <a:gd name="connsiteX87" fmla="*/ 6121353 w 6127519"/>
              <a:gd name="connsiteY87" fmla="*/ 5721725 h 6858000"/>
              <a:gd name="connsiteX88" fmla="*/ 6109884 w 6127519"/>
              <a:gd name="connsiteY88" fmla="*/ 5721959 h 6858000"/>
              <a:gd name="connsiteX89" fmla="*/ 6127024 w 6127519"/>
              <a:gd name="connsiteY89" fmla="*/ 5786902 h 6858000"/>
              <a:gd name="connsiteX90" fmla="*/ 6127519 w 6127519"/>
              <a:gd name="connsiteY90" fmla="*/ 5865775 h 6858000"/>
              <a:gd name="connsiteX91" fmla="*/ 6116287 w 6127519"/>
              <a:gd name="connsiteY91" fmla="*/ 5868026 h 6858000"/>
              <a:gd name="connsiteX92" fmla="*/ 6102493 w 6127519"/>
              <a:gd name="connsiteY92" fmla="*/ 5928602 h 6858000"/>
              <a:gd name="connsiteX93" fmla="*/ 6056863 w 6127519"/>
              <a:gd name="connsiteY93" fmla="*/ 6000643 h 6858000"/>
              <a:gd name="connsiteX94" fmla="*/ 6045436 w 6127519"/>
              <a:gd name="connsiteY94" fmla="*/ 6124480 h 6858000"/>
              <a:gd name="connsiteX95" fmla="*/ 6030489 w 6127519"/>
              <a:gd name="connsiteY95" fmla="*/ 6317666 h 6858000"/>
              <a:gd name="connsiteX96" fmla="*/ 6007492 w 6127519"/>
              <a:gd name="connsiteY96" fmla="*/ 6440818 h 6858000"/>
              <a:gd name="connsiteX97" fmla="*/ 6009467 w 6127519"/>
              <a:gd name="connsiteY97" fmla="*/ 6487076 h 6858000"/>
              <a:gd name="connsiteX98" fmla="*/ 5995064 w 6127519"/>
              <a:gd name="connsiteY98" fmla="*/ 6540791 h 6858000"/>
              <a:gd name="connsiteX99" fmla="*/ 6004510 w 6127519"/>
              <a:gd name="connsiteY99" fmla="*/ 6599256 h 6858000"/>
              <a:gd name="connsiteX100" fmla="*/ 5986207 w 6127519"/>
              <a:gd name="connsiteY100" fmla="*/ 6695855 h 6858000"/>
              <a:gd name="connsiteX101" fmla="*/ 5979428 w 6127519"/>
              <a:gd name="connsiteY101" fmla="*/ 6754678 h 6858000"/>
              <a:gd name="connsiteX102" fmla="*/ 5983398 w 6127519"/>
              <a:gd name="connsiteY102" fmla="*/ 6778641 h 6858000"/>
              <a:gd name="connsiteX103" fmla="*/ 5984543 w 6127519"/>
              <a:gd name="connsiteY103" fmla="*/ 6811016 h 6858000"/>
              <a:gd name="connsiteX104" fmla="*/ 5979671 w 6127519"/>
              <a:gd name="connsiteY104" fmla="*/ 6858000 h 6858000"/>
              <a:gd name="connsiteX105" fmla="*/ 0 w 6127519"/>
              <a:gd name="connsiteY105" fmla="*/ 6858000 h 6858000"/>
              <a:gd name="connsiteX106" fmla="*/ 0 w 6127519"/>
              <a:gd name="connsiteY106"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21088 w 6127519"/>
              <a:gd name="connsiteY13" fmla="*/ 860193 h 6858000"/>
              <a:gd name="connsiteX14" fmla="*/ 5230806 w 6127519"/>
              <a:gd name="connsiteY14" fmla="*/ 961354 h 6858000"/>
              <a:gd name="connsiteX15" fmla="*/ 5201018 w 6127519"/>
              <a:gd name="connsiteY15" fmla="*/ 1095027 h 6858000"/>
              <a:gd name="connsiteX16" fmla="*/ 5202153 w 6127519"/>
              <a:gd name="connsiteY16" fmla="*/ 1133224 h 6858000"/>
              <a:gd name="connsiteX17" fmla="*/ 5189234 w 6127519"/>
              <a:gd name="connsiteY17" fmla="*/ 1193495 h 6858000"/>
              <a:gd name="connsiteX18" fmla="*/ 5202769 w 6127519"/>
              <a:gd name="connsiteY18" fmla="*/ 1269450 h 6858000"/>
              <a:gd name="connsiteX19" fmla="*/ 5225968 w 6127519"/>
              <a:gd name="connsiteY19" fmla="*/ 1357994 h 6858000"/>
              <a:gd name="connsiteX20" fmla="*/ 5233819 w 6127519"/>
              <a:gd name="connsiteY20" fmla="*/ 1380922 h 6858000"/>
              <a:gd name="connsiteX21" fmla="*/ 5237226 w 6127519"/>
              <a:gd name="connsiteY21" fmla="*/ 1441327 h 6858000"/>
              <a:gd name="connsiteX22" fmla="*/ 5255653 w 6127519"/>
              <a:gd name="connsiteY22" fmla="*/ 1524712 h 6858000"/>
              <a:gd name="connsiteX23" fmla="*/ 5263491 w 6127519"/>
              <a:gd name="connsiteY23" fmla="*/ 1642938 h 6858000"/>
              <a:gd name="connsiteX24" fmla="*/ 5261314 w 6127519"/>
              <a:gd name="connsiteY24" fmla="*/ 1689177 h 6858000"/>
              <a:gd name="connsiteX25" fmla="*/ 5259788 w 6127519"/>
              <a:gd name="connsiteY25" fmla="*/ 1768516 h 6858000"/>
              <a:gd name="connsiteX26" fmla="*/ 5255696 w 6127519"/>
              <a:gd name="connsiteY26" fmla="*/ 1953770 h 6858000"/>
              <a:gd name="connsiteX27" fmla="*/ 5252592 w 6127519"/>
              <a:gd name="connsiteY27" fmla="*/ 2092210 h 6858000"/>
              <a:gd name="connsiteX28" fmla="*/ 5250104 w 6127519"/>
              <a:gd name="connsiteY28" fmla="*/ 2249166 h 6858000"/>
              <a:gd name="connsiteX29" fmla="*/ 5251214 w 6127519"/>
              <a:gd name="connsiteY29" fmla="*/ 2250944 h 6858000"/>
              <a:gd name="connsiteX30" fmla="*/ 5250644 w 6127519"/>
              <a:gd name="connsiteY30" fmla="*/ 2266619 h 6858000"/>
              <a:gd name="connsiteX31" fmla="*/ 5293877 w 6127519"/>
              <a:gd name="connsiteY31" fmla="*/ 2368649 h 6858000"/>
              <a:gd name="connsiteX32" fmla="*/ 5311338 w 6127519"/>
              <a:gd name="connsiteY32" fmla="*/ 2404034 h 6858000"/>
              <a:gd name="connsiteX33" fmla="*/ 5338366 w 6127519"/>
              <a:gd name="connsiteY33" fmla="*/ 2465052 h 6858000"/>
              <a:gd name="connsiteX34" fmla="*/ 5371263 w 6127519"/>
              <a:gd name="connsiteY34" fmla="*/ 2586413 h 6858000"/>
              <a:gd name="connsiteX35" fmla="*/ 5407503 w 6127519"/>
              <a:gd name="connsiteY35" fmla="*/ 2786290 h 6858000"/>
              <a:gd name="connsiteX36" fmla="*/ 5407356 w 6127519"/>
              <a:gd name="connsiteY36" fmla="*/ 2787545 h 6858000"/>
              <a:gd name="connsiteX37" fmla="*/ 5457023 w 6127519"/>
              <a:gd name="connsiteY37" fmla="*/ 2858292 h 6858000"/>
              <a:gd name="connsiteX38" fmla="*/ 5479298 w 6127519"/>
              <a:gd name="connsiteY38" fmla="*/ 2947791 h 6858000"/>
              <a:gd name="connsiteX39" fmla="*/ 5481770 w 6127519"/>
              <a:gd name="connsiteY39" fmla="*/ 2951352 h 6858000"/>
              <a:gd name="connsiteX40" fmla="*/ 5482415 w 6127519"/>
              <a:gd name="connsiteY40" fmla="*/ 3004079 h 6858000"/>
              <a:gd name="connsiteX41" fmla="*/ 5503944 w 6127519"/>
              <a:gd name="connsiteY41" fmla="*/ 3123335 h 6858000"/>
              <a:gd name="connsiteX42" fmla="*/ 5516007 w 6127519"/>
              <a:gd name="connsiteY42" fmla="*/ 3258473 h 6858000"/>
              <a:gd name="connsiteX43" fmla="*/ 5589758 w 6127519"/>
              <a:gd name="connsiteY43" fmla="*/ 3453699 h 6858000"/>
              <a:gd name="connsiteX44" fmla="*/ 5596144 w 6127519"/>
              <a:gd name="connsiteY44" fmla="*/ 3534624 h 6858000"/>
              <a:gd name="connsiteX45" fmla="*/ 5597750 w 6127519"/>
              <a:gd name="connsiteY45" fmla="*/ 3534129 h 6858000"/>
              <a:gd name="connsiteX46" fmla="*/ 5599700 w 6127519"/>
              <a:gd name="connsiteY46" fmla="*/ 3547221 h 6858000"/>
              <a:gd name="connsiteX47" fmla="*/ 5615031 w 6127519"/>
              <a:gd name="connsiteY47" fmla="*/ 3557482 h 6858000"/>
              <a:gd name="connsiteX48" fmla="*/ 5618377 w 6127519"/>
              <a:gd name="connsiteY48" fmla="*/ 3588431 h 6858000"/>
              <a:gd name="connsiteX49" fmla="*/ 5612155 w 6127519"/>
              <a:gd name="connsiteY49" fmla="*/ 3589869 h 6858000"/>
              <a:gd name="connsiteX50" fmla="*/ 5620843 w 6127519"/>
              <a:gd name="connsiteY50" fmla="*/ 3606745 h 6858000"/>
              <a:gd name="connsiteX51" fmla="*/ 5655472 w 6127519"/>
              <a:gd name="connsiteY51" fmla="*/ 3678877 h 6858000"/>
              <a:gd name="connsiteX52" fmla="*/ 5683015 w 6127519"/>
              <a:gd name="connsiteY52" fmla="*/ 3762025 h 6858000"/>
              <a:gd name="connsiteX53" fmla="*/ 5696643 w 6127519"/>
              <a:gd name="connsiteY53" fmla="*/ 3773888 h 6858000"/>
              <a:gd name="connsiteX54" fmla="*/ 5707995 w 6127519"/>
              <a:gd name="connsiteY54" fmla="*/ 3781685 h 6858000"/>
              <a:gd name="connsiteX55" fmla="*/ 5768491 w 6127519"/>
              <a:gd name="connsiteY55" fmla="*/ 3914399 h 6858000"/>
              <a:gd name="connsiteX56" fmla="*/ 5793123 w 6127519"/>
              <a:gd name="connsiteY56" fmla="*/ 3969952 h 6858000"/>
              <a:gd name="connsiteX57" fmla="*/ 5808321 w 6127519"/>
              <a:gd name="connsiteY57" fmla="*/ 3988153 h 6858000"/>
              <a:gd name="connsiteX58" fmla="*/ 5825621 w 6127519"/>
              <a:gd name="connsiteY58" fmla="*/ 4015525 h 6858000"/>
              <a:gd name="connsiteX59" fmla="*/ 5860672 w 6127519"/>
              <a:gd name="connsiteY59" fmla="*/ 4061579 h 6858000"/>
              <a:gd name="connsiteX60" fmla="*/ 5872173 w 6127519"/>
              <a:gd name="connsiteY60" fmla="*/ 4088497 h 6858000"/>
              <a:gd name="connsiteX61" fmla="*/ 5894095 w 6127519"/>
              <a:gd name="connsiteY61" fmla="*/ 4128857 h 6858000"/>
              <a:gd name="connsiteX62" fmla="*/ 5903513 w 6127519"/>
              <a:gd name="connsiteY62" fmla="*/ 4187661 h 6858000"/>
              <a:gd name="connsiteX63" fmla="*/ 5917114 w 6127519"/>
              <a:gd name="connsiteY63" fmla="*/ 4213096 h 6858000"/>
              <a:gd name="connsiteX64" fmla="*/ 5924233 w 6127519"/>
              <a:gd name="connsiteY64" fmla="*/ 4242060 h 6858000"/>
              <a:gd name="connsiteX65" fmla="*/ 5928910 w 6127519"/>
              <a:gd name="connsiteY65" fmla="*/ 4300973 h 6858000"/>
              <a:gd name="connsiteX66" fmla="*/ 5939320 w 6127519"/>
              <a:gd name="connsiteY66" fmla="*/ 4340435 h 6858000"/>
              <a:gd name="connsiteX67" fmla="*/ 5946705 w 6127519"/>
              <a:gd name="connsiteY67" fmla="*/ 4428051 h 6858000"/>
              <a:gd name="connsiteX68" fmla="*/ 5949261 w 6127519"/>
              <a:gd name="connsiteY68" fmla="*/ 4449185 h 6858000"/>
              <a:gd name="connsiteX69" fmla="*/ 5968960 w 6127519"/>
              <a:gd name="connsiteY69" fmla="*/ 4482655 h 6858000"/>
              <a:gd name="connsiteX70" fmla="*/ 5980106 w 6127519"/>
              <a:gd name="connsiteY70" fmla="*/ 4585087 h 6858000"/>
              <a:gd name="connsiteX71" fmla="*/ 5998138 w 6127519"/>
              <a:gd name="connsiteY71" fmla="*/ 4697518 h 6858000"/>
              <a:gd name="connsiteX72" fmla="*/ 6007819 w 6127519"/>
              <a:gd name="connsiteY72" fmla="*/ 4858148 h 6858000"/>
              <a:gd name="connsiteX73" fmla="*/ 6007749 w 6127519"/>
              <a:gd name="connsiteY73" fmla="*/ 4964715 h 6858000"/>
              <a:gd name="connsiteX74" fmla="*/ 6005269 w 6127519"/>
              <a:gd name="connsiteY74" fmla="*/ 5150567 h 6858000"/>
              <a:gd name="connsiteX75" fmla="*/ 6001127 w 6127519"/>
              <a:gd name="connsiteY75" fmla="*/ 5164609 h 6858000"/>
              <a:gd name="connsiteX76" fmla="*/ 5998514 w 6127519"/>
              <a:gd name="connsiteY76" fmla="*/ 5189673 h 6858000"/>
              <a:gd name="connsiteX77" fmla="*/ 6018409 w 6127519"/>
              <a:gd name="connsiteY77" fmla="*/ 5227157 h 6858000"/>
              <a:gd name="connsiteX78" fmla="*/ 6036748 w 6127519"/>
              <a:gd name="connsiteY78" fmla="*/ 5322752 h 6858000"/>
              <a:gd name="connsiteX79" fmla="*/ 6036943 w 6127519"/>
              <a:gd name="connsiteY79" fmla="*/ 5329480 h 6858000"/>
              <a:gd name="connsiteX80" fmla="*/ 6037677 w 6127519"/>
              <a:gd name="connsiteY80" fmla="*/ 5354807 h 6858000"/>
              <a:gd name="connsiteX81" fmla="*/ 6039728 w 6127519"/>
              <a:gd name="connsiteY81" fmla="*/ 5359416 h 6858000"/>
              <a:gd name="connsiteX82" fmla="*/ 6053435 w 6127519"/>
              <a:gd name="connsiteY82" fmla="*/ 5387547 h 6858000"/>
              <a:gd name="connsiteX83" fmla="*/ 6065933 w 6127519"/>
              <a:gd name="connsiteY83" fmla="*/ 5443002 h 6858000"/>
              <a:gd name="connsiteX84" fmla="*/ 6068640 w 6127519"/>
              <a:gd name="connsiteY84" fmla="*/ 5474503 h 6858000"/>
              <a:gd name="connsiteX85" fmla="*/ 6080922 w 6127519"/>
              <a:gd name="connsiteY85" fmla="*/ 5561070 h 6858000"/>
              <a:gd name="connsiteX86" fmla="*/ 6096949 w 6127519"/>
              <a:gd name="connsiteY86" fmla="*/ 5648179 h 6858000"/>
              <a:gd name="connsiteX87" fmla="*/ 6121353 w 6127519"/>
              <a:gd name="connsiteY87" fmla="*/ 5721725 h 6858000"/>
              <a:gd name="connsiteX88" fmla="*/ 6109884 w 6127519"/>
              <a:gd name="connsiteY88" fmla="*/ 5721959 h 6858000"/>
              <a:gd name="connsiteX89" fmla="*/ 6127024 w 6127519"/>
              <a:gd name="connsiteY89" fmla="*/ 5786902 h 6858000"/>
              <a:gd name="connsiteX90" fmla="*/ 6127519 w 6127519"/>
              <a:gd name="connsiteY90" fmla="*/ 5865775 h 6858000"/>
              <a:gd name="connsiteX91" fmla="*/ 6102493 w 6127519"/>
              <a:gd name="connsiteY91" fmla="*/ 5928602 h 6858000"/>
              <a:gd name="connsiteX92" fmla="*/ 6056863 w 6127519"/>
              <a:gd name="connsiteY92" fmla="*/ 6000643 h 6858000"/>
              <a:gd name="connsiteX93" fmla="*/ 6045436 w 6127519"/>
              <a:gd name="connsiteY93" fmla="*/ 6124480 h 6858000"/>
              <a:gd name="connsiteX94" fmla="*/ 6030489 w 6127519"/>
              <a:gd name="connsiteY94" fmla="*/ 6317666 h 6858000"/>
              <a:gd name="connsiteX95" fmla="*/ 6007492 w 6127519"/>
              <a:gd name="connsiteY95" fmla="*/ 6440818 h 6858000"/>
              <a:gd name="connsiteX96" fmla="*/ 6009467 w 6127519"/>
              <a:gd name="connsiteY96" fmla="*/ 6487076 h 6858000"/>
              <a:gd name="connsiteX97" fmla="*/ 5995064 w 6127519"/>
              <a:gd name="connsiteY97" fmla="*/ 6540791 h 6858000"/>
              <a:gd name="connsiteX98" fmla="*/ 6004510 w 6127519"/>
              <a:gd name="connsiteY98" fmla="*/ 6599256 h 6858000"/>
              <a:gd name="connsiteX99" fmla="*/ 5986207 w 6127519"/>
              <a:gd name="connsiteY99" fmla="*/ 6695855 h 6858000"/>
              <a:gd name="connsiteX100" fmla="*/ 5979428 w 6127519"/>
              <a:gd name="connsiteY100" fmla="*/ 6754678 h 6858000"/>
              <a:gd name="connsiteX101" fmla="*/ 5983398 w 6127519"/>
              <a:gd name="connsiteY101" fmla="*/ 6778641 h 6858000"/>
              <a:gd name="connsiteX102" fmla="*/ 5984543 w 6127519"/>
              <a:gd name="connsiteY102" fmla="*/ 6811016 h 6858000"/>
              <a:gd name="connsiteX103" fmla="*/ 5979671 w 6127519"/>
              <a:gd name="connsiteY103" fmla="*/ 6858000 h 6858000"/>
              <a:gd name="connsiteX104" fmla="*/ 0 w 6127519"/>
              <a:gd name="connsiteY104" fmla="*/ 6858000 h 6858000"/>
              <a:gd name="connsiteX105" fmla="*/ 0 w 6127519"/>
              <a:gd name="connsiteY105"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30982 w 6127024"/>
              <a:gd name="connsiteY8" fmla="*/ 412030 h 6858000"/>
              <a:gd name="connsiteX9" fmla="*/ 5153000 w 6127024"/>
              <a:gd name="connsiteY9" fmla="*/ 507134 h 6858000"/>
              <a:gd name="connsiteX10" fmla="*/ 5171282 w 6127024"/>
              <a:gd name="connsiteY10" fmla="*/ 602071 h 6858000"/>
              <a:gd name="connsiteX11" fmla="*/ 5176196 w 6127024"/>
              <a:gd name="connsiteY11" fmla="*/ 636822 h 6858000"/>
              <a:gd name="connsiteX12" fmla="*/ 5189051 w 6127024"/>
              <a:gd name="connsiteY12" fmla="*/ 782518 h 6858000"/>
              <a:gd name="connsiteX13" fmla="*/ 5221088 w 6127024"/>
              <a:gd name="connsiteY13" fmla="*/ 860193 h 6858000"/>
              <a:gd name="connsiteX14" fmla="*/ 5230806 w 6127024"/>
              <a:gd name="connsiteY14" fmla="*/ 961354 h 6858000"/>
              <a:gd name="connsiteX15" fmla="*/ 5201018 w 6127024"/>
              <a:gd name="connsiteY15" fmla="*/ 1095027 h 6858000"/>
              <a:gd name="connsiteX16" fmla="*/ 5202153 w 6127024"/>
              <a:gd name="connsiteY16" fmla="*/ 1133224 h 6858000"/>
              <a:gd name="connsiteX17" fmla="*/ 5189234 w 6127024"/>
              <a:gd name="connsiteY17" fmla="*/ 1193495 h 6858000"/>
              <a:gd name="connsiteX18" fmla="*/ 5202769 w 6127024"/>
              <a:gd name="connsiteY18" fmla="*/ 1269450 h 6858000"/>
              <a:gd name="connsiteX19" fmla="*/ 5225968 w 6127024"/>
              <a:gd name="connsiteY19" fmla="*/ 1357994 h 6858000"/>
              <a:gd name="connsiteX20" fmla="*/ 5233819 w 6127024"/>
              <a:gd name="connsiteY20" fmla="*/ 1380922 h 6858000"/>
              <a:gd name="connsiteX21" fmla="*/ 5237226 w 6127024"/>
              <a:gd name="connsiteY21" fmla="*/ 1441327 h 6858000"/>
              <a:gd name="connsiteX22" fmla="*/ 5255653 w 6127024"/>
              <a:gd name="connsiteY22" fmla="*/ 1524712 h 6858000"/>
              <a:gd name="connsiteX23" fmla="*/ 5263491 w 6127024"/>
              <a:gd name="connsiteY23" fmla="*/ 1642938 h 6858000"/>
              <a:gd name="connsiteX24" fmla="*/ 5261314 w 6127024"/>
              <a:gd name="connsiteY24" fmla="*/ 1689177 h 6858000"/>
              <a:gd name="connsiteX25" fmla="*/ 5259788 w 6127024"/>
              <a:gd name="connsiteY25" fmla="*/ 1768516 h 6858000"/>
              <a:gd name="connsiteX26" fmla="*/ 5255696 w 6127024"/>
              <a:gd name="connsiteY26" fmla="*/ 1953770 h 6858000"/>
              <a:gd name="connsiteX27" fmla="*/ 5252592 w 6127024"/>
              <a:gd name="connsiteY27" fmla="*/ 2092210 h 6858000"/>
              <a:gd name="connsiteX28" fmla="*/ 5250104 w 6127024"/>
              <a:gd name="connsiteY28" fmla="*/ 2249166 h 6858000"/>
              <a:gd name="connsiteX29" fmla="*/ 5251214 w 6127024"/>
              <a:gd name="connsiteY29" fmla="*/ 2250944 h 6858000"/>
              <a:gd name="connsiteX30" fmla="*/ 5250644 w 6127024"/>
              <a:gd name="connsiteY30" fmla="*/ 2266619 h 6858000"/>
              <a:gd name="connsiteX31" fmla="*/ 5293877 w 6127024"/>
              <a:gd name="connsiteY31" fmla="*/ 2368649 h 6858000"/>
              <a:gd name="connsiteX32" fmla="*/ 5311338 w 6127024"/>
              <a:gd name="connsiteY32" fmla="*/ 2404034 h 6858000"/>
              <a:gd name="connsiteX33" fmla="*/ 5338366 w 6127024"/>
              <a:gd name="connsiteY33" fmla="*/ 2465052 h 6858000"/>
              <a:gd name="connsiteX34" fmla="*/ 5371263 w 6127024"/>
              <a:gd name="connsiteY34" fmla="*/ 2586413 h 6858000"/>
              <a:gd name="connsiteX35" fmla="*/ 5407503 w 6127024"/>
              <a:gd name="connsiteY35" fmla="*/ 2786290 h 6858000"/>
              <a:gd name="connsiteX36" fmla="*/ 5407356 w 6127024"/>
              <a:gd name="connsiteY36" fmla="*/ 2787545 h 6858000"/>
              <a:gd name="connsiteX37" fmla="*/ 5457023 w 6127024"/>
              <a:gd name="connsiteY37" fmla="*/ 2858292 h 6858000"/>
              <a:gd name="connsiteX38" fmla="*/ 5479298 w 6127024"/>
              <a:gd name="connsiteY38" fmla="*/ 2947791 h 6858000"/>
              <a:gd name="connsiteX39" fmla="*/ 5481770 w 6127024"/>
              <a:gd name="connsiteY39" fmla="*/ 2951352 h 6858000"/>
              <a:gd name="connsiteX40" fmla="*/ 5482415 w 6127024"/>
              <a:gd name="connsiteY40" fmla="*/ 3004079 h 6858000"/>
              <a:gd name="connsiteX41" fmla="*/ 5503944 w 6127024"/>
              <a:gd name="connsiteY41" fmla="*/ 3123335 h 6858000"/>
              <a:gd name="connsiteX42" fmla="*/ 5516007 w 6127024"/>
              <a:gd name="connsiteY42" fmla="*/ 3258473 h 6858000"/>
              <a:gd name="connsiteX43" fmla="*/ 5589758 w 6127024"/>
              <a:gd name="connsiteY43" fmla="*/ 3453699 h 6858000"/>
              <a:gd name="connsiteX44" fmla="*/ 5596144 w 6127024"/>
              <a:gd name="connsiteY44" fmla="*/ 3534624 h 6858000"/>
              <a:gd name="connsiteX45" fmla="*/ 5597750 w 6127024"/>
              <a:gd name="connsiteY45" fmla="*/ 3534129 h 6858000"/>
              <a:gd name="connsiteX46" fmla="*/ 5599700 w 6127024"/>
              <a:gd name="connsiteY46" fmla="*/ 3547221 h 6858000"/>
              <a:gd name="connsiteX47" fmla="*/ 5615031 w 6127024"/>
              <a:gd name="connsiteY47" fmla="*/ 3557482 h 6858000"/>
              <a:gd name="connsiteX48" fmla="*/ 5618377 w 6127024"/>
              <a:gd name="connsiteY48" fmla="*/ 3588431 h 6858000"/>
              <a:gd name="connsiteX49" fmla="*/ 5612155 w 6127024"/>
              <a:gd name="connsiteY49" fmla="*/ 3589869 h 6858000"/>
              <a:gd name="connsiteX50" fmla="*/ 5620843 w 6127024"/>
              <a:gd name="connsiteY50" fmla="*/ 3606745 h 6858000"/>
              <a:gd name="connsiteX51" fmla="*/ 5655472 w 6127024"/>
              <a:gd name="connsiteY51" fmla="*/ 3678877 h 6858000"/>
              <a:gd name="connsiteX52" fmla="*/ 5683015 w 6127024"/>
              <a:gd name="connsiteY52" fmla="*/ 3762025 h 6858000"/>
              <a:gd name="connsiteX53" fmla="*/ 5696643 w 6127024"/>
              <a:gd name="connsiteY53" fmla="*/ 3773888 h 6858000"/>
              <a:gd name="connsiteX54" fmla="*/ 5707995 w 6127024"/>
              <a:gd name="connsiteY54" fmla="*/ 3781685 h 6858000"/>
              <a:gd name="connsiteX55" fmla="*/ 5768491 w 6127024"/>
              <a:gd name="connsiteY55" fmla="*/ 3914399 h 6858000"/>
              <a:gd name="connsiteX56" fmla="*/ 5793123 w 6127024"/>
              <a:gd name="connsiteY56" fmla="*/ 3969952 h 6858000"/>
              <a:gd name="connsiteX57" fmla="*/ 5808321 w 6127024"/>
              <a:gd name="connsiteY57" fmla="*/ 3988153 h 6858000"/>
              <a:gd name="connsiteX58" fmla="*/ 5825621 w 6127024"/>
              <a:gd name="connsiteY58" fmla="*/ 4015525 h 6858000"/>
              <a:gd name="connsiteX59" fmla="*/ 5860672 w 6127024"/>
              <a:gd name="connsiteY59" fmla="*/ 4061579 h 6858000"/>
              <a:gd name="connsiteX60" fmla="*/ 5872173 w 6127024"/>
              <a:gd name="connsiteY60" fmla="*/ 4088497 h 6858000"/>
              <a:gd name="connsiteX61" fmla="*/ 5894095 w 6127024"/>
              <a:gd name="connsiteY61" fmla="*/ 4128857 h 6858000"/>
              <a:gd name="connsiteX62" fmla="*/ 5903513 w 6127024"/>
              <a:gd name="connsiteY62" fmla="*/ 4187661 h 6858000"/>
              <a:gd name="connsiteX63" fmla="*/ 5917114 w 6127024"/>
              <a:gd name="connsiteY63" fmla="*/ 4213096 h 6858000"/>
              <a:gd name="connsiteX64" fmla="*/ 5924233 w 6127024"/>
              <a:gd name="connsiteY64" fmla="*/ 4242060 h 6858000"/>
              <a:gd name="connsiteX65" fmla="*/ 5928910 w 6127024"/>
              <a:gd name="connsiteY65" fmla="*/ 4300973 h 6858000"/>
              <a:gd name="connsiteX66" fmla="*/ 5939320 w 6127024"/>
              <a:gd name="connsiteY66" fmla="*/ 4340435 h 6858000"/>
              <a:gd name="connsiteX67" fmla="*/ 5946705 w 6127024"/>
              <a:gd name="connsiteY67" fmla="*/ 4428051 h 6858000"/>
              <a:gd name="connsiteX68" fmla="*/ 5949261 w 6127024"/>
              <a:gd name="connsiteY68" fmla="*/ 4449185 h 6858000"/>
              <a:gd name="connsiteX69" fmla="*/ 5968960 w 6127024"/>
              <a:gd name="connsiteY69" fmla="*/ 4482655 h 6858000"/>
              <a:gd name="connsiteX70" fmla="*/ 5980106 w 6127024"/>
              <a:gd name="connsiteY70" fmla="*/ 4585087 h 6858000"/>
              <a:gd name="connsiteX71" fmla="*/ 5998138 w 6127024"/>
              <a:gd name="connsiteY71" fmla="*/ 4697518 h 6858000"/>
              <a:gd name="connsiteX72" fmla="*/ 6007819 w 6127024"/>
              <a:gd name="connsiteY72" fmla="*/ 4858148 h 6858000"/>
              <a:gd name="connsiteX73" fmla="*/ 6007749 w 6127024"/>
              <a:gd name="connsiteY73" fmla="*/ 4964715 h 6858000"/>
              <a:gd name="connsiteX74" fmla="*/ 6005269 w 6127024"/>
              <a:gd name="connsiteY74" fmla="*/ 5150567 h 6858000"/>
              <a:gd name="connsiteX75" fmla="*/ 6001127 w 6127024"/>
              <a:gd name="connsiteY75" fmla="*/ 5164609 h 6858000"/>
              <a:gd name="connsiteX76" fmla="*/ 5998514 w 6127024"/>
              <a:gd name="connsiteY76" fmla="*/ 5189673 h 6858000"/>
              <a:gd name="connsiteX77" fmla="*/ 6018409 w 6127024"/>
              <a:gd name="connsiteY77" fmla="*/ 5227157 h 6858000"/>
              <a:gd name="connsiteX78" fmla="*/ 6036748 w 6127024"/>
              <a:gd name="connsiteY78" fmla="*/ 5322752 h 6858000"/>
              <a:gd name="connsiteX79" fmla="*/ 6036943 w 6127024"/>
              <a:gd name="connsiteY79" fmla="*/ 5329480 h 6858000"/>
              <a:gd name="connsiteX80" fmla="*/ 6037677 w 6127024"/>
              <a:gd name="connsiteY80" fmla="*/ 5354807 h 6858000"/>
              <a:gd name="connsiteX81" fmla="*/ 6039728 w 6127024"/>
              <a:gd name="connsiteY81" fmla="*/ 5359416 h 6858000"/>
              <a:gd name="connsiteX82" fmla="*/ 6053435 w 6127024"/>
              <a:gd name="connsiteY82" fmla="*/ 5387547 h 6858000"/>
              <a:gd name="connsiteX83" fmla="*/ 6065933 w 6127024"/>
              <a:gd name="connsiteY83" fmla="*/ 5443002 h 6858000"/>
              <a:gd name="connsiteX84" fmla="*/ 6068640 w 6127024"/>
              <a:gd name="connsiteY84" fmla="*/ 5474503 h 6858000"/>
              <a:gd name="connsiteX85" fmla="*/ 6080922 w 6127024"/>
              <a:gd name="connsiteY85" fmla="*/ 5561070 h 6858000"/>
              <a:gd name="connsiteX86" fmla="*/ 6096949 w 6127024"/>
              <a:gd name="connsiteY86" fmla="*/ 5648179 h 6858000"/>
              <a:gd name="connsiteX87" fmla="*/ 6121353 w 6127024"/>
              <a:gd name="connsiteY87" fmla="*/ 5721725 h 6858000"/>
              <a:gd name="connsiteX88" fmla="*/ 6109884 w 6127024"/>
              <a:gd name="connsiteY88" fmla="*/ 5721959 h 6858000"/>
              <a:gd name="connsiteX89" fmla="*/ 6127024 w 6127024"/>
              <a:gd name="connsiteY89" fmla="*/ 5786902 h 6858000"/>
              <a:gd name="connsiteX90" fmla="*/ 6115796 w 6127024"/>
              <a:gd name="connsiteY90" fmla="*/ 5862844 h 6858000"/>
              <a:gd name="connsiteX91" fmla="*/ 6102493 w 6127024"/>
              <a:gd name="connsiteY91" fmla="*/ 5928602 h 6858000"/>
              <a:gd name="connsiteX92" fmla="*/ 6056863 w 6127024"/>
              <a:gd name="connsiteY92" fmla="*/ 6000643 h 6858000"/>
              <a:gd name="connsiteX93" fmla="*/ 6045436 w 6127024"/>
              <a:gd name="connsiteY93" fmla="*/ 6124480 h 6858000"/>
              <a:gd name="connsiteX94" fmla="*/ 6030489 w 6127024"/>
              <a:gd name="connsiteY94" fmla="*/ 6317666 h 6858000"/>
              <a:gd name="connsiteX95" fmla="*/ 6007492 w 6127024"/>
              <a:gd name="connsiteY95" fmla="*/ 6440818 h 6858000"/>
              <a:gd name="connsiteX96" fmla="*/ 6009467 w 6127024"/>
              <a:gd name="connsiteY96" fmla="*/ 6487076 h 6858000"/>
              <a:gd name="connsiteX97" fmla="*/ 5995064 w 6127024"/>
              <a:gd name="connsiteY97" fmla="*/ 6540791 h 6858000"/>
              <a:gd name="connsiteX98" fmla="*/ 6004510 w 6127024"/>
              <a:gd name="connsiteY98" fmla="*/ 6599256 h 6858000"/>
              <a:gd name="connsiteX99" fmla="*/ 5986207 w 6127024"/>
              <a:gd name="connsiteY99" fmla="*/ 6695855 h 6858000"/>
              <a:gd name="connsiteX100" fmla="*/ 5979428 w 6127024"/>
              <a:gd name="connsiteY100" fmla="*/ 6754678 h 6858000"/>
              <a:gd name="connsiteX101" fmla="*/ 5983398 w 6127024"/>
              <a:gd name="connsiteY101" fmla="*/ 6778641 h 6858000"/>
              <a:gd name="connsiteX102" fmla="*/ 5984543 w 6127024"/>
              <a:gd name="connsiteY102" fmla="*/ 6811016 h 6858000"/>
              <a:gd name="connsiteX103" fmla="*/ 5979671 w 6127024"/>
              <a:gd name="connsiteY103" fmla="*/ 6858000 h 6858000"/>
              <a:gd name="connsiteX104" fmla="*/ 0 w 6127024"/>
              <a:gd name="connsiteY104" fmla="*/ 6858000 h 6858000"/>
              <a:gd name="connsiteX105" fmla="*/ 0 w 6127024"/>
              <a:gd name="connsiteY105"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30982 w 6127024"/>
              <a:gd name="connsiteY8" fmla="*/ 412030 h 6858000"/>
              <a:gd name="connsiteX9" fmla="*/ 5153000 w 6127024"/>
              <a:gd name="connsiteY9" fmla="*/ 507134 h 6858000"/>
              <a:gd name="connsiteX10" fmla="*/ 5171282 w 6127024"/>
              <a:gd name="connsiteY10" fmla="*/ 602071 h 6858000"/>
              <a:gd name="connsiteX11" fmla="*/ 5176196 w 6127024"/>
              <a:gd name="connsiteY11" fmla="*/ 636822 h 6858000"/>
              <a:gd name="connsiteX12" fmla="*/ 5189051 w 6127024"/>
              <a:gd name="connsiteY12" fmla="*/ 782518 h 6858000"/>
              <a:gd name="connsiteX13" fmla="*/ 5221088 w 6127024"/>
              <a:gd name="connsiteY13" fmla="*/ 860193 h 6858000"/>
              <a:gd name="connsiteX14" fmla="*/ 5230806 w 6127024"/>
              <a:gd name="connsiteY14" fmla="*/ 961354 h 6858000"/>
              <a:gd name="connsiteX15" fmla="*/ 5201018 w 6127024"/>
              <a:gd name="connsiteY15" fmla="*/ 1095027 h 6858000"/>
              <a:gd name="connsiteX16" fmla="*/ 5202153 w 6127024"/>
              <a:gd name="connsiteY16" fmla="*/ 1133224 h 6858000"/>
              <a:gd name="connsiteX17" fmla="*/ 5189234 w 6127024"/>
              <a:gd name="connsiteY17" fmla="*/ 1193495 h 6858000"/>
              <a:gd name="connsiteX18" fmla="*/ 5202769 w 6127024"/>
              <a:gd name="connsiteY18" fmla="*/ 1269450 h 6858000"/>
              <a:gd name="connsiteX19" fmla="*/ 5225968 w 6127024"/>
              <a:gd name="connsiteY19" fmla="*/ 1357994 h 6858000"/>
              <a:gd name="connsiteX20" fmla="*/ 5233819 w 6127024"/>
              <a:gd name="connsiteY20" fmla="*/ 1380922 h 6858000"/>
              <a:gd name="connsiteX21" fmla="*/ 5237226 w 6127024"/>
              <a:gd name="connsiteY21" fmla="*/ 1441327 h 6858000"/>
              <a:gd name="connsiteX22" fmla="*/ 5255653 w 6127024"/>
              <a:gd name="connsiteY22" fmla="*/ 1524712 h 6858000"/>
              <a:gd name="connsiteX23" fmla="*/ 5263491 w 6127024"/>
              <a:gd name="connsiteY23" fmla="*/ 1642938 h 6858000"/>
              <a:gd name="connsiteX24" fmla="*/ 5261314 w 6127024"/>
              <a:gd name="connsiteY24" fmla="*/ 1689177 h 6858000"/>
              <a:gd name="connsiteX25" fmla="*/ 5259788 w 6127024"/>
              <a:gd name="connsiteY25" fmla="*/ 1768516 h 6858000"/>
              <a:gd name="connsiteX26" fmla="*/ 5255696 w 6127024"/>
              <a:gd name="connsiteY26" fmla="*/ 1953770 h 6858000"/>
              <a:gd name="connsiteX27" fmla="*/ 5252592 w 6127024"/>
              <a:gd name="connsiteY27" fmla="*/ 2092210 h 6858000"/>
              <a:gd name="connsiteX28" fmla="*/ 5250104 w 6127024"/>
              <a:gd name="connsiteY28" fmla="*/ 2249166 h 6858000"/>
              <a:gd name="connsiteX29" fmla="*/ 5251214 w 6127024"/>
              <a:gd name="connsiteY29" fmla="*/ 2250944 h 6858000"/>
              <a:gd name="connsiteX30" fmla="*/ 5250644 w 6127024"/>
              <a:gd name="connsiteY30" fmla="*/ 2266619 h 6858000"/>
              <a:gd name="connsiteX31" fmla="*/ 5293877 w 6127024"/>
              <a:gd name="connsiteY31" fmla="*/ 2368649 h 6858000"/>
              <a:gd name="connsiteX32" fmla="*/ 5311338 w 6127024"/>
              <a:gd name="connsiteY32" fmla="*/ 2404034 h 6858000"/>
              <a:gd name="connsiteX33" fmla="*/ 5338366 w 6127024"/>
              <a:gd name="connsiteY33" fmla="*/ 2465052 h 6858000"/>
              <a:gd name="connsiteX34" fmla="*/ 5371263 w 6127024"/>
              <a:gd name="connsiteY34" fmla="*/ 2586413 h 6858000"/>
              <a:gd name="connsiteX35" fmla="*/ 5407503 w 6127024"/>
              <a:gd name="connsiteY35" fmla="*/ 2786290 h 6858000"/>
              <a:gd name="connsiteX36" fmla="*/ 5407356 w 6127024"/>
              <a:gd name="connsiteY36" fmla="*/ 2787545 h 6858000"/>
              <a:gd name="connsiteX37" fmla="*/ 5457023 w 6127024"/>
              <a:gd name="connsiteY37" fmla="*/ 2858292 h 6858000"/>
              <a:gd name="connsiteX38" fmla="*/ 5479298 w 6127024"/>
              <a:gd name="connsiteY38" fmla="*/ 2947791 h 6858000"/>
              <a:gd name="connsiteX39" fmla="*/ 5481770 w 6127024"/>
              <a:gd name="connsiteY39" fmla="*/ 2951352 h 6858000"/>
              <a:gd name="connsiteX40" fmla="*/ 5482415 w 6127024"/>
              <a:gd name="connsiteY40" fmla="*/ 3004079 h 6858000"/>
              <a:gd name="connsiteX41" fmla="*/ 5503944 w 6127024"/>
              <a:gd name="connsiteY41" fmla="*/ 3123335 h 6858000"/>
              <a:gd name="connsiteX42" fmla="*/ 5516007 w 6127024"/>
              <a:gd name="connsiteY42" fmla="*/ 3258473 h 6858000"/>
              <a:gd name="connsiteX43" fmla="*/ 5589758 w 6127024"/>
              <a:gd name="connsiteY43" fmla="*/ 3453699 h 6858000"/>
              <a:gd name="connsiteX44" fmla="*/ 5596144 w 6127024"/>
              <a:gd name="connsiteY44" fmla="*/ 3534624 h 6858000"/>
              <a:gd name="connsiteX45" fmla="*/ 5597750 w 6127024"/>
              <a:gd name="connsiteY45" fmla="*/ 3534129 h 6858000"/>
              <a:gd name="connsiteX46" fmla="*/ 5599700 w 6127024"/>
              <a:gd name="connsiteY46" fmla="*/ 3547221 h 6858000"/>
              <a:gd name="connsiteX47" fmla="*/ 5615031 w 6127024"/>
              <a:gd name="connsiteY47" fmla="*/ 3557482 h 6858000"/>
              <a:gd name="connsiteX48" fmla="*/ 5618377 w 6127024"/>
              <a:gd name="connsiteY48" fmla="*/ 3588431 h 6858000"/>
              <a:gd name="connsiteX49" fmla="*/ 5612155 w 6127024"/>
              <a:gd name="connsiteY49" fmla="*/ 3589869 h 6858000"/>
              <a:gd name="connsiteX50" fmla="*/ 5620843 w 6127024"/>
              <a:gd name="connsiteY50" fmla="*/ 3606745 h 6858000"/>
              <a:gd name="connsiteX51" fmla="*/ 5655472 w 6127024"/>
              <a:gd name="connsiteY51" fmla="*/ 3678877 h 6858000"/>
              <a:gd name="connsiteX52" fmla="*/ 5683015 w 6127024"/>
              <a:gd name="connsiteY52" fmla="*/ 3762025 h 6858000"/>
              <a:gd name="connsiteX53" fmla="*/ 5696643 w 6127024"/>
              <a:gd name="connsiteY53" fmla="*/ 3773888 h 6858000"/>
              <a:gd name="connsiteX54" fmla="*/ 5768491 w 6127024"/>
              <a:gd name="connsiteY54" fmla="*/ 3914399 h 6858000"/>
              <a:gd name="connsiteX55" fmla="*/ 5793123 w 6127024"/>
              <a:gd name="connsiteY55" fmla="*/ 3969952 h 6858000"/>
              <a:gd name="connsiteX56" fmla="*/ 5808321 w 6127024"/>
              <a:gd name="connsiteY56" fmla="*/ 3988153 h 6858000"/>
              <a:gd name="connsiteX57" fmla="*/ 5825621 w 6127024"/>
              <a:gd name="connsiteY57" fmla="*/ 4015525 h 6858000"/>
              <a:gd name="connsiteX58" fmla="*/ 5860672 w 6127024"/>
              <a:gd name="connsiteY58" fmla="*/ 4061579 h 6858000"/>
              <a:gd name="connsiteX59" fmla="*/ 5872173 w 6127024"/>
              <a:gd name="connsiteY59" fmla="*/ 4088497 h 6858000"/>
              <a:gd name="connsiteX60" fmla="*/ 5894095 w 6127024"/>
              <a:gd name="connsiteY60" fmla="*/ 4128857 h 6858000"/>
              <a:gd name="connsiteX61" fmla="*/ 5903513 w 6127024"/>
              <a:gd name="connsiteY61" fmla="*/ 4187661 h 6858000"/>
              <a:gd name="connsiteX62" fmla="*/ 5917114 w 6127024"/>
              <a:gd name="connsiteY62" fmla="*/ 4213096 h 6858000"/>
              <a:gd name="connsiteX63" fmla="*/ 5924233 w 6127024"/>
              <a:gd name="connsiteY63" fmla="*/ 4242060 h 6858000"/>
              <a:gd name="connsiteX64" fmla="*/ 5928910 w 6127024"/>
              <a:gd name="connsiteY64" fmla="*/ 4300973 h 6858000"/>
              <a:gd name="connsiteX65" fmla="*/ 5939320 w 6127024"/>
              <a:gd name="connsiteY65" fmla="*/ 4340435 h 6858000"/>
              <a:gd name="connsiteX66" fmla="*/ 5946705 w 6127024"/>
              <a:gd name="connsiteY66" fmla="*/ 4428051 h 6858000"/>
              <a:gd name="connsiteX67" fmla="*/ 5949261 w 6127024"/>
              <a:gd name="connsiteY67" fmla="*/ 4449185 h 6858000"/>
              <a:gd name="connsiteX68" fmla="*/ 5968960 w 6127024"/>
              <a:gd name="connsiteY68" fmla="*/ 4482655 h 6858000"/>
              <a:gd name="connsiteX69" fmla="*/ 5980106 w 6127024"/>
              <a:gd name="connsiteY69" fmla="*/ 4585087 h 6858000"/>
              <a:gd name="connsiteX70" fmla="*/ 5998138 w 6127024"/>
              <a:gd name="connsiteY70" fmla="*/ 4697518 h 6858000"/>
              <a:gd name="connsiteX71" fmla="*/ 6007819 w 6127024"/>
              <a:gd name="connsiteY71" fmla="*/ 4858148 h 6858000"/>
              <a:gd name="connsiteX72" fmla="*/ 6007749 w 6127024"/>
              <a:gd name="connsiteY72" fmla="*/ 4964715 h 6858000"/>
              <a:gd name="connsiteX73" fmla="*/ 6005269 w 6127024"/>
              <a:gd name="connsiteY73" fmla="*/ 5150567 h 6858000"/>
              <a:gd name="connsiteX74" fmla="*/ 6001127 w 6127024"/>
              <a:gd name="connsiteY74" fmla="*/ 5164609 h 6858000"/>
              <a:gd name="connsiteX75" fmla="*/ 5998514 w 6127024"/>
              <a:gd name="connsiteY75" fmla="*/ 5189673 h 6858000"/>
              <a:gd name="connsiteX76" fmla="*/ 6018409 w 6127024"/>
              <a:gd name="connsiteY76" fmla="*/ 5227157 h 6858000"/>
              <a:gd name="connsiteX77" fmla="*/ 6036748 w 6127024"/>
              <a:gd name="connsiteY77" fmla="*/ 5322752 h 6858000"/>
              <a:gd name="connsiteX78" fmla="*/ 6036943 w 6127024"/>
              <a:gd name="connsiteY78" fmla="*/ 5329480 h 6858000"/>
              <a:gd name="connsiteX79" fmla="*/ 6037677 w 6127024"/>
              <a:gd name="connsiteY79" fmla="*/ 5354807 h 6858000"/>
              <a:gd name="connsiteX80" fmla="*/ 6039728 w 6127024"/>
              <a:gd name="connsiteY80" fmla="*/ 5359416 h 6858000"/>
              <a:gd name="connsiteX81" fmla="*/ 6053435 w 6127024"/>
              <a:gd name="connsiteY81" fmla="*/ 5387547 h 6858000"/>
              <a:gd name="connsiteX82" fmla="*/ 6065933 w 6127024"/>
              <a:gd name="connsiteY82" fmla="*/ 5443002 h 6858000"/>
              <a:gd name="connsiteX83" fmla="*/ 6068640 w 6127024"/>
              <a:gd name="connsiteY83" fmla="*/ 5474503 h 6858000"/>
              <a:gd name="connsiteX84" fmla="*/ 6080922 w 6127024"/>
              <a:gd name="connsiteY84" fmla="*/ 5561070 h 6858000"/>
              <a:gd name="connsiteX85" fmla="*/ 6096949 w 6127024"/>
              <a:gd name="connsiteY85" fmla="*/ 5648179 h 6858000"/>
              <a:gd name="connsiteX86" fmla="*/ 6121353 w 6127024"/>
              <a:gd name="connsiteY86" fmla="*/ 5721725 h 6858000"/>
              <a:gd name="connsiteX87" fmla="*/ 6109884 w 6127024"/>
              <a:gd name="connsiteY87" fmla="*/ 5721959 h 6858000"/>
              <a:gd name="connsiteX88" fmla="*/ 6127024 w 6127024"/>
              <a:gd name="connsiteY88" fmla="*/ 5786902 h 6858000"/>
              <a:gd name="connsiteX89" fmla="*/ 6115796 w 6127024"/>
              <a:gd name="connsiteY89" fmla="*/ 5862844 h 6858000"/>
              <a:gd name="connsiteX90" fmla="*/ 6102493 w 6127024"/>
              <a:gd name="connsiteY90" fmla="*/ 5928602 h 6858000"/>
              <a:gd name="connsiteX91" fmla="*/ 6056863 w 6127024"/>
              <a:gd name="connsiteY91" fmla="*/ 6000643 h 6858000"/>
              <a:gd name="connsiteX92" fmla="*/ 6045436 w 6127024"/>
              <a:gd name="connsiteY92" fmla="*/ 6124480 h 6858000"/>
              <a:gd name="connsiteX93" fmla="*/ 6030489 w 6127024"/>
              <a:gd name="connsiteY93" fmla="*/ 6317666 h 6858000"/>
              <a:gd name="connsiteX94" fmla="*/ 6007492 w 6127024"/>
              <a:gd name="connsiteY94" fmla="*/ 6440818 h 6858000"/>
              <a:gd name="connsiteX95" fmla="*/ 6009467 w 6127024"/>
              <a:gd name="connsiteY95" fmla="*/ 6487076 h 6858000"/>
              <a:gd name="connsiteX96" fmla="*/ 5995064 w 6127024"/>
              <a:gd name="connsiteY96" fmla="*/ 6540791 h 6858000"/>
              <a:gd name="connsiteX97" fmla="*/ 6004510 w 6127024"/>
              <a:gd name="connsiteY97" fmla="*/ 6599256 h 6858000"/>
              <a:gd name="connsiteX98" fmla="*/ 5986207 w 6127024"/>
              <a:gd name="connsiteY98" fmla="*/ 6695855 h 6858000"/>
              <a:gd name="connsiteX99" fmla="*/ 5979428 w 6127024"/>
              <a:gd name="connsiteY99" fmla="*/ 6754678 h 6858000"/>
              <a:gd name="connsiteX100" fmla="*/ 5983398 w 6127024"/>
              <a:gd name="connsiteY100" fmla="*/ 6778641 h 6858000"/>
              <a:gd name="connsiteX101" fmla="*/ 5984543 w 6127024"/>
              <a:gd name="connsiteY101" fmla="*/ 6811016 h 6858000"/>
              <a:gd name="connsiteX102" fmla="*/ 5979671 w 6127024"/>
              <a:gd name="connsiteY102" fmla="*/ 6858000 h 6858000"/>
              <a:gd name="connsiteX103" fmla="*/ 0 w 6127024"/>
              <a:gd name="connsiteY103" fmla="*/ 6858000 h 6858000"/>
              <a:gd name="connsiteX104" fmla="*/ 0 w 6127024"/>
              <a:gd name="connsiteY104"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30982 w 6127024"/>
              <a:gd name="connsiteY8" fmla="*/ 412030 h 6858000"/>
              <a:gd name="connsiteX9" fmla="*/ 5153000 w 6127024"/>
              <a:gd name="connsiteY9" fmla="*/ 507134 h 6858000"/>
              <a:gd name="connsiteX10" fmla="*/ 5171282 w 6127024"/>
              <a:gd name="connsiteY10" fmla="*/ 602071 h 6858000"/>
              <a:gd name="connsiteX11" fmla="*/ 5176196 w 6127024"/>
              <a:gd name="connsiteY11" fmla="*/ 636822 h 6858000"/>
              <a:gd name="connsiteX12" fmla="*/ 5189051 w 6127024"/>
              <a:gd name="connsiteY12" fmla="*/ 782518 h 6858000"/>
              <a:gd name="connsiteX13" fmla="*/ 5221088 w 6127024"/>
              <a:gd name="connsiteY13" fmla="*/ 860193 h 6858000"/>
              <a:gd name="connsiteX14" fmla="*/ 5230806 w 6127024"/>
              <a:gd name="connsiteY14" fmla="*/ 961354 h 6858000"/>
              <a:gd name="connsiteX15" fmla="*/ 5201018 w 6127024"/>
              <a:gd name="connsiteY15" fmla="*/ 1095027 h 6858000"/>
              <a:gd name="connsiteX16" fmla="*/ 5202153 w 6127024"/>
              <a:gd name="connsiteY16" fmla="*/ 1133224 h 6858000"/>
              <a:gd name="connsiteX17" fmla="*/ 5189234 w 6127024"/>
              <a:gd name="connsiteY17" fmla="*/ 1193495 h 6858000"/>
              <a:gd name="connsiteX18" fmla="*/ 5202769 w 6127024"/>
              <a:gd name="connsiteY18" fmla="*/ 1269450 h 6858000"/>
              <a:gd name="connsiteX19" fmla="*/ 5225968 w 6127024"/>
              <a:gd name="connsiteY19" fmla="*/ 1357994 h 6858000"/>
              <a:gd name="connsiteX20" fmla="*/ 5233819 w 6127024"/>
              <a:gd name="connsiteY20" fmla="*/ 1380922 h 6858000"/>
              <a:gd name="connsiteX21" fmla="*/ 5237226 w 6127024"/>
              <a:gd name="connsiteY21" fmla="*/ 1441327 h 6858000"/>
              <a:gd name="connsiteX22" fmla="*/ 5255653 w 6127024"/>
              <a:gd name="connsiteY22" fmla="*/ 1524712 h 6858000"/>
              <a:gd name="connsiteX23" fmla="*/ 5263491 w 6127024"/>
              <a:gd name="connsiteY23" fmla="*/ 1642938 h 6858000"/>
              <a:gd name="connsiteX24" fmla="*/ 5261314 w 6127024"/>
              <a:gd name="connsiteY24" fmla="*/ 1689177 h 6858000"/>
              <a:gd name="connsiteX25" fmla="*/ 5259788 w 6127024"/>
              <a:gd name="connsiteY25" fmla="*/ 1768516 h 6858000"/>
              <a:gd name="connsiteX26" fmla="*/ 5255696 w 6127024"/>
              <a:gd name="connsiteY26" fmla="*/ 1953770 h 6858000"/>
              <a:gd name="connsiteX27" fmla="*/ 5252592 w 6127024"/>
              <a:gd name="connsiteY27" fmla="*/ 2092210 h 6858000"/>
              <a:gd name="connsiteX28" fmla="*/ 5250104 w 6127024"/>
              <a:gd name="connsiteY28" fmla="*/ 2249166 h 6858000"/>
              <a:gd name="connsiteX29" fmla="*/ 5251214 w 6127024"/>
              <a:gd name="connsiteY29" fmla="*/ 2250944 h 6858000"/>
              <a:gd name="connsiteX30" fmla="*/ 5250644 w 6127024"/>
              <a:gd name="connsiteY30" fmla="*/ 2266619 h 6858000"/>
              <a:gd name="connsiteX31" fmla="*/ 5293877 w 6127024"/>
              <a:gd name="connsiteY31" fmla="*/ 2368649 h 6858000"/>
              <a:gd name="connsiteX32" fmla="*/ 5311338 w 6127024"/>
              <a:gd name="connsiteY32" fmla="*/ 2404034 h 6858000"/>
              <a:gd name="connsiteX33" fmla="*/ 5338366 w 6127024"/>
              <a:gd name="connsiteY33" fmla="*/ 2465052 h 6858000"/>
              <a:gd name="connsiteX34" fmla="*/ 5371263 w 6127024"/>
              <a:gd name="connsiteY34" fmla="*/ 2586413 h 6858000"/>
              <a:gd name="connsiteX35" fmla="*/ 5407503 w 6127024"/>
              <a:gd name="connsiteY35" fmla="*/ 2786290 h 6858000"/>
              <a:gd name="connsiteX36" fmla="*/ 5407356 w 6127024"/>
              <a:gd name="connsiteY36" fmla="*/ 2787545 h 6858000"/>
              <a:gd name="connsiteX37" fmla="*/ 5457023 w 6127024"/>
              <a:gd name="connsiteY37" fmla="*/ 2858292 h 6858000"/>
              <a:gd name="connsiteX38" fmla="*/ 5479298 w 6127024"/>
              <a:gd name="connsiteY38" fmla="*/ 2947791 h 6858000"/>
              <a:gd name="connsiteX39" fmla="*/ 5481770 w 6127024"/>
              <a:gd name="connsiteY39" fmla="*/ 2951352 h 6858000"/>
              <a:gd name="connsiteX40" fmla="*/ 5482415 w 6127024"/>
              <a:gd name="connsiteY40" fmla="*/ 3004079 h 6858000"/>
              <a:gd name="connsiteX41" fmla="*/ 5503944 w 6127024"/>
              <a:gd name="connsiteY41" fmla="*/ 3123335 h 6858000"/>
              <a:gd name="connsiteX42" fmla="*/ 5516007 w 6127024"/>
              <a:gd name="connsiteY42" fmla="*/ 3258473 h 6858000"/>
              <a:gd name="connsiteX43" fmla="*/ 5589758 w 6127024"/>
              <a:gd name="connsiteY43" fmla="*/ 3453699 h 6858000"/>
              <a:gd name="connsiteX44" fmla="*/ 5596144 w 6127024"/>
              <a:gd name="connsiteY44" fmla="*/ 3534624 h 6858000"/>
              <a:gd name="connsiteX45" fmla="*/ 5597750 w 6127024"/>
              <a:gd name="connsiteY45" fmla="*/ 3534129 h 6858000"/>
              <a:gd name="connsiteX46" fmla="*/ 5599700 w 6127024"/>
              <a:gd name="connsiteY46" fmla="*/ 3547221 h 6858000"/>
              <a:gd name="connsiteX47" fmla="*/ 5618377 w 6127024"/>
              <a:gd name="connsiteY47" fmla="*/ 3588431 h 6858000"/>
              <a:gd name="connsiteX48" fmla="*/ 5612155 w 6127024"/>
              <a:gd name="connsiteY48" fmla="*/ 3589869 h 6858000"/>
              <a:gd name="connsiteX49" fmla="*/ 5620843 w 6127024"/>
              <a:gd name="connsiteY49" fmla="*/ 3606745 h 6858000"/>
              <a:gd name="connsiteX50" fmla="*/ 5655472 w 6127024"/>
              <a:gd name="connsiteY50" fmla="*/ 3678877 h 6858000"/>
              <a:gd name="connsiteX51" fmla="*/ 5683015 w 6127024"/>
              <a:gd name="connsiteY51" fmla="*/ 3762025 h 6858000"/>
              <a:gd name="connsiteX52" fmla="*/ 5696643 w 6127024"/>
              <a:gd name="connsiteY52" fmla="*/ 3773888 h 6858000"/>
              <a:gd name="connsiteX53" fmla="*/ 5768491 w 6127024"/>
              <a:gd name="connsiteY53" fmla="*/ 3914399 h 6858000"/>
              <a:gd name="connsiteX54" fmla="*/ 5793123 w 6127024"/>
              <a:gd name="connsiteY54" fmla="*/ 3969952 h 6858000"/>
              <a:gd name="connsiteX55" fmla="*/ 5808321 w 6127024"/>
              <a:gd name="connsiteY55" fmla="*/ 3988153 h 6858000"/>
              <a:gd name="connsiteX56" fmla="*/ 5825621 w 6127024"/>
              <a:gd name="connsiteY56" fmla="*/ 4015525 h 6858000"/>
              <a:gd name="connsiteX57" fmla="*/ 5860672 w 6127024"/>
              <a:gd name="connsiteY57" fmla="*/ 4061579 h 6858000"/>
              <a:gd name="connsiteX58" fmla="*/ 5872173 w 6127024"/>
              <a:gd name="connsiteY58" fmla="*/ 4088497 h 6858000"/>
              <a:gd name="connsiteX59" fmla="*/ 5894095 w 6127024"/>
              <a:gd name="connsiteY59" fmla="*/ 4128857 h 6858000"/>
              <a:gd name="connsiteX60" fmla="*/ 5903513 w 6127024"/>
              <a:gd name="connsiteY60" fmla="*/ 4187661 h 6858000"/>
              <a:gd name="connsiteX61" fmla="*/ 5917114 w 6127024"/>
              <a:gd name="connsiteY61" fmla="*/ 4213096 h 6858000"/>
              <a:gd name="connsiteX62" fmla="*/ 5924233 w 6127024"/>
              <a:gd name="connsiteY62" fmla="*/ 4242060 h 6858000"/>
              <a:gd name="connsiteX63" fmla="*/ 5928910 w 6127024"/>
              <a:gd name="connsiteY63" fmla="*/ 4300973 h 6858000"/>
              <a:gd name="connsiteX64" fmla="*/ 5939320 w 6127024"/>
              <a:gd name="connsiteY64" fmla="*/ 4340435 h 6858000"/>
              <a:gd name="connsiteX65" fmla="*/ 5946705 w 6127024"/>
              <a:gd name="connsiteY65" fmla="*/ 4428051 h 6858000"/>
              <a:gd name="connsiteX66" fmla="*/ 5949261 w 6127024"/>
              <a:gd name="connsiteY66" fmla="*/ 4449185 h 6858000"/>
              <a:gd name="connsiteX67" fmla="*/ 5968960 w 6127024"/>
              <a:gd name="connsiteY67" fmla="*/ 4482655 h 6858000"/>
              <a:gd name="connsiteX68" fmla="*/ 5980106 w 6127024"/>
              <a:gd name="connsiteY68" fmla="*/ 4585087 h 6858000"/>
              <a:gd name="connsiteX69" fmla="*/ 5998138 w 6127024"/>
              <a:gd name="connsiteY69" fmla="*/ 4697518 h 6858000"/>
              <a:gd name="connsiteX70" fmla="*/ 6007819 w 6127024"/>
              <a:gd name="connsiteY70" fmla="*/ 4858148 h 6858000"/>
              <a:gd name="connsiteX71" fmla="*/ 6007749 w 6127024"/>
              <a:gd name="connsiteY71" fmla="*/ 4964715 h 6858000"/>
              <a:gd name="connsiteX72" fmla="*/ 6005269 w 6127024"/>
              <a:gd name="connsiteY72" fmla="*/ 5150567 h 6858000"/>
              <a:gd name="connsiteX73" fmla="*/ 6001127 w 6127024"/>
              <a:gd name="connsiteY73" fmla="*/ 5164609 h 6858000"/>
              <a:gd name="connsiteX74" fmla="*/ 5998514 w 6127024"/>
              <a:gd name="connsiteY74" fmla="*/ 5189673 h 6858000"/>
              <a:gd name="connsiteX75" fmla="*/ 6018409 w 6127024"/>
              <a:gd name="connsiteY75" fmla="*/ 5227157 h 6858000"/>
              <a:gd name="connsiteX76" fmla="*/ 6036748 w 6127024"/>
              <a:gd name="connsiteY76" fmla="*/ 5322752 h 6858000"/>
              <a:gd name="connsiteX77" fmla="*/ 6036943 w 6127024"/>
              <a:gd name="connsiteY77" fmla="*/ 5329480 h 6858000"/>
              <a:gd name="connsiteX78" fmla="*/ 6037677 w 6127024"/>
              <a:gd name="connsiteY78" fmla="*/ 5354807 h 6858000"/>
              <a:gd name="connsiteX79" fmla="*/ 6039728 w 6127024"/>
              <a:gd name="connsiteY79" fmla="*/ 5359416 h 6858000"/>
              <a:gd name="connsiteX80" fmla="*/ 6053435 w 6127024"/>
              <a:gd name="connsiteY80" fmla="*/ 5387547 h 6858000"/>
              <a:gd name="connsiteX81" fmla="*/ 6065933 w 6127024"/>
              <a:gd name="connsiteY81" fmla="*/ 5443002 h 6858000"/>
              <a:gd name="connsiteX82" fmla="*/ 6068640 w 6127024"/>
              <a:gd name="connsiteY82" fmla="*/ 5474503 h 6858000"/>
              <a:gd name="connsiteX83" fmla="*/ 6080922 w 6127024"/>
              <a:gd name="connsiteY83" fmla="*/ 5561070 h 6858000"/>
              <a:gd name="connsiteX84" fmla="*/ 6096949 w 6127024"/>
              <a:gd name="connsiteY84" fmla="*/ 5648179 h 6858000"/>
              <a:gd name="connsiteX85" fmla="*/ 6121353 w 6127024"/>
              <a:gd name="connsiteY85" fmla="*/ 5721725 h 6858000"/>
              <a:gd name="connsiteX86" fmla="*/ 6109884 w 6127024"/>
              <a:gd name="connsiteY86" fmla="*/ 5721959 h 6858000"/>
              <a:gd name="connsiteX87" fmla="*/ 6127024 w 6127024"/>
              <a:gd name="connsiteY87" fmla="*/ 5786902 h 6858000"/>
              <a:gd name="connsiteX88" fmla="*/ 6115796 w 6127024"/>
              <a:gd name="connsiteY88" fmla="*/ 5862844 h 6858000"/>
              <a:gd name="connsiteX89" fmla="*/ 6102493 w 6127024"/>
              <a:gd name="connsiteY89" fmla="*/ 5928602 h 6858000"/>
              <a:gd name="connsiteX90" fmla="*/ 6056863 w 6127024"/>
              <a:gd name="connsiteY90" fmla="*/ 6000643 h 6858000"/>
              <a:gd name="connsiteX91" fmla="*/ 6045436 w 6127024"/>
              <a:gd name="connsiteY91" fmla="*/ 6124480 h 6858000"/>
              <a:gd name="connsiteX92" fmla="*/ 6030489 w 6127024"/>
              <a:gd name="connsiteY92" fmla="*/ 6317666 h 6858000"/>
              <a:gd name="connsiteX93" fmla="*/ 6007492 w 6127024"/>
              <a:gd name="connsiteY93" fmla="*/ 6440818 h 6858000"/>
              <a:gd name="connsiteX94" fmla="*/ 6009467 w 6127024"/>
              <a:gd name="connsiteY94" fmla="*/ 6487076 h 6858000"/>
              <a:gd name="connsiteX95" fmla="*/ 5995064 w 6127024"/>
              <a:gd name="connsiteY95" fmla="*/ 6540791 h 6858000"/>
              <a:gd name="connsiteX96" fmla="*/ 6004510 w 6127024"/>
              <a:gd name="connsiteY96" fmla="*/ 6599256 h 6858000"/>
              <a:gd name="connsiteX97" fmla="*/ 5986207 w 6127024"/>
              <a:gd name="connsiteY97" fmla="*/ 6695855 h 6858000"/>
              <a:gd name="connsiteX98" fmla="*/ 5979428 w 6127024"/>
              <a:gd name="connsiteY98" fmla="*/ 6754678 h 6858000"/>
              <a:gd name="connsiteX99" fmla="*/ 5983398 w 6127024"/>
              <a:gd name="connsiteY99" fmla="*/ 6778641 h 6858000"/>
              <a:gd name="connsiteX100" fmla="*/ 5984543 w 6127024"/>
              <a:gd name="connsiteY100" fmla="*/ 6811016 h 6858000"/>
              <a:gd name="connsiteX101" fmla="*/ 5979671 w 6127024"/>
              <a:gd name="connsiteY101" fmla="*/ 6858000 h 6858000"/>
              <a:gd name="connsiteX102" fmla="*/ 0 w 6127024"/>
              <a:gd name="connsiteY102" fmla="*/ 6858000 h 6858000"/>
              <a:gd name="connsiteX103" fmla="*/ 0 w 6127024"/>
              <a:gd name="connsiteY103"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30806 w 6127024"/>
              <a:gd name="connsiteY13" fmla="*/ 961354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61314 w 6127024"/>
              <a:gd name="connsiteY23" fmla="*/ 1689177 h 6858000"/>
              <a:gd name="connsiteX24" fmla="*/ 5259788 w 6127024"/>
              <a:gd name="connsiteY24" fmla="*/ 1768516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30806 w 6127024"/>
              <a:gd name="connsiteY13" fmla="*/ 961354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61314 w 6127024"/>
              <a:gd name="connsiteY23" fmla="*/ 1689177 h 6858000"/>
              <a:gd name="connsiteX24" fmla="*/ 5259788 w 6127024"/>
              <a:gd name="connsiteY24" fmla="*/ 1768516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21281 w 6127024"/>
              <a:gd name="connsiteY13" fmla="*/ 920873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61314 w 6127024"/>
              <a:gd name="connsiteY23" fmla="*/ 1689177 h 6858000"/>
              <a:gd name="connsiteX24" fmla="*/ 5259788 w 6127024"/>
              <a:gd name="connsiteY24" fmla="*/ 1768516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21281 w 6127024"/>
              <a:gd name="connsiteY13" fmla="*/ 920873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56552 w 6127024"/>
              <a:gd name="connsiteY23" fmla="*/ 1672509 h 6858000"/>
              <a:gd name="connsiteX24" fmla="*/ 5259788 w 6127024"/>
              <a:gd name="connsiteY24" fmla="*/ 1768516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21281 w 6127024"/>
              <a:gd name="connsiteY13" fmla="*/ 920873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56552 w 6127024"/>
              <a:gd name="connsiteY23" fmla="*/ 1672509 h 6858000"/>
              <a:gd name="connsiteX24" fmla="*/ 5266931 w 6127024"/>
              <a:gd name="connsiteY24" fmla="*/ 1866147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21281 w 6127024"/>
              <a:gd name="connsiteY13" fmla="*/ 920873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56552 w 6127024"/>
              <a:gd name="connsiteY23" fmla="*/ 1672509 h 6858000"/>
              <a:gd name="connsiteX24" fmla="*/ 5266931 w 6127024"/>
              <a:gd name="connsiteY24" fmla="*/ 1866147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21281 w 6127024"/>
              <a:gd name="connsiteY13" fmla="*/ 920873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56552 w 6127024"/>
              <a:gd name="connsiteY23" fmla="*/ 1672509 h 6858000"/>
              <a:gd name="connsiteX24" fmla="*/ 5266931 w 6127024"/>
              <a:gd name="connsiteY24" fmla="*/ 1866147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56552 w 6127024"/>
              <a:gd name="connsiteY23" fmla="*/ 1672509 h 6858000"/>
              <a:gd name="connsiteX24" fmla="*/ 5266931 w 6127024"/>
              <a:gd name="connsiteY24" fmla="*/ 1866147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193495 h 6858000"/>
              <a:gd name="connsiteX16" fmla="*/ 5202769 w 6127024"/>
              <a:gd name="connsiteY16" fmla="*/ 1269450 h 6858000"/>
              <a:gd name="connsiteX17" fmla="*/ 5225968 w 6127024"/>
              <a:gd name="connsiteY17" fmla="*/ 1357994 h 6858000"/>
              <a:gd name="connsiteX18" fmla="*/ 5233819 w 6127024"/>
              <a:gd name="connsiteY18" fmla="*/ 1380922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12155 w 6127024"/>
              <a:gd name="connsiteY46" fmla="*/ 3589869 h 6858000"/>
              <a:gd name="connsiteX47" fmla="*/ 5620843 w 6127024"/>
              <a:gd name="connsiteY47" fmla="*/ 3606745 h 6858000"/>
              <a:gd name="connsiteX48" fmla="*/ 5655472 w 6127024"/>
              <a:gd name="connsiteY48" fmla="*/ 3678877 h 6858000"/>
              <a:gd name="connsiteX49" fmla="*/ 5683015 w 6127024"/>
              <a:gd name="connsiteY49" fmla="*/ 3762025 h 6858000"/>
              <a:gd name="connsiteX50" fmla="*/ 5696643 w 6127024"/>
              <a:gd name="connsiteY50" fmla="*/ 3773888 h 6858000"/>
              <a:gd name="connsiteX51" fmla="*/ 5768491 w 6127024"/>
              <a:gd name="connsiteY51" fmla="*/ 3914399 h 6858000"/>
              <a:gd name="connsiteX52" fmla="*/ 5793123 w 6127024"/>
              <a:gd name="connsiteY52" fmla="*/ 3969952 h 6858000"/>
              <a:gd name="connsiteX53" fmla="*/ 5808321 w 6127024"/>
              <a:gd name="connsiteY53" fmla="*/ 3988153 h 6858000"/>
              <a:gd name="connsiteX54" fmla="*/ 5825621 w 6127024"/>
              <a:gd name="connsiteY54" fmla="*/ 4015525 h 6858000"/>
              <a:gd name="connsiteX55" fmla="*/ 5860672 w 6127024"/>
              <a:gd name="connsiteY55" fmla="*/ 4061579 h 6858000"/>
              <a:gd name="connsiteX56" fmla="*/ 5872173 w 6127024"/>
              <a:gd name="connsiteY56" fmla="*/ 4088497 h 6858000"/>
              <a:gd name="connsiteX57" fmla="*/ 5894095 w 6127024"/>
              <a:gd name="connsiteY57" fmla="*/ 4128857 h 6858000"/>
              <a:gd name="connsiteX58" fmla="*/ 5903513 w 6127024"/>
              <a:gd name="connsiteY58" fmla="*/ 4187661 h 6858000"/>
              <a:gd name="connsiteX59" fmla="*/ 5917114 w 6127024"/>
              <a:gd name="connsiteY59" fmla="*/ 4213096 h 6858000"/>
              <a:gd name="connsiteX60" fmla="*/ 5924233 w 6127024"/>
              <a:gd name="connsiteY60" fmla="*/ 4242060 h 6858000"/>
              <a:gd name="connsiteX61" fmla="*/ 5928910 w 6127024"/>
              <a:gd name="connsiteY61" fmla="*/ 4300973 h 6858000"/>
              <a:gd name="connsiteX62" fmla="*/ 5939320 w 6127024"/>
              <a:gd name="connsiteY62" fmla="*/ 4340435 h 6858000"/>
              <a:gd name="connsiteX63" fmla="*/ 5946705 w 6127024"/>
              <a:gd name="connsiteY63" fmla="*/ 4428051 h 6858000"/>
              <a:gd name="connsiteX64" fmla="*/ 5949261 w 6127024"/>
              <a:gd name="connsiteY64" fmla="*/ 4449185 h 6858000"/>
              <a:gd name="connsiteX65" fmla="*/ 5968960 w 6127024"/>
              <a:gd name="connsiteY65" fmla="*/ 4482655 h 6858000"/>
              <a:gd name="connsiteX66" fmla="*/ 5980106 w 6127024"/>
              <a:gd name="connsiteY66" fmla="*/ 4585087 h 6858000"/>
              <a:gd name="connsiteX67" fmla="*/ 5998138 w 6127024"/>
              <a:gd name="connsiteY67" fmla="*/ 4697518 h 6858000"/>
              <a:gd name="connsiteX68" fmla="*/ 6007819 w 6127024"/>
              <a:gd name="connsiteY68" fmla="*/ 4858148 h 6858000"/>
              <a:gd name="connsiteX69" fmla="*/ 6007749 w 6127024"/>
              <a:gd name="connsiteY69" fmla="*/ 4964715 h 6858000"/>
              <a:gd name="connsiteX70" fmla="*/ 6005269 w 6127024"/>
              <a:gd name="connsiteY70" fmla="*/ 5150567 h 6858000"/>
              <a:gd name="connsiteX71" fmla="*/ 6001127 w 6127024"/>
              <a:gd name="connsiteY71" fmla="*/ 5164609 h 6858000"/>
              <a:gd name="connsiteX72" fmla="*/ 5998514 w 6127024"/>
              <a:gd name="connsiteY72" fmla="*/ 5189673 h 6858000"/>
              <a:gd name="connsiteX73" fmla="*/ 6018409 w 6127024"/>
              <a:gd name="connsiteY73" fmla="*/ 5227157 h 6858000"/>
              <a:gd name="connsiteX74" fmla="*/ 6036748 w 6127024"/>
              <a:gd name="connsiteY74" fmla="*/ 5322752 h 6858000"/>
              <a:gd name="connsiteX75" fmla="*/ 6036943 w 6127024"/>
              <a:gd name="connsiteY75" fmla="*/ 5329480 h 6858000"/>
              <a:gd name="connsiteX76" fmla="*/ 6037677 w 6127024"/>
              <a:gd name="connsiteY76" fmla="*/ 5354807 h 6858000"/>
              <a:gd name="connsiteX77" fmla="*/ 6039728 w 6127024"/>
              <a:gd name="connsiteY77" fmla="*/ 5359416 h 6858000"/>
              <a:gd name="connsiteX78" fmla="*/ 6053435 w 6127024"/>
              <a:gd name="connsiteY78" fmla="*/ 5387547 h 6858000"/>
              <a:gd name="connsiteX79" fmla="*/ 6065933 w 6127024"/>
              <a:gd name="connsiteY79" fmla="*/ 5443002 h 6858000"/>
              <a:gd name="connsiteX80" fmla="*/ 6068640 w 6127024"/>
              <a:gd name="connsiteY80" fmla="*/ 5474503 h 6858000"/>
              <a:gd name="connsiteX81" fmla="*/ 6080922 w 6127024"/>
              <a:gd name="connsiteY81" fmla="*/ 5561070 h 6858000"/>
              <a:gd name="connsiteX82" fmla="*/ 6096949 w 6127024"/>
              <a:gd name="connsiteY82" fmla="*/ 5648179 h 6858000"/>
              <a:gd name="connsiteX83" fmla="*/ 6121353 w 6127024"/>
              <a:gd name="connsiteY83" fmla="*/ 5721725 h 6858000"/>
              <a:gd name="connsiteX84" fmla="*/ 6109884 w 6127024"/>
              <a:gd name="connsiteY84" fmla="*/ 5721959 h 6858000"/>
              <a:gd name="connsiteX85" fmla="*/ 6127024 w 6127024"/>
              <a:gd name="connsiteY85" fmla="*/ 5786902 h 6858000"/>
              <a:gd name="connsiteX86" fmla="*/ 6115796 w 6127024"/>
              <a:gd name="connsiteY86" fmla="*/ 5862844 h 6858000"/>
              <a:gd name="connsiteX87" fmla="*/ 6102493 w 6127024"/>
              <a:gd name="connsiteY87" fmla="*/ 5928602 h 6858000"/>
              <a:gd name="connsiteX88" fmla="*/ 6056863 w 6127024"/>
              <a:gd name="connsiteY88" fmla="*/ 6000643 h 6858000"/>
              <a:gd name="connsiteX89" fmla="*/ 6045436 w 6127024"/>
              <a:gd name="connsiteY89" fmla="*/ 6124480 h 6858000"/>
              <a:gd name="connsiteX90" fmla="*/ 6030489 w 6127024"/>
              <a:gd name="connsiteY90" fmla="*/ 6317666 h 6858000"/>
              <a:gd name="connsiteX91" fmla="*/ 6007492 w 6127024"/>
              <a:gd name="connsiteY91" fmla="*/ 6440818 h 6858000"/>
              <a:gd name="connsiteX92" fmla="*/ 6009467 w 6127024"/>
              <a:gd name="connsiteY92" fmla="*/ 6487076 h 6858000"/>
              <a:gd name="connsiteX93" fmla="*/ 5995064 w 6127024"/>
              <a:gd name="connsiteY93" fmla="*/ 6540791 h 6858000"/>
              <a:gd name="connsiteX94" fmla="*/ 6004510 w 6127024"/>
              <a:gd name="connsiteY94" fmla="*/ 6599256 h 6858000"/>
              <a:gd name="connsiteX95" fmla="*/ 5986207 w 6127024"/>
              <a:gd name="connsiteY95" fmla="*/ 6695855 h 6858000"/>
              <a:gd name="connsiteX96" fmla="*/ 5979428 w 6127024"/>
              <a:gd name="connsiteY96" fmla="*/ 6754678 h 6858000"/>
              <a:gd name="connsiteX97" fmla="*/ 5983398 w 6127024"/>
              <a:gd name="connsiteY97" fmla="*/ 6778641 h 6858000"/>
              <a:gd name="connsiteX98" fmla="*/ 5984543 w 6127024"/>
              <a:gd name="connsiteY98" fmla="*/ 6811016 h 6858000"/>
              <a:gd name="connsiteX99" fmla="*/ 5979671 w 6127024"/>
              <a:gd name="connsiteY99" fmla="*/ 6858000 h 6858000"/>
              <a:gd name="connsiteX100" fmla="*/ 0 w 6127024"/>
              <a:gd name="connsiteY100" fmla="*/ 6858000 h 6858000"/>
              <a:gd name="connsiteX101" fmla="*/ 0 w 6127024"/>
              <a:gd name="connsiteY101"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3819 w 6127024"/>
              <a:gd name="connsiteY18" fmla="*/ 1380922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12155 w 6127024"/>
              <a:gd name="connsiteY46" fmla="*/ 3589869 h 6858000"/>
              <a:gd name="connsiteX47" fmla="*/ 5620843 w 6127024"/>
              <a:gd name="connsiteY47" fmla="*/ 3606745 h 6858000"/>
              <a:gd name="connsiteX48" fmla="*/ 5655472 w 6127024"/>
              <a:gd name="connsiteY48" fmla="*/ 3678877 h 6858000"/>
              <a:gd name="connsiteX49" fmla="*/ 5683015 w 6127024"/>
              <a:gd name="connsiteY49" fmla="*/ 3762025 h 6858000"/>
              <a:gd name="connsiteX50" fmla="*/ 5696643 w 6127024"/>
              <a:gd name="connsiteY50" fmla="*/ 3773888 h 6858000"/>
              <a:gd name="connsiteX51" fmla="*/ 5768491 w 6127024"/>
              <a:gd name="connsiteY51" fmla="*/ 3914399 h 6858000"/>
              <a:gd name="connsiteX52" fmla="*/ 5793123 w 6127024"/>
              <a:gd name="connsiteY52" fmla="*/ 3969952 h 6858000"/>
              <a:gd name="connsiteX53" fmla="*/ 5808321 w 6127024"/>
              <a:gd name="connsiteY53" fmla="*/ 3988153 h 6858000"/>
              <a:gd name="connsiteX54" fmla="*/ 5825621 w 6127024"/>
              <a:gd name="connsiteY54" fmla="*/ 4015525 h 6858000"/>
              <a:gd name="connsiteX55" fmla="*/ 5860672 w 6127024"/>
              <a:gd name="connsiteY55" fmla="*/ 4061579 h 6858000"/>
              <a:gd name="connsiteX56" fmla="*/ 5872173 w 6127024"/>
              <a:gd name="connsiteY56" fmla="*/ 4088497 h 6858000"/>
              <a:gd name="connsiteX57" fmla="*/ 5894095 w 6127024"/>
              <a:gd name="connsiteY57" fmla="*/ 4128857 h 6858000"/>
              <a:gd name="connsiteX58" fmla="*/ 5903513 w 6127024"/>
              <a:gd name="connsiteY58" fmla="*/ 4187661 h 6858000"/>
              <a:gd name="connsiteX59" fmla="*/ 5917114 w 6127024"/>
              <a:gd name="connsiteY59" fmla="*/ 4213096 h 6858000"/>
              <a:gd name="connsiteX60" fmla="*/ 5924233 w 6127024"/>
              <a:gd name="connsiteY60" fmla="*/ 4242060 h 6858000"/>
              <a:gd name="connsiteX61" fmla="*/ 5928910 w 6127024"/>
              <a:gd name="connsiteY61" fmla="*/ 4300973 h 6858000"/>
              <a:gd name="connsiteX62" fmla="*/ 5939320 w 6127024"/>
              <a:gd name="connsiteY62" fmla="*/ 4340435 h 6858000"/>
              <a:gd name="connsiteX63" fmla="*/ 5946705 w 6127024"/>
              <a:gd name="connsiteY63" fmla="*/ 4428051 h 6858000"/>
              <a:gd name="connsiteX64" fmla="*/ 5949261 w 6127024"/>
              <a:gd name="connsiteY64" fmla="*/ 4449185 h 6858000"/>
              <a:gd name="connsiteX65" fmla="*/ 5968960 w 6127024"/>
              <a:gd name="connsiteY65" fmla="*/ 4482655 h 6858000"/>
              <a:gd name="connsiteX66" fmla="*/ 5980106 w 6127024"/>
              <a:gd name="connsiteY66" fmla="*/ 4585087 h 6858000"/>
              <a:gd name="connsiteX67" fmla="*/ 5998138 w 6127024"/>
              <a:gd name="connsiteY67" fmla="*/ 4697518 h 6858000"/>
              <a:gd name="connsiteX68" fmla="*/ 6007819 w 6127024"/>
              <a:gd name="connsiteY68" fmla="*/ 4858148 h 6858000"/>
              <a:gd name="connsiteX69" fmla="*/ 6007749 w 6127024"/>
              <a:gd name="connsiteY69" fmla="*/ 4964715 h 6858000"/>
              <a:gd name="connsiteX70" fmla="*/ 6005269 w 6127024"/>
              <a:gd name="connsiteY70" fmla="*/ 5150567 h 6858000"/>
              <a:gd name="connsiteX71" fmla="*/ 6001127 w 6127024"/>
              <a:gd name="connsiteY71" fmla="*/ 5164609 h 6858000"/>
              <a:gd name="connsiteX72" fmla="*/ 5998514 w 6127024"/>
              <a:gd name="connsiteY72" fmla="*/ 5189673 h 6858000"/>
              <a:gd name="connsiteX73" fmla="*/ 6018409 w 6127024"/>
              <a:gd name="connsiteY73" fmla="*/ 5227157 h 6858000"/>
              <a:gd name="connsiteX74" fmla="*/ 6036748 w 6127024"/>
              <a:gd name="connsiteY74" fmla="*/ 5322752 h 6858000"/>
              <a:gd name="connsiteX75" fmla="*/ 6036943 w 6127024"/>
              <a:gd name="connsiteY75" fmla="*/ 5329480 h 6858000"/>
              <a:gd name="connsiteX76" fmla="*/ 6037677 w 6127024"/>
              <a:gd name="connsiteY76" fmla="*/ 5354807 h 6858000"/>
              <a:gd name="connsiteX77" fmla="*/ 6039728 w 6127024"/>
              <a:gd name="connsiteY77" fmla="*/ 5359416 h 6858000"/>
              <a:gd name="connsiteX78" fmla="*/ 6053435 w 6127024"/>
              <a:gd name="connsiteY78" fmla="*/ 5387547 h 6858000"/>
              <a:gd name="connsiteX79" fmla="*/ 6065933 w 6127024"/>
              <a:gd name="connsiteY79" fmla="*/ 5443002 h 6858000"/>
              <a:gd name="connsiteX80" fmla="*/ 6068640 w 6127024"/>
              <a:gd name="connsiteY80" fmla="*/ 5474503 h 6858000"/>
              <a:gd name="connsiteX81" fmla="*/ 6080922 w 6127024"/>
              <a:gd name="connsiteY81" fmla="*/ 5561070 h 6858000"/>
              <a:gd name="connsiteX82" fmla="*/ 6096949 w 6127024"/>
              <a:gd name="connsiteY82" fmla="*/ 5648179 h 6858000"/>
              <a:gd name="connsiteX83" fmla="*/ 6121353 w 6127024"/>
              <a:gd name="connsiteY83" fmla="*/ 5721725 h 6858000"/>
              <a:gd name="connsiteX84" fmla="*/ 6109884 w 6127024"/>
              <a:gd name="connsiteY84" fmla="*/ 5721959 h 6858000"/>
              <a:gd name="connsiteX85" fmla="*/ 6127024 w 6127024"/>
              <a:gd name="connsiteY85" fmla="*/ 5786902 h 6858000"/>
              <a:gd name="connsiteX86" fmla="*/ 6115796 w 6127024"/>
              <a:gd name="connsiteY86" fmla="*/ 5862844 h 6858000"/>
              <a:gd name="connsiteX87" fmla="*/ 6102493 w 6127024"/>
              <a:gd name="connsiteY87" fmla="*/ 5928602 h 6858000"/>
              <a:gd name="connsiteX88" fmla="*/ 6056863 w 6127024"/>
              <a:gd name="connsiteY88" fmla="*/ 6000643 h 6858000"/>
              <a:gd name="connsiteX89" fmla="*/ 6045436 w 6127024"/>
              <a:gd name="connsiteY89" fmla="*/ 6124480 h 6858000"/>
              <a:gd name="connsiteX90" fmla="*/ 6030489 w 6127024"/>
              <a:gd name="connsiteY90" fmla="*/ 6317666 h 6858000"/>
              <a:gd name="connsiteX91" fmla="*/ 6007492 w 6127024"/>
              <a:gd name="connsiteY91" fmla="*/ 6440818 h 6858000"/>
              <a:gd name="connsiteX92" fmla="*/ 6009467 w 6127024"/>
              <a:gd name="connsiteY92" fmla="*/ 6487076 h 6858000"/>
              <a:gd name="connsiteX93" fmla="*/ 5995064 w 6127024"/>
              <a:gd name="connsiteY93" fmla="*/ 6540791 h 6858000"/>
              <a:gd name="connsiteX94" fmla="*/ 6004510 w 6127024"/>
              <a:gd name="connsiteY94" fmla="*/ 6599256 h 6858000"/>
              <a:gd name="connsiteX95" fmla="*/ 5986207 w 6127024"/>
              <a:gd name="connsiteY95" fmla="*/ 6695855 h 6858000"/>
              <a:gd name="connsiteX96" fmla="*/ 5979428 w 6127024"/>
              <a:gd name="connsiteY96" fmla="*/ 6754678 h 6858000"/>
              <a:gd name="connsiteX97" fmla="*/ 5983398 w 6127024"/>
              <a:gd name="connsiteY97" fmla="*/ 6778641 h 6858000"/>
              <a:gd name="connsiteX98" fmla="*/ 5984543 w 6127024"/>
              <a:gd name="connsiteY98" fmla="*/ 6811016 h 6858000"/>
              <a:gd name="connsiteX99" fmla="*/ 5979671 w 6127024"/>
              <a:gd name="connsiteY99" fmla="*/ 6858000 h 6858000"/>
              <a:gd name="connsiteX100" fmla="*/ 0 w 6127024"/>
              <a:gd name="connsiteY100" fmla="*/ 6858000 h 6858000"/>
              <a:gd name="connsiteX101" fmla="*/ 0 w 6127024"/>
              <a:gd name="connsiteY101"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12155 w 6127024"/>
              <a:gd name="connsiteY46" fmla="*/ 3589869 h 6858000"/>
              <a:gd name="connsiteX47" fmla="*/ 5620843 w 6127024"/>
              <a:gd name="connsiteY47" fmla="*/ 3606745 h 6858000"/>
              <a:gd name="connsiteX48" fmla="*/ 5655472 w 6127024"/>
              <a:gd name="connsiteY48" fmla="*/ 3678877 h 6858000"/>
              <a:gd name="connsiteX49" fmla="*/ 5683015 w 6127024"/>
              <a:gd name="connsiteY49" fmla="*/ 3762025 h 6858000"/>
              <a:gd name="connsiteX50" fmla="*/ 5696643 w 6127024"/>
              <a:gd name="connsiteY50" fmla="*/ 3773888 h 6858000"/>
              <a:gd name="connsiteX51" fmla="*/ 5768491 w 6127024"/>
              <a:gd name="connsiteY51" fmla="*/ 3914399 h 6858000"/>
              <a:gd name="connsiteX52" fmla="*/ 5793123 w 6127024"/>
              <a:gd name="connsiteY52" fmla="*/ 3969952 h 6858000"/>
              <a:gd name="connsiteX53" fmla="*/ 5808321 w 6127024"/>
              <a:gd name="connsiteY53" fmla="*/ 3988153 h 6858000"/>
              <a:gd name="connsiteX54" fmla="*/ 5825621 w 6127024"/>
              <a:gd name="connsiteY54" fmla="*/ 4015525 h 6858000"/>
              <a:gd name="connsiteX55" fmla="*/ 5860672 w 6127024"/>
              <a:gd name="connsiteY55" fmla="*/ 4061579 h 6858000"/>
              <a:gd name="connsiteX56" fmla="*/ 5872173 w 6127024"/>
              <a:gd name="connsiteY56" fmla="*/ 4088497 h 6858000"/>
              <a:gd name="connsiteX57" fmla="*/ 5894095 w 6127024"/>
              <a:gd name="connsiteY57" fmla="*/ 4128857 h 6858000"/>
              <a:gd name="connsiteX58" fmla="*/ 5903513 w 6127024"/>
              <a:gd name="connsiteY58" fmla="*/ 4187661 h 6858000"/>
              <a:gd name="connsiteX59" fmla="*/ 5917114 w 6127024"/>
              <a:gd name="connsiteY59" fmla="*/ 4213096 h 6858000"/>
              <a:gd name="connsiteX60" fmla="*/ 5924233 w 6127024"/>
              <a:gd name="connsiteY60" fmla="*/ 4242060 h 6858000"/>
              <a:gd name="connsiteX61" fmla="*/ 5928910 w 6127024"/>
              <a:gd name="connsiteY61" fmla="*/ 4300973 h 6858000"/>
              <a:gd name="connsiteX62" fmla="*/ 5939320 w 6127024"/>
              <a:gd name="connsiteY62" fmla="*/ 4340435 h 6858000"/>
              <a:gd name="connsiteX63" fmla="*/ 5946705 w 6127024"/>
              <a:gd name="connsiteY63" fmla="*/ 4428051 h 6858000"/>
              <a:gd name="connsiteX64" fmla="*/ 5949261 w 6127024"/>
              <a:gd name="connsiteY64" fmla="*/ 4449185 h 6858000"/>
              <a:gd name="connsiteX65" fmla="*/ 5968960 w 6127024"/>
              <a:gd name="connsiteY65" fmla="*/ 4482655 h 6858000"/>
              <a:gd name="connsiteX66" fmla="*/ 5980106 w 6127024"/>
              <a:gd name="connsiteY66" fmla="*/ 4585087 h 6858000"/>
              <a:gd name="connsiteX67" fmla="*/ 5998138 w 6127024"/>
              <a:gd name="connsiteY67" fmla="*/ 4697518 h 6858000"/>
              <a:gd name="connsiteX68" fmla="*/ 6007819 w 6127024"/>
              <a:gd name="connsiteY68" fmla="*/ 4858148 h 6858000"/>
              <a:gd name="connsiteX69" fmla="*/ 6007749 w 6127024"/>
              <a:gd name="connsiteY69" fmla="*/ 4964715 h 6858000"/>
              <a:gd name="connsiteX70" fmla="*/ 6005269 w 6127024"/>
              <a:gd name="connsiteY70" fmla="*/ 5150567 h 6858000"/>
              <a:gd name="connsiteX71" fmla="*/ 6001127 w 6127024"/>
              <a:gd name="connsiteY71" fmla="*/ 5164609 h 6858000"/>
              <a:gd name="connsiteX72" fmla="*/ 5998514 w 6127024"/>
              <a:gd name="connsiteY72" fmla="*/ 5189673 h 6858000"/>
              <a:gd name="connsiteX73" fmla="*/ 6018409 w 6127024"/>
              <a:gd name="connsiteY73" fmla="*/ 5227157 h 6858000"/>
              <a:gd name="connsiteX74" fmla="*/ 6036748 w 6127024"/>
              <a:gd name="connsiteY74" fmla="*/ 5322752 h 6858000"/>
              <a:gd name="connsiteX75" fmla="*/ 6036943 w 6127024"/>
              <a:gd name="connsiteY75" fmla="*/ 5329480 h 6858000"/>
              <a:gd name="connsiteX76" fmla="*/ 6037677 w 6127024"/>
              <a:gd name="connsiteY76" fmla="*/ 5354807 h 6858000"/>
              <a:gd name="connsiteX77" fmla="*/ 6039728 w 6127024"/>
              <a:gd name="connsiteY77" fmla="*/ 5359416 h 6858000"/>
              <a:gd name="connsiteX78" fmla="*/ 6053435 w 6127024"/>
              <a:gd name="connsiteY78" fmla="*/ 5387547 h 6858000"/>
              <a:gd name="connsiteX79" fmla="*/ 6065933 w 6127024"/>
              <a:gd name="connsiteY79" fmla="*/ 5443002 h 6858000"/>
              <a:gd name="connsiteX80" fmla="*/ 6068640 w 6127024"/>
              <a:gd name="connsiteY80" fmla="*/ 5474503 h 6858000"/>
              <a:gd name="connsiteX81" fmla="*/ 6080922 w 6127024"/>
              <a:gd name="connsiteY81" fmla="*/ 5561070 h 6858000"/>
              <a:gd name="connsiteX82" fmla="*/ 6096949 w 6127024"/>
              <a:gd name="connsiteY82" fmla="*/ 5648179 h 6858000"/>
              <a:gd name="connsiteX83" fmla="*/ 6121353 w 6127024"/>
              <a:gd name="connsiteY83" fmla="*/ 5721725 h 6858000"/>
              <a:gd name="connsiteX84" fmla="*/ 6109884 w 6127024"/>
              <a:gd name="connsiteY84" fmla="*/ 5721959 h 6858000"/>
              <a:gd name="connsiteX85" fmla="*/ 6127024 w 6127024"/>
              <a:gd name="connsiteY85" fmla="*/ 5786902 h 6858000"/>
              <a:gd name="connsiteX86" fmla="*/ 6115796 w 6127024"/>
              <a:gd name="connsiteY86" fmla="*/ 5862844 h 6858000"/>
              <a:gd name="connsiteX87" fmla="*/ 6102493 w 6127024"/>
              <a:gd name="connsiteY87" fmla="*/ 5928602 h 6858000"/>
              <a:gd name="connsiteX88" fmla="*/ 6056863 w 6127024"/>
              <a:gd name="connsiteY88" fmla="*/ 6000643 h 6858000"/>
              <a:gd name="connsiteX89" fmla="*/ 6045436 w 6127024"/>
              <a:gd name="connsiteY89" fmla="*/ 6124480 h 6858000"/>
              <a:gd name="connsiteX90" fmla="*/ 6030489 w 6127024"/>
              <a:gd name="connsiteY90" fmla="*/ 6317666 h 6858000"/>
              <a:gd name="connsiteX91" fmla="*/ 6007492 w 6127024"/>
              <a:gd name="connsiteY91" fmla="*/ 6440818 h 6858000"/>
              <a:gd name="connsiteX92" fmla="*/ 6009467 w 6127024"/>
              <a:gd name="connsiteY92" fmla="*/ 6487076 h 6858000"/>
              <a:gd name="connsiteX93" fmla="*/ 5995064 w 6127024"/>
              <a:gd name="connsiteY93" fmla="*/ 6540791 h 6858000"/>
              <a:gd name="connsiteX94" fmla="*/ 6004510 w 6127024"/>
              <a:gd name="connsiteY94" fmla="*/ 6599256 h 6858000"/>
              <a:gd name="connsiteX95" fmla="*/ 5986207 w 6127024"/>
              <a:gd name="connsiteY95" fmla="*/ 6695855 h 6858000"/>
              <a:gd name="connsiteX96" fmla="*/ 5979428 w 6127024"/>
              <a:gd name="connsiteY96" fmla="*/ 6754678 h 6858000"/>
              <a:gd name="connsiteX97" fmla="*/ 5983398 w 6127024"/>
              <a:gd name="connsiteY97" fmla="*/ 6778641 h 6858000"/>
              <a:gd name="connsiteX98" fmla="*/ 5984543 w 6127024"/>
              <a:gd name="connsiteY98" fmla="*/ 6811016 h 6858000"/>
              <a:gd name="connsiteX99" fmla="*/ 5979671 w 6127024"/>
              <a:gd name="connsiteY99" fmla="*/ 6858000 h 6858000"/>
              <a:gd name="connsiteX100" fmla="*/ 0 w 6127024"/>
              <a:gd name="connsiteY100" fmla="*/ 6858000 h 6858000"/>
              <a:gd name="connsiteX101" fmla="*/ 0 w 6127024"/>
              <a:gd name="connsiteY101"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12155 w 6127024"/>
              <a:gd name="connsiteY46" fmla="*/ 3589869 h 6858000"/>
              <a:gd name="connsiteX47" fmla="*/ 5620843 w 6127024"/>
              <a:gd name="connsiteY47" fmla="*/ 3606745 h 6858000"/>
              <a:gd name="connsiteX48" fmla="*/ 5655472 w 6127024"/>
              <a:gd name="connsiteY48" fmla="*/ 3678877 h 6858000"/>
              <a:gd name="connsiteX49" fmla="*/ 5683015 w 6127024"/>
              <a:gd name="connsiteY49" fmla="*/ 3762025 h 6858000"/>
              <a:gd name="connsiteX50" fmla="*/ 5696643 w 6127024"/>
              <a:gd name="connsiteY50" fmla="*/ 3773888 h 6858000"/>
              <a:gd name="connsiteX51" fmla="*/ 5768491 w 6127024"/>
              <a:gd name="connsiteY51" fmla="*/ 3914399 h 6858000"/>
              <a:gd name="connsiteX52" fmla="*/ 5793123 w 6127024"/>
              <a:gd name="connsiteY52" fmla="*/ 3969952 h 6858000"/>
              <a:gd name="connsiteX53" fmla="*/ 5808321 w 6127024"/>
              <a:gd name="connsiteY53" fmla="*/ 3988153 h 6858000"/>
              <a:gd name="connsiteX54" fmla="*/ 5825621 w 6127024"/>
              <a:gd name="connsiteY54" fmla="*/ 4015525 h 6858000"/>
              <a:gd name="connsiteX55" fmla="*/ 5860672 w 6127024"/>
              <a:gd name="connsiteY55" fmla="*/ 4061579 h 6858000"/>
              <a:gd name="connsiteX56" fmla="*/ 5872173 w 6127024"/>
              <a:gd name="connsiteY56" fmla="*/ 4088497 h 6858000"/>
              <a:gd name="connsiteX57" fmla="*/ 5894095 w 6127024"/>
              <a:gd name="connsiteY57" fmla="*/ 4128857 h 6858000"/>
              <a:gd name="connsiteX58" fmla="*/ 5903513 w 6127024"/>
              <a:gd name="connsiteY58" fmla="*/ 4187661 h 6858000"/>
              <a:gd name="connsiteX59" fmla="*/ 5917114 w 6127024"/>
              <a:gd name="connsiteY59" fmla="*/ 4213096 h 6858000"/>
              <a:gd name="connsiteX60" fmla="*/ 5924233 w 6127024"/>
              <a:gd name="connsiteY60" fmla="*/ 4242060 h 6858000"/>
              <a:gd name="connsiteX61" fmla="*/ 5928910 w 6127024"/>
              <a:gd name="connsiteY61" fmla="*/ 4300973 h 6858000"/>
              <a:gd name="connsiteX62" fmla="*/ 5939320 w 6127024"/>
              <a:gd name="connsiteY62" fmla="*/ 4340435 h 6858000"/>
              <a:gd name="connsiteX63" fmla="*/ 5946705 w 6127024"/>
              <a:gd name="connsiteY63" fmla="*/ 4428051 h 6858000"/>
              <a:gd name="connsiteX64" fmla="*/ 5949261 w 6127024"/>
              <a:gd name="connsiteY64" fmla="*/ 4449185 h 6858000"/>
              <a:gd name="connsiteX65" fmla="*/ 5968960 w 6127024"/>
              <a:gd name="connsiteY65" fmla="*/ 4482655 h 6858000"/>
              <a:gd name="connsiteX66" fmla="*/ 5998138 w 6127024"/>
              <a:gd name="connsiteY66" fmla="*/ 4697518 h 6858000"/>
              <a:gd name="connsiteX67" fmla="*/ 6007819 w 6127024"/>
              <a:gd name="connsiteY67" fmla="*/ 4858148 h 6858000"/>
              <a:gd name="connsiteX68" fmla="*/ 6007749 w 6127024"/>
              <a:gd name="connsiteY68" fmla="*/ 4964715 h 6858000"/>
              <a:gd name="connsiteX69" fmla="*/ 6005269 w 6127024"/>
              <a:gd name="connsiteY69" fmla="*/ 5150567 h 6858000"/>
              <a:gd name="connsiteX70" fmla="*/ 6001127 w 6127024"/>
              <a:gd name="connsiteY70" fmla="*/ 5164609 h 6858000"/>
              <a:gd name="connsiteX71" fmla="*/ 5998514 w 6127024"/>
              <a:gd name="connsiteY71" fmla="*/ 5189673 h 6858000"/>
              <a:gd name="connsiteX72" fmla="*/ 6018409 w 6127024"/>
              <a:gd name="connsiteY72" fmla="*/ 5227157 h 6858000"/>
              <a:gd name="connsiteX73" fmla="*/ 6036748 w 6127024"/>
              <a:gd name="connsiteY73" fmla="*/ 5322752 h 6858000"/>
              <a:gd name="connsiteX74" fmla="*/ 6036943 w 6127024"/>
              <a:gd name="connsiteY74" fmla="*/ 5329480 h 6858000"/>
              <a:gd name="connsiteX75" fmla="*/ 6037677 w 6127024"/>
              <a:gd name="connsiteY75" fmla="*/ 5354807 h 6858000"/>
              <a:gd name="connsiteX76" fmla="*/ 6039728 w 6127024"/>
              <a:gd name="connsiteY76" fmla="*/ 5359416 h 6858000"/>
              <a:gd name="connsiteX77" fmla="*/ 6053435 w 6127024"/>
              <a:gd name="connsiteY77" fmla="*/ 5387547 h 6858000"/>
              <a:gd name="connsiteX78" fmla="*/ 6065933 w 6127024"/>
              <a:gd name="connsiteY78" fmla="*/ 5443002 h 6858000"/>
              <a:gd name="connsiteX79" fmla="*/ 6068640 w 6127024"/>
              <a:gd name="connsiteY79" fmla="*/ 5474503 h 6858000"/>
              <a:gd name="connsiteX80" fmla="*/ 6080922 w 6127024"/>
              <a:gd name="connsiteY80" fmla="*/ 5561070 h 6858000"/>
              <a:gd name="connsiteX81" fmla="*/ 6096949 w 6127024"/>
              <a:gd name="connsiteY81" fmla="*/ 5648179 h 6858000"/>
              <a:gd name="connsiteX82" fmla="*/ 6121353 w 6127024"/>
              <a:gd name="connsiteY82" fmla="*/ 5721725 h 6858000"/>
              <a:gd name="connsiteX83" fmla="*/ 6109884 w 6127024"/>
              <a:gd name="connsiteY83" fmla="*/ 5721959 h 6858000"/>
              <a:gd name="connsiteX84" fmla="*/ 6127024 w 6127024"/>
              <a:gd name="connsiteY84" fmla="*/ 5786902 h 6858000"/>
              <a:gd name="connsiteX85" fmla="*/ 6115796 w 6127024"/>
              <a:gd name="connsiteY85" fmla="*/ 5862844 h 6858000"/>
              <a:gd name="connsiteX86" fmla="*/ 6102493 w 6127024"/>
              <a:gd name="connsiteY86" fmla="*/ 5928602 h 6858000"/>
              <a:gd name="connsiteX87" fmla="*/ 6056863 w 6127024"/>
              <a:gd name="connsiteY87" fmla="*/ 6000643 h 6858000"/>
              <a:gd name="connsiteX88" fmla="*/ 6045436 w 6127024"/>
              <a:gd name="connsiteY88" fmla="*/ 6124480 h 6858000"/>
              <a:gd name="connsiteX89" fmla="*/ 6030489 w 6127024"/>
              <a:gd name="connsiteY89" fmla="*/ 6317666 h 6858000"/>
              <a:gd name="connsiteX90" fmla="*/ 6007492 w 6127024"/>
              <a:gd name="connsiteY90" fmla="*/ 6440818 h 6858000"/>
              <a:gd name="connsiteX91" fmla="*/ 6009467 w 6127024"/>
              <a:gd name="connsiteY91" fmla="*/ 6487076 h 6858000"/>
              <a:gd name="connsiteX92" fmla="*/ 5995064 w 6127024"/>
              <a:gd name="connsiteY92" fmla="*/ 6540791 h 6858000"/>
              <a:gd name="connsiteX93" fmla="*/ 6004510 w 6127024"/>
              <a:gd name="connsiteY93" fmla="*/ 6599256 h 6858000"/>
              <a:gd name="connsiteX94" fmla="*/ 5986207 w 6127024"/>
              <a:gd name="connsiteY94" fmla="*/ 6695855 h 6858000"/>
              <a:gd name="connsiteX95" fmla="*/ 5979428 w 6127024"/>
              <a:gd name="connsiteY95" fmla="*/ 6754678 h 6858000"/>
              <a:gd name="connsiteX96" fmla="*/ 5983398 w 6127024"/>
              <a:gd name="connsiteY96" fmla="*/ 6778641 h 6858000"/>
              <a:gd name="connsiteX97" fmla="*/ 5984543 w 6127024"/>
              <a:gd name="connsiteY97" fmla="*/ 6811016 h 6858000"/>
              <a:gd name="connsiteX98" fmla="*/ 5979671 w 6127024"/>
              <a:gd name="connsiteY98" fmla="*/ 6858000 h 6858000"/>
              <a:gd name="connsiteX99" fmla="*/ 0 w 6127024"/>
              <a:gd name="connsiteY99" fmla="*/ 6858000 h 6858000"/>
              <a:gd name="connsiteX100" fmla="*/ 0 w 6127024"/>
              <a:gd name="connsiteY100"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12155 w 6127024"/>
              <a:gd name="connsiteY46" fmla="*/ 3589869 h 6858000"/>
              <a:gd name="connsiteX47" fmla="*/ 5620843 w 6127024"/>
              <a:gd name="connsiteY47" fmla="*/ 3606745 h 6858000"/>
              <a:gd name="connsiteX48" fmla="*/ 5655472 w 6127024"/>
              <a:gd name="connsiteY48" fmla="*/ 3678877 h 6858000"/>
              <a:gd name="connsiteX49" fmla="*/ 5683015 w 6127024"/>
              <a:gd name="connsiteY49" fmla="*/ 3762025 h 6858000"/>
              <a:gd name="connsiteX50" fmla="*/ 5696643 w 6127024"/>
              <a:gd name="connsiteY50" fmla="*/ 3773888 h 6858000"/>
              <a:gd name="connsiteX51" fmla="*/ 5768491 w 6127024"/>
              <a:gd name="connsiteY51" fmla="*/ 3914399 h 6858000"/>
              <a:gd name="connsiteX52" fmla="*/ 5793123 w 6127024"/>
              <a:gd name="connsiteY52" fmla="*/ 3969952 h 6858000"/>
              <a:gd name="connsiteX53" fmla="*/ 5808321 w 6127024"/>
              <a:gd name="connsiteY53" fmla="*/ 3988153 h 6858000"/>
              <a:gd name="connsiteX54" fmla="*/ 5825621 w 6127024"/>
              <a:gd name="connsiteY54" fmla="*/ 4015525 h 6858000"/>
              <a:gd name="connsiteX55" fmla="*/ 5860672 w 6127024"/>
              <a:gd name="connsiteY55" fmla="*/ 4061579 h 6858000"/>
              <a:gd name="connsiteX56" fmla="*/ 5872173 w 6127024"/>
              <a:gd name="connsiteY56" fmla="*/ 4088497 h 6858000"/>
              <a:gd name="connsiteX57" fmla="*/ 5894095 w 6127024"/>
              <a:gd name="connsiteY57" fmla="*/ 4128857 h 6858000"/>
              <a:gd name="connsiteX58" fmla="*/ 5903513 w 6127024"/>
              <a:gd name="connsiteY58" fmla="*/ 4187661 h 6858000"/>
              <a:gd name="connsiteX59" fmla="*/ 5917114 w 6127024"/>
              <a:gd name="connsiteY59" fmla="*/ 4213096 h 6858000"/>
              <a:gd name="connsiteX60" fmla="*/ 5924233 w 6127024"/>
              <a:gd name="connsiteY60" fmla="*/ 4242060 h 6858000"/>
              <a:gd name="connsiteX61" fmla="*/ 5928910 w 6127024"/>
              <a:gd name="connsiteY61" fmla="*/ 4300973 h 6858000"/>
              <a:gd name="connsiteX62" fmla="*/ 5939320 w 6127024"/>
              <a:gd name="connsiteY62" fmla="*/ 4340435 h 6858000"/>
              <a:gd name="connsiteX63" fmla="*/ 5946705 w 6127024"/>
              <a:gd name="connsiteY63" fmla="*/ 4428051 h 6858000"/>
              <a:gd name="connsiteX64" fmla="*/ 5949261 w 6127024"/>
              <a:gd name="connsiteY64" fmla="*/ 4449185 h 6858000"/>
              <a:gd name="connsiteX65" fmla="*/ 5968960 w 6127024"/>
              <a:gd name="connsiteY65" fmla="*/ 4482655 h 6858000"/>
              <a:gd name="connsiteX66" fmla="*/ 5998138 w 6127024"/>
              <a:gd name="connsiteY66" fmla="*/ 4697518 h 6858000"/>
              <a:gd name="connsiteX67" fmla="*/ 6007819 w 6127024"/>
              <a:gd name="connsiteY67" fmla="*/ 4858148 h 6858000"/>
              <a:gd name="connsiteX68" fmla="*/ 6007749 w 6127024"/>
              <a:gd name="connsiteY68" fmla="*/ 4964715 h 6858000"/>
              <a:gd name="connsiteX69" fmla="*/ 6005269 w 6127024"/>
              <a:gd name="connsiteY69" fmla="*/ 5150567 h 6858000"/>
              <a:gd name="connsiteX70" fmla="*/ 6001127 w 6127024"/>
              <a:gd name="connsiteY70" fmla="*/ 5164609 h 6858000"/>
              <a:gd name="connsiteX71" fmla="*/ 5998514 w 6127024"/>
              <a:gd name="connsiteY71" fmla="*/ 5189673 h 6858000"/>
              <a:gd name="connsiteX72" fmla="*/ 6018409 w 6127024"/>
              <a:gd name="connsiteY72" fmla="*/ 5227157 h 6858000"/>
              <a:gd name="connsiteX73" fmla="*/ 6036748 w 6127024"/>
              <a:gd name="connsiteY73" fmla="*/ 5322752 h 6858000"/>
              <a:gd name="connsiteX74" fmla="*/ 6036943 w 6127024"/>
              <a:gd name="connsiteY74" fmla="*/ 5329480 h 6858000"/>
              <a:gd name="connsiteX75" fmla="*/ 6037677 w 6127024"/>
              <a:gd name="connsiteY75" fmla="*/ 5354807 h 6858000"/>
              <a:gd name="connsiteX76" fmla="*/ 6039728 w 6127024"/>
              <a:gd name="connsiteY76" fmla="*/ 5359416 h 6858000"/>
              <a:gd name="connsiteX77" fmla="*/ 6053435 w 6127024"/>
              <a:gd name="connsiteY77" fmla="*/ 5387547 h 6858000"/>
              <a:gd name="connsiteX78" fmla="*/ 6065933 w 6127024"/>
              <a:gd name="connsiteY78" fmla="*/ 5443002 h 6858000"/>
              <a:gd name="connsiteX79" fmla="*/ 6068640 w 6127024"/>
              <a:gd name="connsiteY79" fmla="*/ 5474503 h 6858000"/>
              <a:gd name="connsiteX80" fmla="*/ 6080922 w 6127024"/>
              <a:gd name="connsiteY80" fmla="*/ 5561070 h 6858000"/>
              <a:gd name="connsiteX81" fmla="*/ 6096949 w 6127024"/>
              <a:gd name="connsiteY81" fmla="*/ 5648179 h 6858000"/>
              <a:gd name="connsiteX82" fmla="*/ 6121353 w 6127024"/>
              <a:gd name="connsiteY82" fmla="*/ 5721725 h 6858000"/>
              <a:gd name="connsiteX83" fmla="*/ 6109884 w 6127024"/>
              <a:gd name="connsiteY83" fmla="*/ 5721959 h 6858000"/>
              <a:gd name="connsiteX84" fmla="*/ 6127024 w 6127024"/>
              <a:gd name="connsiteY84" fmla="*/ 5786902 h 6858000"/>
              <a:gd name="connsiteX85" fmla="*/ 6115796 w 6127024"/>
              <a:gd name="connsiteY85" fmla="*/ 5862844 h 6858000"/>
              <a:gd name="connsiteX86" fmla="*/ 6102493 w 6127024"/>
              <a:gd name="connsiteY86" fmla="*/ 5928602 h 6858000"/>
              <a:gd name="connsiteX87" fmla="*/ 6056863 w 6127024"/>
              <a:gd name="connsiteY87" fmla="*/ 6000643 h 6858000"/>
              <a:gd name="connsiteX88" fmla="*/ 6045436 w 6127024"/>
              <a:gd name="connsiteY88" fmla="*/ 6124480 h 6858000"/>
              <a:gd name="connsiteX89" fmla="*/ 6030489 w 6127024"/>
              <a:gd name="connsiteY89" fmla="*/ 6317666 h 6858000"/>
              <a:gd name="connsiteX90" fmla="*/ 6007492 w 6127024"/>
              <a:gd name="connsiteY90" fmla="*/ 6440818 h 6858000"/>
              <a:gd name="connsiteX91" fmla="*/ 6009467 w 6127024"/>
              <a:gd name="connsiteY91" fmla="*/ 6487076 h 6858000"/>
              <a:gd name="connsiteX92" fmla="*/ 5995064 w 6127024"/>
              <a:gd name="connsiteY92" fmla="*/ 6540791 h 6858000"/>
              <a:gd name="connsiteX93" fmla="*/ 6004510 w 6127024"/>
              <a:gd name="connsiteY93" fmla="*/ 6599256 h 6858000"/>
              <a:gd name="connsiteX94" fmla="*/ 5986207 w 6127024"/>
              <a:gd name="connsiteY94" fmla="*/ 6695855 h 6858000"/>
              <a:gd name="connsiteX95" fmla="*/ 5979428 w 6127024"/>
              <a:gd name="connsiteY95" fmla="*/ 6754678 h 6858000"/>
              <a:gd name="connsiteX96" fmla="*/ 5983398 w 6127024"/>
              <a:gd name="connsiteY96" fmla="*/ 6778641 h 6858000"/>
              <a:gd name="connsiteX97" fmla="*/ 5984543 w 6127024"/>
              <a:gd name="connsiteY97" fmla="*/ 6811016 h 6858000"/>
              <a:gd name="connsiteX98" fmla="*/ 5979671 w 6127024"/>
              <a:gd name="connsiteY98" fmla="*/ 6858000 h 6858000"/>
              <a:gd name="connsiteX99" fmla="*/ 0 w 6127024"/>
              <a:gd name="connsiteY99" fmla="*/ 6858000 h 6858000"/>
              <a:gd name="connsiteX100" fmla="*/ 0 w 6127024"/>
              <a:gd name="connsiteY100"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20843 w 6127024"/>
              <a:gd name="connsiteY46" fmla="*/ 3606745 h 6858000"/>
              <a:gd name="connsiteX47" fmla="*/ 5655472 w 6127024"/>
              <a:gd name="connsiteY47" fmla="*/ 3678877 h 6858000"/>
              <a:gd name="connsiteX48" fmla="*/ 5683015 w 6127024"/>
              <a:gd name="connsiteY48" fmla="*/ 3762025 h 6858000"/>
              <a:gd name="connsiteX49" fmla="*/ 5696643 w 6127024"/>
              <a:gd name="connsiteY49" fmla="*/ 3773888 h 6858000"/>
              <a:gd name="connsiteX50" fmla="*/ 5768491 w 6127024"/>
              <a:gd name="connsiteY50" fmla="*/ 3914399 h 6858000"/>
              <a:gd name="connsiteX51" fmla="*/ 5793123 w 6127024"/>
              <a:gd name="connsiteY51" fmla="*/ 3969952 h 6858000"/>
              <a:gd name="connsiteX52" fmla="*/ 5808321 w 6127024"/>
              <a:gd name="connsiteY52" fmla="*/ 3988153 h 6858000"/>
              <a:gd name="connsiteX53" fmla="*/ 5825621 w 6127024"/>
              <a:gd name="connsiteY53" fmla="*/ 4015525 h 6858000"/>
              <a:gd name="connsiteX54" fmla="*/ 5860672 w 6127024"/>
              <a:gd name="connsiteY54" fmla="*/ 4061579 h 6858000"/>
              <a:gd name="connsiteX55" fmla="*/ 5872173 w 6127024"/>
              <a:gd name="connsiteY55" fmla="*/ 4088497 h 6858000"/>
              <a:gd name="connsiteX56" fmla="*/ 5894095 w 6127024"/>
              <a:gd name="connsiteY56" fmla="*/ 4128857 h 6858000"/>
              <a:gd name="connsiteX57" fmla="*/ 5903513 w 6127024"/>
              <a:gd name="connsiteY57" fmla="*/ 4187661 h 6858000"/>
              <a:gd name="connsiteX58" fmla="*/ 5917114 w 6127024"/>
              <a:gd name="connsiteY58" fmla="*/ 4213096 h 6858000"/>
              <a:gd name="connsiteX59" fmla="*/ 5924233 w 6127024"/>
              <a:gd name="connsiteY59" fmla="*/ 4242060 h 6858000"/>
              <a:gd name="connsiteX60" fmla="*/ 5928910 w 6127024"/>
              <a:gd name="connsiteY60" fmla="*/ 4300973 h 6858000"/>
              <a:gd name="connsiteX61" fmla="*/ 5939320 w 6127024"/>
              <a:gd name="connsiteY61" fmla="*/ 4340435 h 6858000"/>
              <a:gd name="connsiteX62" fmla="*/ 5946705 w 6127024"/>
              <a:gd name="connsiteY62" fmla="*/ 4428051 h 6858000"/>
              <a:gd name="connsiteX63" fmla="*/ 5949261 w 6127024"/>
              <a:gd name="connsiteY63" fmla="*/ 4449185 h 6858000"/>
              <a:gd name="connsiteX64" fmla="*/ 5968960 w 6127024"/>
              <a:gd name="connsiteY64" fmla="*/ 4482655 h 6858000"/>
              <a:gd name="connsiteX65" fmla="*/ 5998138 w 6127024"/>
              <a:gd name="connsiteY65" fmla="*/ 4697518 h 6858000"/>
              <a:gd name="connsiteX66" fmla="*/ 6007819 w 6127024"/>
              <a:gd name="connsiteY66" fmla="*/ 4858148 h 6858000"/>
              <a:gd name="connsiteX67" fmla="*/ 6007749 w 6127024"/>
              <a:gd name="connsiteY67" fmla="*/ 4964715 h 6858000"/>
              <a:gd name="connsiteX68" fmla="*/ 6005269 w 6127024"/>
              <a:gd name="connsiteY68" fmla="*/ 5150567 h 6858000"/>
              <a:gd name="connsiteX69" fmla="*/ 6001127 w 6127024"/>
              <a:gd name="connsiteY69" fmla="*/ 5164609 h 6858000"/>
              <a:gd name="connsiteX70" fmla="*/ 5998514 w 6127024"/>
              <a:gd name="connsiteY70" fmla="*/ 5189673 h 6858000"/>
              <a:gd name="connsiteX71" fmla="*/ 6018409 w 6127024"/>
              <a:gd name="connsiteY71" fmla="*/ 5227157 h 6858000"/>
              <a:gd name="connsiteX72" fmla="*/ 6036748 w 6127024"/>
              <a:gd name="connsiteY72" fmla="*/ 5322752 h 6858000"/>
              <a:gd name="connsiteX73" fmla="*/ 6036943 w 6127024"/>
              <a:gd name="connsiteY73" fmla="*/ 5329480 h 6858000"/>
              <a:gd name="connsiteX74" fmla="*/ 6037677 w 6127024"/>
              <a:gd name="connsiteY74" fmla="*/ 5354807 h 6858000"/>
              <a:gd name="connsiteX75" fmla="*/ 6039728 w 6127024"/>
              <a:gd name="connsiteY75" fmla="*/ 5359416 h 6858000"/>
              <a:gd name="connsiteX76" fmla="*/ 6053435 w 6127024"/>
              <a:gd name="connsiteY76" fmla="*/ 5387547 h 6858000"/>
              <a:gd name="connsiteX77" fmla="*/ 6065933 w 6127024"/>
              <a:gd name="connsiteY77" fmla="*/ 5443002 h 6858000"/>
              <a:gd name="connsiteX78" fmla="*/ 6068640 w 6127024"/>
              <a:gd name="connsiteY78" fmla="*/ 5474503 h 6858000"/>
              <a:gd name="connsiteX79" fmla="*/ 6080922 w 6127024"/>
              <a:gd name="connsiteY79" fmla="*/ 5561070 h 6858000"/>
              <a:gd name="connsiteX80" fmla="*/ 6096949 w 6127024"/>
              <a:gd name="connsiteY80" fmla="*/ 5648179 h 6858000"/>
              <a:gd name="connsiteX81" fmla="*/ 6121353 w 6127024"/>
              <a:gd name="connsiteY81" fmla="*/ 5721725 h 6858000"/>
              <a:gd name="connsiteX82" fmla="*/ 6109884 w 6127024"/>
              <a:gd name="connsiteY82" fmla="*/ 5721959 h 6858000"/>
              <a:gd name="connsiteX83" fmla="*/ 6127024 w 6127024"/>
              <a:gd name="connsiteY83" fmla="*/ 5786902 h 6858000"/>
              <a:gd name="connsiteX84" fmla="*/ 6115796 w 6127024"/>
              <a:gd name="connsiteY84" fmla="*/ 5862844 h 6858000"/>
              <a:gd name="connsiteX85" fmla="*/ 6102493 w 6127024"/>
              <a:gd name="connsiteY85" fmla="*/ 5928602 h 6858000"/>
              <a:gd name="connsiteX86" fmla="*/ 6056863 w 6127024"/>
              <a:gd name="connsiteY86" fmla="*/ 6000643 h 6858000"/>
              <a:gd name="connsiteX87" fmla="*/ 6045436 w 6127024"/>
              <a:gd name="connsiteY87" fmla="*/ 6124480 h 6858000"/>
              <a:gd name="connsiteX88" fmla="*/ 6030489 w 6127024"/>
              <a:gd name="connsiteY88" fmla="*/ 6317666 h 6858000"/>
              <a:gd name="connsiteX89" fmla="*/ 6007492 w 6127024"/>
              <a:gd name="connsiteY89" fmla="*/ 6440818 h 6858000"/>
              <a:gd name="connsiteX90" fmla="*/ 6009467 w 6127024"/>
              <a:gd name="connsiteY90" fmla="*/ 6487076 h 6858000"/>
              <a:gd name="connsiteX91" fmla="*/ 5995064 w 6127024"/>
              <a:gd name="connsiteY91" fmla="*/ 6540791 h 6858000"/>
              <a:gd name="connsiteX92" fmla="*/ 6004510 w 6127024"/>
              <a:gd name="connsiteY92" fmla="*/ 6599256 h 6858000"/>
              <a:gd name="connsiteX93" fmla="*/ 5986207 w 6127024"/>
              <a:gd name="connsiteY93" fmla="*/ 6695855 h 6858000"/>
              <a:gd name="connsiteX94" fmla="*/ 5979428 w 6127024"/>
              <a:gd name="connsiteY94" fmla="*/ 6754678 h 6858000"/>
              <a:gd name="connsiteX95" fmla="*/ 5983398 w 6127024"/>
              <a:gd name="connsiteY95" fmla="*/ 6778641 h 6858000"/>
              <a:gd name="connsiteX96" fmla="*/ 5984543 w 6127024"/>
              <a:gd name="connsiteY96" fmla="*/ 6811016 h 6858000"/>
              <a:gd name="connsiteX97" fmla="*/ 5979671 w 6127024"/>
              <a:gd name="connsiteY97" fmla="*/ 6858000 h 6858000"/>
              <a:gd name="connsiteX98" fmla="*/ 0 w 6127024"/>
              <a:gd name="connsiteY98" fmla="*/ 6858000 h 6858000"/>
              <a:gd name="connsiteX99" fmla="*/ 0 w 6127024"/>
              <a:gd name="connsiteY99"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55472 w 6127024"/>
              <a:gd name="connsiteY46" fmla="*/ 3678877 h 6858000"/>
              <a:gd name="connsiteX47" fmla="*/ 5683015 w 6127024"/>
              <a:gd name="connsiteY47" fmla="*/ 3762025 h 6858000"/>
              <a:gd name="connsiteX48" fmla="*/ 5696643 w 6127024"/>
              <a:gd name="connsiteY48" fmla="*/ 3773888 h 6858000"/>
              <a:gd name="connsiteX49" fmla="*/ 5768491 w 6127024"/>
              <a:gd name="connsiteY49" fmla="*/ 3914399 h 6858000"/>
              <a:gd name="connsiteX50" fmla="*/ 5793123 w 6127024"/>
              <a:gd name="connsiteY50" fmla="*/ 3969952 h 6858000"/>
              <a:gd name="connsiteX51" fmla="*/ 5808321 w 6127024"/>
              <a:gd name="connsiteY51" fmla="*/ 3988153 h 6858000"/>
              <a:gd name="connsiteX52" fmla="*/ 5825621 w 6127024"/>
              <a:gd name="connsiteY52" fmla="*/ 4015525 h 6858000"/>
              <a:gd name="connsiteX53" fmla="*/ 5860672 w 6127024"/>
              <a:gd name="connsiteY53" fmla="*/ 4061579 h 6858000"/>
              <a:gd name="connsiteX54" fmla="*/ 5872173 w 6127024"/>
              <a:gd name="connsiteY54" fmla="*/ 4088497 h 6858000"/>
              <a:gd name="connsiteX55" fmla="*/ 5894095 w 6127024"/>
              <a:gd name="connsiteY55" fmla="*/ 4128857 h 6858000"/>
              <a:gd name="connsiteX56" fmla="*/ 5903513 w 6127024"/>
              <a:gd name="connsiteY56" fmla="*/ 4187661 h 6858000"/>
              <a:gd name="connsiteX57" fmla="*/ 5917114 w 6127024"/>
              <a:gd name="connsiteY57" fmla="*/ 4213096 h 6858000"/>
              <a:gd name="connsiteX58" fmla="*/ 5924233 w 6127024"/>
              <a:gd name="connsiteY58" fmla="*/ 4242060 h 6858000"/>
              <a:gd name="connsiteX59" fmla="*/ 5928910 w 6127024"/>
              <a:gd name="connsiteY59" fmla="*/ 4300973 h 6858000"/>
              <a:gd name="connsiteX60" fmla="*/ 5939320 w 6127024"/>
              <a:gd name="connsiteY60" fmla="*/ 4340435 h 6858000"/>
              <a:gd name="connsiteX61" fmla="*/ 5946705 w 6127024"/>
              <a:gd name="connsiteY61" fmla="*/ 4428051 h 6858000"/>
              <a:gd name="connsiteX62" fmla="*/ 5949261 w 6127024"/>
              <a:gd name="connsiteY62" fmla="*/ 4449185 h 6858000"/>
              <a:gd name="connsiteX63" fmla="*/ 5968960 w 6127024"/>
              <a:gd name="connsiteY63" fmla="*/ 4482655 h 6858000"/>
              <a:gd name="connsiteX64" fmla="*/ 5998138 w 6127024"/>
              <a:gd name="connsiteY64" fmla="*/ 4697518 h 6858000"/>
              <a:gd name="connsiteX65" fmla="*/ 6007819 w 6127024"/>
              <a:gd name="connsiteY65" fmla="*/ 4858148 h 6858000"/>
              <a:gd name="connsiteX66" fmla="*/ 6007749 w 6127024"/>
              <a:gd name="connsiteY66" fmla="*/ 4964715 h 6858000"/>
              <a:gd name="connsiteX67" fmla="*/ 6005269 w 6127024"/>
              <a:gd name="connsiteY67" fmla="*/ 5150567 h 6858000"/>
              <a:gd name="connsiteX68" fmla="*/ 6001127 w 6127024"/>
              <a:gd name="connsiteY68" fmla="*/ 5164609 h 6858000"/>
              <a:gd name="connsiteX69" fmla="*/ 5998514 w 6127024"/>
              <a:gd name="connsiteY69" fmla="*/ 5189673 h 6858000"/>
              <a:gd name="connsiteX70" fmla="*/ 6018409 w 6127024"/>
              <a:gd name="connsiteY70" fmla="*/ 5227157 h 6858000"/>
              <a:gd name="connsiteX71" fmla="*/ 6036748 w 6127024"/>
              <a:gd name="connsiteY71" fmla="*/ 5322752 h 6858000"/>
              <a:gd name="connsiteX72" fmla="*/ 6036943 w 6127024"/>
              <a:gd name="connsiteY72" fmla="*/ 5329480 h 6858000"/>
              <a:gd name="connsiteX73" fmla="*/ 6037677 w 6127024"/>
              <a:gd name="connsiteY73" fmla="*/ 5354807 h 6858000"/>
              <a:gd name="connsiteX74" fmla="*/ 6039728 w 6127024"/>
              <a:gd name="connsiteY74" fmla="*/ 5359416 h 6858000"/>
              <a:gd name="connsiteX75" fmla="*/ 6053435 w 6127024"/>
              <a:gd name="connsiteY75" fmla="*/ 5387547 h 6858000"/>
              <a:gd name="connsiteX76" fmla="*/ 6065933 w 6127024"/>
              <a:gd name="connsiteY76" fmla="*/ 5443002 h 6858000"/>
              <a:gd name="connsiteX77" fmla="*/ 6068640 w 6127024"/>
              <a:gd name="connsiteY77" fmla="*/ 5474503 h 6858000"/>
              <a:gd name="connsiteX78" fmla="*/ 6080922 w 6127024"/>
              <a:gd name="connsiteY78" fmla="*/ 5561070 h 6858000"/>
              <a:gd name="connsiteX79" fmla="*/ 6096949 w 6127024"/>
              <a:gd name="connsiteY79" fmla="*/ 5648179 h 6858000"/>
              <a:gd name="connsiteX80" fmla="*/ 6121353 w 6127024"/>
              <a:gd name="connsiteY80" fmla="*/ 5721725 h 6858000"/>
              <a:gd name="connsiteX81" fmla="*/ 6109884 w 6127024"/>
              <a:gd name="connsiteY81" fmla="*/ 5721959 h 6858000"/>
              <a:gd name="connsiteX82" fmla="*/ 6127024 w 6127024"/>
              <a:gd name="connsiteY82" fmla="*/ 5786902 h 6858000"/>
              <a:gd name="connsiteX83" fmla="*/ 6115796 w 6127024"/>
              <a:gd name="connsiteY83" fmla="*/ 5862844 h 6858000"/>
              <a:gd name="connsiteX84" fmla="*/ 6102493 w 6127024"/>
              <a:gd name="connsiteY84" fmla="*/ 5928602 h 6858000"/>
              <a:gd name="connsiteX85" fmla="*/ 6056863 w 6127024"/>
              <a:gd name="connsiteY85" fmla="*/ 6000643 h 6858000"/>
              <a:gd name="connsiteX86" fmla="*/ 6045436 w 6127024"/>
              <a:gd name="connsiteY86" fmla="*/ 6124480 h 6858000"/>
              <a:gd name="connsiteX87" fmla="*/ 6030489 w 6127024"/>
              <a:gd name="connsiteY87" fmla="*/ 6317666 h 6858000"/>
              <a:gd name="connsiteX88" fmla="*/ 6007492 w 6127024"/>
              <a:gd name="connsiteY88" fmla="*/ 6440818 h 6858000"/>
              <a:gd name="connsiteX89" fmla="*/ 6009467 w 6127024"/>
              <a:gd name="connsiteY89" fmla="*/ 6487076 h 6858000"/>
              <a:gd name="connsiteX90" fmla="*/ 5995064 w 6127024"/>
              <a:gd name="connsiteY90" fmla="*/ 6540791 h 6858000"/>
              <a:gd name="connsiteX91" fmla="*/ 6004510 w 6127024"/>
              <a:gd name="connsiteY91" fmla="*/ 6599256 h 6858000"/>
              <a:gd name="connsiteX92" fmla="*/ 5986207 w 6127024"/>
              <a:gd name="connsiteY92" fmla="*/ 6695855 h 6858000"/>
              <a:gd name="connsiteX93" fmla="*/ 5979428 w 6127024"/>
              <a:gd name="connsiteY93" fmla="*/ 6754678 h 6858000"/>
              <a:gd name="connsiteX94" fmla="*/ 5983398 w 6127024"/>
              <a:gd name="connsiteY94" fmla="*/ 6778641 h 6858000"/>
              <a:gd name="connsiteX95" fmla="*/ 5984543 w 6127024"/>
              <a:gd name="connsiteY95" fmla="*/ 6811016 h 6858000"/>
              <a:gd name="connsiteX96" fmla="*/ 5979671 w 6127024"/>
              <a:gd name="connsiteY96" fmla="*/ 6858000 h 6858000"/>
              <a:gd name="connsiteX97" fmla="*/ 0 w 6127024"/>
              <a:gd name="connsiteY97" fmla="*/ 6858000 h 6858000"/>
              <a:gd name="connsiteX98" fmla="*/ 0 w 6127024"/>
              <a:gd name="connsiteY98"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72173 w 6127024"/>
              <a:gd name="connsiteY53" fmla="*/ 4088497 h 6858000"/>
              <a:gd name="connsiteX54" fmla="*/ 5894095 w 6127024"/>
              <a:gd name="connsiteY54" fmla="*/ 4128857 h 6858000"/>
              <a:gd name="connsiteX55" fmla="*/ 5903513 w 6127024"/>
              <a:gd name="connsiteY55" fmla="*/ 4187661 h 6858000"/>
              <a:gd name="connsiteX56" fmla="*/ 5917114 w 6127024"/>
              <a:gd name="connsiteY56" fmla="*/ 4213096 h 6858000"/>
              <a:gd name="connsiteX57" fmla="*/ 5924233 w 6127024"/>
              <a:gd name="connsiteY57" fmla="*/ 4242060 h 6858000"/>
              <a:gd name="connsiteX58" fmla="*/ 5928910 w 6127024"/>
              <a:gd name="connsiteY58" fmla="*/ 4300973 h 6858000"/>
              <a:gd name="connsiteX59" fmla="*/ 5939320 w 6127024"/>
              <a:gd name="connsiteY59" fmla="*/ 4340435 h 6858000"/>
              <a:gd name="connsiteX60" fmla="*/ 5946705 w 6127024"/>
              <a:gd name="connsiteY60" fmla="*/ 4428051 h 6858000"/>
              <a:gd name="connsiteX61" fmla="*/ 5949261 w 6127024"/>
              <a:gd name="connsiteY61" fmla="*/ 4449185 h 6858000"/>
              <a:gd name="connsiteX62" fmla="*/ 5968960 w 6127024"/>
              <a:gd name="connsiteY62" fmla="*/ 4482655 h 6858000"/>
              <a:gd name="connsiteX63" fmla="*/ 5998138 w 6127024"/>
              <a:gd name="connsiteY63" fmla="*/ 4697518 h 6858000"/>
              <a:gd name="connsiteX64" fmla="*/ 6007819 w 6127024"/>
              <a:gd name="connsiteY64" fmla="*/ 4858148 h 6858000"/>
              <a:gd name="connsiteX65" fmla="*/ 6007749 w 6127024"/>
              <a:gd name="connsiteY65" fmla="*/ 4964715 h 6858000"/>
              <a:gd name="connsiteX66" fmla="*/ 6005269 w 6127024"/>
              <a:gd name="connsiteY66" fmla="*/ 5150567 h 6858000"/>
              <a:gd name="connsiteX67" fmla="*/ 6001127 w 6127024"/>
              <a:gd name="connsiteY67" fmla="*/ 5164609 h 6858000"/>
              <a:gd name="connsiteX68" fmla="*/ 5998514 w 6127024"/>
              <a:gd name="connsiteY68" fmla="*/ 5189673 h 6858000"/>
              <a:gd name="connsiteX69" fmla="*/ 6018409 w 6127024"/>
              <a:gd name="connsiteY69" fmla="*/ 5227157 h 6858000"/>
              <a:gd name="connsiteX70" fmla="*/ 6036748 w 6127024"/>
              <a:gd name="connsiteY70" fmla="*/ 5322752 h 6858000"/>
              <a:gd name="connsiteX71" fmla="*/ 6036943 w 6127024"/>
              <a:gd name="connsiteY71" fmla="*/ 5329480 h 6858000"/>
              <a:gd name="connsiteX72" fmla="*/ 6037677 w 6127024"/>
              <a:gd name="connsiteY72" fmla="*/ 5354807 h 6858000"/>
              <a:gd name="connsiteX73" fmla="*/ 6039728 w 6127024"/>
              <a:gd name="connsiteY73" fmla="*/ 5359416 h 6858000"/>
              <a:gd name="connsiteX74" fmla="*/ 6053435 w 6127024"/>
              <a:gd name="connsiteY74" fmla="*/ 5387547 h 6858000"/>
              <a:gd name="connsiteX75" fmla="*/ 6065933 w 6127024"/>
              <a:gd name="connsiteY75" fmla="*/ 5443002 h 6858000"/>
              <a:gd name="connsiteX76" fmla="*/ 6068640 w 6127024"/>
              <a:gd name="connsiteY76" fmla="*/ 5474503 h 6858000"/>
              <a:gd name="connsiteX77" fmla="*/ 6080922 w 6127024"/>
              <a:gd name="connsiteY77" fmla="*/ 5561070 h 6858000"/>
              <a:gd name="connsiteX78" fmla="*/ 6096949 w 6127024"/>
              <a:gd name="connsiteY78" fmla="*/ 5648179 h 6858000"/>
              <a:gd name="connsiteX79" fmla="*/ 6121353 w 6127024"/>
              <a:gd name="connsiteY79" fmla="*/ 5721725 h 6858000"/>
              <a:gd name="connsiteX80" fmla="*/ 6109884 w 6127024"/>
              <a:gd name="connsiteY80" fmla="*/ 5721959 h 6858000"/>
              <a:gd name="connsiteX81" fmla="*/ 6127024 w 6127024"/>
              <a:gd name="connsiteY81" fmla="*/ 5786902 h 6858000"/>
              <a:gd name="connsiteX82" fmla="*/ 6115796 w 6127024"/>
              <a:gd name="connsiteY82" fmla="*/ 5862844 h 6858000"/>
              <a:gd name="connsiteX83" fmla="*/ 6102493 w 6127024"/>
              <a:gd name="connsiteY83" fmla="*/ 5928602 h 6858000"/>
              <a:gd name="connsiteX84" fmla="*/ 6056863 w 6127024"/>
              <a:gd name="connsiteY84" fmla="*/ 6000643 h 6858000"/>
              <a:gd name="connsiteX85" fmla="*/ 6045436 w 6127024"/>
              <a:gd name="connsiteY85" fmla="*/ 6124480 h 6858000"/>
              <a:gd name="connsiteX86" fmla="*/ 6030489 w 6127024"/>
              <a:gd name="connsiteY86" fmla="*/ 6317666 h 6858000"/>
              <a:gd name="connsiteX87" fmla="*/ 6007492 w 6127024"/>
              <a:gd name="connsiteY87" fmla="*/ 6440818 h 6858000"/>
              <a:gd name="connsiteX88" fmla="*/ 6009467 w 6127024"/>
              <a:gd name="connsiteY88" fmla="*/ 6487076 h 6858000"/>
              <a:gd name="connsiteX89" fmla="*/ 5995064 w 6127024"/>
              <a:gd name="connsiteY89" fmla="*/ 6540791 h 6858000"/>
              <a:gd name="connsiteX90" fmla="*/ 6004510 w 6127024"/>
              <a:gd name="connsiteY90" fmla="*/ 6599256 h 6858000"/>
              <a:gd name="connsiteX91" fmla="*/ 5986207 w 6127024"/>
              <a:gd name="connsiteY91" fmla="*/ 6695855 h 6858000"/>
              <a:gd name="connsiteX92" fmla="*/ 5979428 w 6127024"/>
              <a:gd name="connsiteY92" fmla="*/ 6754678 h 6858000"/>
              <a:gd name="connsiteX93" fmla="*/ 5983398 w 6127024"/>
              <a:gd name="connsiteY93" fmla="*/ 6778641 h 6858000"/>
              <a:gd name="connsiteX94" fmla="*/ 5984543 w 6127024"/>
              <a:gd name="connsiteY94" fmla="*/ 6811016 h 6858000"/>
              <a:gd name="connsiteX95" fmla="*/ 5979671 w 6127024"/>
              <a:gd name="connsiteY95" fmla="*/ 6858000 h 6858000"/>
              <a:gd name="connsiteX96" fmla="*/ 0 w 6127024"/>
              <a:gd name="connsiteY96" fmla="*/ 6858000 h 6858000"/>
              <a:gd name="connsiteX97" fmla="*/ 0 w 6127024"/>
              <a:gd name="connsiteY97"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72173 w 6127024"/>
              <a:gd name="connsiteY53" fmla="*/ 4088497 h 6858000"/>
              <a:gd name="connsiteX54" fmla="*/ 5894095 w 6127024"/>
              <a:gd name="connsiteY54" fmla="*/ 4128857 h 6858000"/>
              <a:gd name="connsiteX55" fmla="*/ 5903513 w 6127024"/>
              <a:gd name="connsiteY55" fmla="*/ 4187661 h 6858000"/>
              <a:gd name="connsiteX56" fmla="*/ 5917114 w 6127024"/>
              <a:gd name="connsiteY56" fmla="*/ 4213096 h 6858000"/>
              <a:gd name="connsiteX57" fmla="*/ 5924233 w 6127024"/>
              <a:gd name="connsiteY57" fmla="*/ 4242060 h 6858000"/>
              <a:gd name="connsiteX58" fmla="*/ 5928910 w 6127024"/>
              <a:gd name="connsiteY58" fmla="*/ 4300973 h 6858000"/>
              <a:gd name="connsiteX59" fmla="*/ 5946705 w 6127024"/>
              <a:gd name="connsiteY59" fmla="*/ 4428051 h 6858000"/>
              <a:gd name="connsiteX60" fmla="*/ 5949261 w 6127024"/>
              <a:gd name="connsiteY60" fmla="*/ 4449185 h 6858000"/>
              <a:gd name="connsiteX61" fmla="*/ 5968960 w 6127024"/>
              <a:gd name="connsiteY61" fmla="*/ 4482655 h 6858000"/>
              <a:gd name="connsiteX62" fmla="*/ 5998138 w 6127024"/>
              <a:gd name="connsiteY62" fmla="*/ 4697518 h 6858000"/>
              <a:gd name="connsiteX63" fmla="*/ 6007819 w 6127024"/>
              <a:gd name="connsiteY63" fmla="*/ 4858148 h 6858000"/>
              <a:gd name="connsiteX64" fmla="*/ 6007749 w 6127024"/>
              <a:gd name="connsiteY64" fmla="*/ 4964715 h 6858000"/>
              <a:gd name="connsiteX65" fmla="*/ 6005269 w 6127024"/>
              <a:gd name="connsiteY65" fmla="*/ 5150567 h 6858000"/>
              <a:gd name="connsiteX66" fmla="*/ 6001127 w 6127024"/>
              <a:gd name="connsiteY66" fmla="*/ 5164609 h 6858000"/>
              <a:gd name="connsiteX67" fmla="*/ 5998514 w 6127024"/>
              <a:gd name="connsiteY67" fmla="*/ 5189673 h 6858000"/>
              <a:gd name="connsiteX68" fmla="*/ 6018409 w 6127024"/>
              <a:gd name="connsiteY68" fmla="*/ 5227157 h 6858000"/>
              <a:gd name="connsiteX69" fmla="*/ 6036748 w 6127024"/>
              <a:gd name="connsiteY69" fmla="*/ 5322752 h 6858000"/>
              <a:gd name="connsiteX70" fmla="*/ 6036943 w 6127024"/>
              <a:gd name="connsiteY70" fmla="*/ 5329480 h 6858000"/>
              <a:gd name="connsiteX71" fmla="*/ 6037677 w 6127024"/>
              <a:gd name="connsiteY71" fmla="*/ 5354807 h 6858000"/>
              <a:gd name="connsiteX72" fmla="*/ 6039728 w 6127024"/>
              <a:gd name="connsiteY72" fmla="*/ 5359416 h 6858000"/>
              <a:gd name="connsiteX73" fmla="*/ 6053435 w 6127024"/>
              <a:gd name="connsiteY73" fmla="*/ 5387547 h 6858000"/>
              <a:gd name="connsiteX74" fmla="*/ 6065933 w 6127024"/>
              <a:gd name="connsiteY74" fmla="*/ 5443002 h 6858000"/>
              <a:gd name="connsiteX75" fmla="*/ 6068640 w 6127024"/>
              <a:gd name="connsiteY75" fmla="*/ 5474503 h 6858000"/>
              <a:gd name="connsiteX76" fmla="*/ 6080922 w 6127024"/>
              <a:gd name="connsiteY76" fmla="*/ 5561070 h 6858000"/>
              <a:gd name="connsiteX77" fmla="*/ 6096949 w 6127024"/>
              <a:gd name="connsiteY77" fmla="*/ 5648179 h 6858000"/>
              <a:gd name="connsiteX78" fmla="*/ 6121353 w 6127024"/>
              <a:gd name="connsiteY78" fmla="*/ 5721725 h 6858000"/>
              <a:gd name="connsiteX79" fmla="*/ 6109884 w 6127024"/>
              <a:gd name="connsiteY79" fmla="*/ 5721959 h 6858000"/>
              <a:gd name="connsiteX80" fmla="*/ 6127024 w 6127024"/>
              <a:gd name="connsiteY80" fmla="*/ 5786902 h 6858000"/>
              <a:gd name="connsiteX81" fmla="*/ 6115796 w 6127024"/>
              <a:gd name="connsiteY81" fmla="*/ 5862844 h 6858000"/>
              <a:gd name="connsiteX82" fmla="*/ 6102493 w 6127024"/>
              <a:gd name="connsiteY82" fmla="*/ 5928602 h 6858000"/>
              <a:gd name="connsiteX83" fmla="*/ 6056863 w 6127024"/>
              <a:gd name="connsiteY83" fmla="*/ 6000643 h 6858000"/>
              <a:gd name="connsiteX84" fmla="*/ 6045436 w 6127024"/>
              <a:gd name="connsiteY84" fmla="*/ 6124480 h 6858000"/>
              <a:gd name="connsiteX85" fmla="*/ 6030489 w 6127024"/>
              <a:gd name="connsiteY85" fmla="*/ 6317666 h 6858000"/>
              <a:gd name="connsiteX86" fmla="*/ 6007492 w 6127024"/>
              <a:gd name="connsiteY86" fmla="*/ 6440818 h 6858000"/>
              <a:gd name="connsiteX87" fmla="*/ 6009467 w 6127024"/>
              <a:gd name="connsiteY87" fmla="*/ 6487076 h 6858000"/>
              <a:gd name="connsiteX88" fmla="*/ 5995064 w 6127024"/>
              <a:gd name="connsiteY88" fmla="*/ 6540791 h 6858000"/>
              <a:gd name="connsiteX89" fmla="*/ 6004510 w 6127024"/>
              <a:gd name="connsiteY89" fmla="*/ 6599256 h 6858000"/>
              <a:gd name="connsiteX90" fmla="*/ 5986207 w 6127024"/>
              <a:gd name="connsiteY90" fmla="*/ 6695855 h 6858000"/>
              <a:gd name="connsiteX91" fmla="*/ 5979428 w 6127024"/>
              <a:gd name="connsiteY91" fmla="*/ 6754678 h 6858000"/>
              <a:gd name="connsiteX92" fmla="*/ 5983398 w 6127024"/>
              <a:gd name="connsiteY92" fmla="*/ 6778641 h 6858000"/>
              <a:gd name="connsiteX93" fmla="*/ 5984543 w 6127024"/>
              <a:gd name="connsiteY93" fmla="*/ 6811016 h 6858000"/>
              <a:gd name="connsiteX94" fmla="*/ 5979671 w 6127024"/>
              <a:gd name="connsiteY94" fmla="*/ 6858000 h 6858000"/>
              <a:gd name="connsiteX95" fmla="*/ 0 w 6127024"/>
              <a:gd name="connsiteY95" fmla="*/ 6858000 h 6858000"/>
              <a:gd name="connsiteX96" fmla="*/ 0 w 6127024"/>
              <a:gd name="connsiteY96"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72173 w 6127024"/>
              <a:gd name="connsiteY53" fmla="*/ 4088497 h 6858000"/>
              <a:gd name="connsiteX54" fmla="*/ 5894095 w 6127024"/>
              <a:gd name="connsiteY54" fmla="*/ 4128857 h 6858000"/>
              <a:gd name="connsiteX55" fmla="*/ 5903513 w 6127024"/>
              <a:gd name="connsiteY55" fmla="*/ 4187661 h 6858000"/>
              <a:gd name="connsiteX56" fmla="*/ 5924233 w 6127024"/>
              <a:gd name="connsiteY56" fmla="*/ 4242060 h 6858000"/>
              <a:gd name="connsiteX57" fmla="*/ 5928910 w 6127024"/>
              <a:gd name="connsiteY57" fmla="*/ 4300973 h 6858000"/>
              <a:gd name="connsiteX58" fmla="*/ 5946705 w 6127024"/>
              <a:gd name="connsiteY58" fmla="*/ 4428051 h 6858000"/>
              <a:gd name="connsiteX59" fmla="*/ 5949261 w 6127024"/>
              <a:gd name="connsiteY59" fmla="*/ 4449185 h 6858000"/>
              <a:gd name="connsiteX60" fmla="*/ 5968960 w 6127024"/>
              <a:gd name="connsiteY60" fmla="*/ 4482655 h 6858000"/>
              <a:gd name="connsiteX61" fmla="*/ 5998138 w 6127024"/>
              <a:gd name="connsiteY61" fmla="*/ 4697518 h 6858000"/>
              <a:gd name="connsiteX62" fmla="*/ 6007819 w 6127024"/>
              <a:gd name="connsiteY62" fmla="*/ 4858148 h 6858000"/>
              <a:gd name="connsiteX63" fmla="*/ 6007749 w 6127024"/>
              <a:gd name="connsiteY63" fmla="*/ 4964715 h 6858000"/>
              <a:gd name="connsiteX64" fmla="*/ 6005269 w 6127024"/>
              <a:gd name="connsiteY64" fmla="*/ 5150567 h 6858000"/>
              <a:gd name="connsiteX65" fmla="*/ 6001127 w 6127024"/>
              <a:gd name="connsiteY65" fmla="*/ 5164609 h 6858000"/>
              <a:gd name="connsiteX66" fmla="*/ 5998514 w 6127024"/>
              <a:gd name="connsiteY66" fmla="*/ 5189673 h 6858000"/>
              <a:gd name="connsiteX67" fmla="*/ 6018409 w 6127024"/>
              <a:gd name="connsiteY67" fmla="*/ 5227157 h 6858000"/>
              <a:gd name="connsiteX68" fmla="*/ 6036748 w 6127024"/>
              <a:gd name="connsiteY68" fmla="*/ 5322752 h 6858000"/>
              <a:gd name="connsiteX69" fmla="*/ 6036943 w 6127024"/>
              <a:gd name="connsiteY69" fmla="*/ 5329480 h 6858000"/>
              <a:gd name="connsiteX70" fmla="*/ 6037677 w 6127024"/>
              <a:gd name="connsiteY70" fmla="*/ 5354807 h 6858000"/>
              <a:gd name="connsiteX71" fmla="*/ 6039728 w 6127024"/>
              <a:gd name="connsiteY71" fmla="*/ 5359416 h 6858000"/>
              <a:gd name="connsiteX72" fmla="*/ 6053435 w 6127024"/>
              <a:gd name="connsiteY72" fmla="*/ 5387547 h 6858000"/>
              <a:gd name="connsiteX73" fmla="*/ 6065933 w 6127024"/>
              <a:gd name="connsiteY73" fmla="*/ 5443002 h 6858000"/>
              <a:gd name="connsiteX74" fmla="*/ 6068640 w 6127024"/>
              <a:gd name="connsiteY74" fmla="*/ 5474503 h 6858000"/>
              <a:gd name="connsiteX75" fmla="*/ 6080922 w 6127024"/>
              <a:gd name="connsiteY75" fmla="*/ 5561070 h 6858000"/>
              <a:gd name="connsiteX76" fmla="*/ 6096949 w 6127024"/>
              <a:gd name="connsiteY76" fmla="*/ 5648179 h 6858000"/>
              <a:gd name="connsiteX77" fmla="*/ 6121353 w 6127024"/>
              <a:gd name="connsiteY77" fmla="*/ 5721725 h 6858000"/>
              <a:gd name="connsiteX78" fmla="*/ 6109884 w 6127024"/>
              <a:gd name="connsiteY78" fmla="*/ 5721959 h 6858000"/>
              <a:gd name="connsiteX79" fmla="*/ 6127024 w 6127024"/>
              <a:gd name="connsiteY79" fmla="*/ 5786902 h 6858000"/>
              <a:gd name="connsiteX80" fmla="*/ 6115796 w 6127024"/>
              <a:gd name="connsiteY80" fmla="*/ 5862844 h 6858000"/>
              <a:gd name="connsiteX81" fmla="*/ 6102493 w 6127024"/>
              <a:gd name="connsiteY81" fmla="*/ 5928602 h 6858000"/>
              <a:gd name="connsiteX82" fmla="*/ 6056863 w 6127024"/>
              <a:gd name="connsiteY82" fmla="*/ 6000643 h 6858000"/>
              <a:gd name="connsiteX83" fmla="*/ 6045436 w 6127024"/>
              <a:gd name="connsiteY83" fmla="*/ 6124480 h 6858000"/>
              <a:gd name="connsiteX84" fmla="*/ 6030489 w 6127024"/>
              <a:gd name="connsiteY84" fmla="*/ 6317666 h 6858000"/>
              <a:gd name="connsiteX85" fmla="*/ 6007492 w 6127024"/>
              <a:gd name="connsiteY85" fmla="*/ 6440818 h 6858000"/>
              <a:gd name="connsiteX86" fmla="*/ 6009467 w 6127024"/>
              <a:gd name="connsiteY86" fmla="*/ 6487076 h 6858000"/>
              <a:gd name="connsiteX87" fmla="*/ 5995064 w 6127024"/>
              <a:gd name="connsiteY87" fmla="*/ 6540791 h 6858000"/>
              <a:gd name="connsiteX88" fmla="*/ 6004510 w 6127024"/>
              <a:gd name="connsiteY88" fmla="*/ 6599256 h 6858000"/>
              <a:gd name="connsiteX89" fmla="*/ 5986207 w 6127024"/>
              <a:gd name="connsiteY89" fmla="*/ 6695855 h 6858000"/>
              <a:gd name="connsiteX90" fmla="*/ 5979428 w 6127024"/>
              <a:gd name="connsiteY90" fmla="*/ 6754678 h 6858000"/>
              <a:gd name="connsiteX91" fmla="*/ 5983398 w 6127024"/>
              <a:gd name="connsiteY91" fmla="*/ 6778641 h 6858000"/>
              <a:gd name="connsiteX92" fmla="*/ 5984543 w 6127024"/>
              <a:gd name="connsiteY92" fmla="*/ 6811016 h 6858000"/>
              <a:gd name="connsiteX93" fmla="*/ 5979671 w 6127024"/>
              <a:gd name="connsiteY93" fmla="*/ 6858000 h 6858000"/>
              <a:gd name="connsiteX94" fmla="*/ 0 w 6127024"/>
              <a:gd name="connsiteY94" fmla="*/ 6858000 h 6858000"/>
              <a:gd name="connsiteX95" fmla="*/ 0 w 6127024"/>
              <a:gd name="connsiteY95"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72173 w 6127024"/>
              <a:gd name="connsiteY53" fmla="*/ 4088497 h 6858000"/>
              <a:gd name="connsiteX54" fmla="*/ 5894095 w 6127024"/>
              <a:gd name="connsiteY54" fmla="*/ 4128857 h 6858000"/>
              <a:gd name="connsiteX55" fmla="*/ 5903513 w 6127024"/>
              <a:gd name="connsiteY55" fmla="*/ 4187661 h 6858000"/>
              <a:gd name="connsiteX56" fmla="*/ 5928910 w 6127024"/>
              <a:gd name="connsiteY56" fmla="*/ 4300973 h 6858000"/>
              <a:gd name="connsiteX57" fmla="*/ 5946705 w 6127024"/>
              <a:gd name="connsiteY57" fmla="*/ 4428051 h 6858000"/>
              <a:gd name="connsiteX58" fmla="*/ 5949261 w 6127024"/>
              <a:gd name="connsiteY58" fmla="*/ 4449185 h 6858000"/>
              <a:gd name="connsiteX59" fmla="*/ 5968960 w 6127024"/>
              <a:gd name="connsiteY59" fmla="*/ 4482655 h 6858000"/>
              <a:gd name="connsiteX60" fmla="*/ 5998138 w 6127024"/>
              <a:gd name="connsiteY60" fmla="*/ 4697518 h 6858000"/>
              <a:gd name="connsiteX61" fmla="*/ 6007819 w 6127024"/>
              <a:gd name="connsiteY61" fmla="*/ 4858148 h 6858000"/>
              <a:gd name="connsiteX62" fmla="*/ 6007749 w 6127024"/>
              <a:gd name="connsiteY62" fmla="*/ 4964715 h 6858000"/>
              <a:gd name="connsiteX63" fmla="*/ 6005269 w 6127024"/>
              <a:gd name="connsiteY63" fmla="*/ 5150567 h 6858000"/>
              <a:gd name="connsiteX64" fmla="*/ 6001127 w 6127024"/>
              <a:gd name="connsiteY64" fmla="*/ 5164609 h 6858000"/>
              <a:gd name="connsiteX65" fmla="*/ 5998514 w 6127024"/>
              <a:gd name="connsiteY65" fmla="*/ 5189673 h 6858000"/>
              <a:gd name="connsiteX66" fmla="*/ 6018409 w 6127024"/>
              <a:gd name="connsiteY66" fmla="*/ 5227157 h 6858000"/>
              <a:gd name="connsiteX67" fmla="*/ 6036748 w 6127024"/>
              <a:gd name="connsiteY67" fmla="*/ 5322752 h 6858000"/>
              <a:gd name="connsiteX68" fmla="*/ 6036943 w 6127024"/>
              <a:gd name="connsiteY68" fmla="*/ 5329480 h 6858000"/>
              <a:gd name="connsiteX69" fmla="*/ 6037677 w 6127024"/>
              <a:gd name="connsiteY69" fmla="*/ 5354807 h 6858000"/>
              <a:gd name="connsiteX70" fmla="*/ 6039728 w 6127024"/>
              <a:gd name="connsiteY70" fmla="*/ 5359416 h 6858000"/>
              <a:gd name="connsiteX71" fmla="*/ 6053435 w 6127024"/>
              <a:gd name="connsiteY71" fmla="*/ 5387547 h 6858000"/>
              <a:gd name="connsiteX72" fmla="*/ 6065933 w 6127024"/>
              <a:gd name="connsiteY72" fmla="*/ 5443002 h 6858000"/>
              <a:gd name="connsiteX73" fmla="*/ 6068640 w 6127024"/>
              <a:gd name="connsiteY73" fmla="*/ 5474503 h 6858000"/>
              <a:gd name="connsiteX74" fmla="*/ 6080922 w 6127024"/>
              <a:gd name="connsiteY74" fmla="*/ 5561070 h 6858000"/>
              <a:gd name="connsiteX75" fmla="*/ 6096949 w 6127024"/>
              <a:gd name="connsiteY75" fmla="*/ 5648179 h 6858000"/>
              <a:gd name="connsiteX76" fmla="*/ 6121353 w 6127024"/>
              <a:gd name="connsiteY76" fmla="*/ 5721725 h 6858000"/>
              <a:gd name="connsiteX77" fmla="*/ 6109884 w 6127024"/>
              <a:gd name="connsiteY77" fmla="*/ 5721959 h 6858000"/>
              <a:gd name="connsiteX78" fmla="*/ 6127024 w 6127024"/>
              <a:gd name="connsiteY78" fmla="*/ 5786902 h 6858000"/>
              <a:gd name="connsiteX79" fmla="*/ 6115796 w 6127024"/>
              <a:gd name="connsiteY79" fmla="*/ 5862844 h 6858000"/>
              <a:gd name="connsiteX80" fmla="*/ 6102493 w 6127024"/>
              <a:gd name="connsiteY80" fmla="*/ 5928602 h 6858000"/>
              <a:gd name="connsiteX81" fmla="*/ 6056863 w 6127024"/>
              <a:gd name="connsiteY81" fmla="*/ 6000643 h 6858000"/>
              <a:gd name="connsiteX82" fmla="*/ 6045436 w 6127024"/>
              <a:gd name="connsiteY82" fmla="*/ 6124480 h 6858000"/>
              <a:gd name="connsiteX83" fmla="*/ 6030489 w 6127024"/>
              <a:gd name="connsiteY83" fmla="*/ 6317666 h 6858000"/>
              <a:gd name="connsiteX84" fmla="*/ 6007492 w 6127024"/>
              <a:gd name="connsiteY84" fmla="*/ 6440818 h 6858000"/>
              <a:gd name="connsiteX85" fmla="*/ 6009467 w 6127024"/>
              <a:gd name="connsiteY85" fmla="*/ 6487076 h 6858000"/>
              <a:gd name="connsiteX86" fmla="*/ 5995064 w 6127024"/>
              <a:gd name="connsiteY86" fmla="*/ 6540791 h 6858000"/>
              <a:gd name="connsiteX87" fmla="*/ 6004510 w 6127024"/>
              <a:gd name="connsiteY87" fmla="*/ 6599256 h 6858000"/>
              <a:gd name="connsiteX88" fmla="*/ 5986207 w 6127024"/>
              <a:gd name="connsiteY88" fmla="*/ 6695855 h 6858000"/>
              <a:gd name="connsiteX89" fmla="*/ 5979428 w 6127024"/>
              <a:gd name="connsiteY89" fmla="*/ 6754678 h 6858000"/>
              <a:gd name="connsiteX90" fmla="*/ 5983398 w 6127024"/>
              <a:gd name="connsiteY90" fmla="*/ 6778641 h 6858000"/>
              <a:gd name="connsiteX91" fmla="*/ 5984543 w 6127024"/>
              <a:gd name="connsiteY91" fmla="*/ 6811016 h 6858000"/>
              <a:gd name="connsiteX92" fmla="*/ 5979671 w 6127024"/>
              <a:gd name="connsiteY92" fmla="*/ 6858000 h 6858000"/>
              <a:gd name="connsiteX93" fmla="*/ 0 w 6127024"/>
              <a:gd name="connsiteY93" fmla="*/ 6858000 h 6858000"/>
              <a:gd name="connsiteX94" fmla="*/ 0 w 6127024"/>
              <a:gd name="connsiteY94"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72173 w 6127024"/>
              <a:gd name="connsiteY53" fmla="*/ 4088497 h 6858000"/>
              <a:gd name="connsiteX54" fmla="*/ 5894095 w 6127024"/>
              <a:gd name="connsiteY54" fmla="*/ 4128857 h 6858000"/>
              <a:gd name="connsiteX55" fmla="*/ 5903513 w 6127024"/>
              <a:gd name="connsiteY55" fmla="*/ 4187661 h 6858000"/>
              <a:gd name="connsiteX56" fmla="*/ 5946705 w 6127024"/>
              <a:gd name="connsiteY56" fmla="*/ 4428051 h 6858000"/>
              <a:gd name="connsiteX57" fmla="*/ 5949261 w 6127024"/>
              <a:gd name="connsiteY57" fmla="*/ 4449185 h 6858000"/>
              <a:gd name="connsiteX58" fmla="*/ 5968960 w 6127024"/>
              <a:gd name="connsiteY58" fmla="*/ 4482655 h 6858000"/>
              <a:gd name="connsiteX59" fmla="*/ 5998138 w 6127024"/>
              <a:gd name="connsiteY59" fmla="*/ 4697518 h 6858000"/>
              <a:gd name="connsiteX60" fmla="*/ 6007819 w 6127024"/>
              <a:gd name="connsiteY60" fmla="*/ 4858148 h 6858000"/>
              <a:gd name="connsiteX61" fmla="*/ 6007749 w 6127024"/>
              <a:gd name="connsiteY61" fmla="*/ 4964715 h 6858000"/>
              <a:gd name="connsiteX62" fmla="*/ 6005269 w 6127024"/>
              <a:gd name="connsiteY62" fmla="*/ 5150567 h 6858000"/>
              <a:gd name="connsiteX63" fmla="*/ 6001127 w 6127024"/>
              <a:gd name="connsiteY63" fmla="*/ 5164609 h 6858000"/>
              <a:gd name="connsiteX64" fmla="*/ 5998514 w 6127024"/>
              <a:gd name="connsiteY64" fmla="*/ 5189673 h 6858000"/>
              <a:gd name="connsiteX65" fmla="*/ 6018409 w 6127024"/>
              <a:gd name="connsiteY65" fmla="*/ 5227157 h 6858000"/>
              <a:gd name="connsiteX66" fmla="*/ 6036748 w 6127024"/>
              <a:gd name="connsiteY66" fmla="*/ 5322752 h 6858000"/>
              <a:gd name="connsiteX67" fmla="*/ 6036943 w 6127024"/>
              <a:gd name="connsiteY67" fmla="*/ 5329480 h 6858000"/>
              <a:gd name="connsiteX68" fmla="*/ 6037677 w 6127024"/>
              <a:gd name="connsiteY68" fmla="*/ 5354807 h 6858000"/>
              <a:gd name="connsiteX69" fmla="*/ 6039728 w 6127024"/>
              <a:gd name="connsiteY69" fmla="*/ 5359416 h 6858000"/>
              <a:gd name="connsiteX70" fmla="*/ 6053435 w 6127024"/>
              <a:gd name="connsiteY70" fmla="*/ 5387547 h 6858000"/>
              <a:gd name="connsiteX71" fmla="*/ 6065933 w 6127024"/>
              <a:gd name="connsiteY71" fmla="*/ 5443002 h 6858000"/>
              <a:gd name="connsiteX72" fmla="*/ 6068640 w 6127024"/>
              <a:gd name="connsiteY72" fmla="*/ 5474503 h 6858000"/>
              <a:gd name="connsiteX73" fmla="*/ 6080922 w 6127024"/>
              <a:gd name="connsiteY73" fmla="*/ 5561070 h 6858000"/>
              <a:gd name="connsiteX74" fmla="*/ 6096949 w 6127024"/>
              <a:gd name="connsiteY74" fmla="*/ 5648179 h 6858000"/>
              <a:gd name="connsiteX75" fmla="*/ 6121353 w 6127024"/>
              <a:gd name="connsiteY75" fmla="*/ 5721725 h 6858000"/>
              <a:gd name="connsiteX76" fmla="*/ 6109884 w 6127024"/>
              <a:gd name="connsiteY76" fmla="*/ 5721959 h 6858000"/>
              <a:gd name="connsiteX77" fmla="*/ 6127024 w 6127024"/>
              <a:gd name="connsiteY77" fmla="*/ 5786902 h 6858000"/>
              <a:gd name="connsiteX78" fmla="*/ 6115796 w 6127024"/>
              <a:gd name="connsiteY78" fmla="*/ 5862844 h 6858000"/>
              <a:gd name="connsiteX79" fmla="*/ 6102493 w 6127024"/>
              <a:gd name="connsiteY79" fmla="*/ 5928602 h 6858000"/>
              <a:gd name="connsiteX80" fmla="*/ 6056863 w 6127024"/>
              <a:gd name="connsiteY80" fmla="*/ 6000643 h 6858000"/>
              <a:gd name="connsiteX81" fmla="*/ 6045436 w 6127024"/>
              <a:gd name="connsiteY81" fmla="*/ 6124480 h 6858000"/>
              <a:gd name="connsiteX82" fmla="*/ 6030489 w 6127024"/>
              <a:gd name="connsiteY82" fmla="*/ 6317666 h 6858000"/>
              <a:gd name="connsiteX83" fmla="*/ 6007492 w 6127024"/>
              <a:gd name="connsiteY83" fmla="*/ 6440818 h 6858000"/>
              <a:gd name="connsiteX84" fmla="*/ 6009467 w 6127024"/>
              <a:gd name="connsiteY84" fmla="*/ 6487076 h 6858000"/>
              <a:gd name="connsiteX85" fmla="*/ 5995064 w 6127024"/>
              <a:gd name="connsiteY85" fmla="*/ 6540791 h 6858000"/>
              <a:gd name="connsiteX86" fmla="*/ 6004510 w 6127024"/>
              <a:gd name="connsiteY86" fmla="*/ 6599256 h 6858000"/>
              <a:gd name="connsiteX87" fmla="*/ 5986207 w 6127024"/>
              <a:gd name="connsiteY87" fmla="*/ 6695855 h 6858000"/>
              <a:gd name="connsiteX88" fmla="*/ 5979428 w 6127024"/>
              <a:gd name="connsiteY88" fmla="*/ 6754678 h 6858000"/>
              <a:gd name="connsiteX89" fmla="*/ 5983398 w 6127024"/>
              <a:gd name="connsiteY89" fmla="*/ 6778641 h 6858000"/>
              <a:gd name="connsiteX90" fmla="*/ 5984543 w 6127024"/>
              <a:gd name="connsiteY90" fmla="*/ 6811016 h 6858000"/>
              <a:gd name="connsiteX91" fmla="*/ 5979671 w 6127024"/>
              <a:gd name="connsiteY91" fmla="*/ 6858000 h 6858000"/>
              <a:gd name="connsiteX92" fmla="*/ 0 w 6127024"/>
              <a:gd name="connsiteY92" fmla="*/ 6858000 h 6858000"/>
              <a:gd name="connsiteX93" fmla="*/ 0 w 6127024"/>
              <a:gd name="connsiteY93"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72173 w 6127024"/>
              <a:gd name="connsiteY53" fmla="*/ 4088497 h 6858000"/>
              <a:gd name="connsiteX54" fmla="*/ 5894095 w 6127024"/>
              <a:gd name="connsiteY54" fmla="*/ 4128857 h 6858000"/>
              <a:gd name="connsiteX55" fmla="*/ 5903513 w 6127024"/>
              <a:gd name="connsiteY55" fmla="*/ 4187661 h 6858000"/>
              <a:gd name="connsiteX56" fmla="*/ 5946705 w 6127024"/>
              <a:gd name="connsiteY56" fmla="*/ 4428051 h 6858000"/>
              <a:gd name="connsiteX57" fmla="*/ 5949261 w 6127024"/>
              <a:gd name="connsiteY57" fmla="*/ 4449185 h 6858000"/>
              <a:gd name="connsiteX58" fmla="*/ 5968960 w 6127024"/>
              <a:gd name="connsiteY58" fmla="*/ 4482655 h 6858000"/>
              <a:gd name="connsiteX59" fmla="*/ 5998138 w 6127024"/>
              <a:gd name="connsiteY59" fmla="*/ 4697518 h 6858000"/>
              <a:gd name="connsiteX60" fmla="*/ 6007819 w 6127024"/>
              <a:gd name="connsiteY60" fmla="*/ 4858148 h 6858000"/>
              <a:gd name="connsiteX61" fmla="*/ 6007749 w 6127024"/>
              <a:gd name="connsiteY61" fmla="*/ 4964715 h 6858000"/>
              <a:gd name="connsiteX62" fmla="*/ 6005269 w 6127024"/>
              <a:gd name="connsiteY62" fmla="*/ 5150567 h 6858000"/>
              <a:gd name="connsiteX63" fmla="*/ 6001127 w 6127024"/>
              <a:gd name="connsiteY63" fmla="*/ 5164609 h 6858000"/>
              <a:gd name="connsiteX64" fmla="*/ 5998514 w 6127024"/>
              <a:gd name="connsiteY64" fmla="*/ 5189673 h 6858000"/>
              <a:gd name="connsiteX65" fmla="*/ 6018409 w 6127024"/>
              <a:gd name="connsiteY65" fmla="*/ 5227157 h 6858000"/>
              <a:gd name="connsiteX66" fmla="*/ 6036748 w 6127024"/>
              <a:gd name="connsiteY66" fmla="*/ 5322752 h 6858000"/>
              <a:gd name="connsiteX67" fmla="*/ 6036943 w 6127024"/>
              <a:gd name="connsiteY67" fmla="*/ 5329480 h 6858000"/>
              <a:gd name="connsiteX68" fmla="*/ 6037677 w 6127024"/>
              <a:gd name="connsiteY68" fmla="*/ 5354807 h 6858000"/>
              <a:gd name="connsiteX69" fmla="*/ 6039728 w 6127024"/>
              <a:gd name="connsiteY69" fmla="*/ 5359416 h 6858000"/>
              <a:gd name="connsiteX70" fmla="*/ 6053435 w 6127024"/>
              <a:gd name="connsiteY70" fmla="*/ 5387547 h 6858000"/>
              <a:gd name="connsiteX71" fmla="*/ 6065933 w 6127024"/>
              <a:gd name="connsiteY71" fmla="*/ 5443002 h 6858000"/>
              <a:gd name="connsiteX72" fmla="*/ 6068640 w 6127024"/>
              <a:gd name="connsiteY72" fmla="*/ 5474503 h 6858000"/>
              <a:gd name="connsiteX73" fmla="*/ 6080922 w 6127024"/>
              <a:gd name="connsiteY73" fmla="*/ 5561070 h 6858000"/>
              <a:gd name="connsiteX74" fmla="*/ 6096949 w 6127024"/>
              <a:gd name="connsiteY74" fmla="*/ 5648179 h 6858000"/>
              <a:gd name="connsiteX75" fmla="*/ 6121353 w 6127024"/>
              <a:gd name="connsiteY75" fmla="*/ 5721725 h 6858000"/>
              <a:gd name="connsiteX76" fmla="*/ 6109884 w 6127024"/>
              <a:gd name="connsiteY76" fmla="*/ 5721959 h 6858000"/>
              <a:gd name="connsiteX77" fmla="*/ 6127024 w 6127024"/>
              <a:gd name="connsiteY77" fmla="*/ 5786902 h 6858000"/>
              <a:gd name="connsiteX78" fmla="*/ 6115796 w 6127024"/>
              <a:gd name="connsiteY78" fmla="*/ 5862844 h 6858000"/>
              <a:gd name="connsiteX79" fmla="*/ 6102493 w 6127024"/>
              <a:gd name="connsiteY79" fmla="*/ 5928602 h 6858000"/>
              <a:gd name="connsiteX80" fmla="*/ 6056863 w 6127024"/>
              <a:gd name="connsiteY80" fmla="*/ 6000643 h 6858000"/>
              <a:gd name="connsiteX81" fmla="*/ 6045436 w 6127024"/>
              <a:gd name="connsiteY81" fmla="*/ 6124480 h 6858000"/>
              <a:gd name="connsiteX82" fmla="*/ 6030489 w 6127024"/>
              <a:gd name="connsiteY82" fmla="*/ 6317666 h 6858000"/>
              <a:gd name="connsiteX83" fmla="*/ 6007492 w 6127024"/>
              <a:gd name="connsiteY83" fmla="*/ 6440818 h 6858000"/>
              <a:gd name="connsiteX84" fmla="*/ 6009467 w 6127024"/>
              <a:gd name="connsiteY84" fmla="*/ 6487076 h 6858000"/>
              <a:gd name="connsiteX85" fmla="*/ 5995064 w 6127024"/>
              <a:gd name="connsiteY85" fmla="*/ 6540791 h 6858000"/>
              <a:gd name="connsiteX86" fmla="*/ 6004510 w 6127024"/>
              <a:gd name="connsiteY86" fmla="*/ 6599256 h 6858000"/>
              <a:gd name="connsiteX87" fmla="*/ 5986207 w 6127024"/>
              <a:gd name="connsiteY87" fmla="*/ 6695855 h 6858000"/>
              <a:gd name="connsiteX88" fmla="*/ 5979428 w 6127024"/>
              <a:gd name="connsiteY88" fmla="*/ 6754678 h 6858000"/>
              <a:gd name="connsiteX89" fmla="*/ 5983398 w 6127024"/>
              <a:gd name="connsiteY89" fmla="*/ 6778641 h 6858000"/>
              <a:gd name="connsiteX90" fmla="*/ 5984543 w 6127024"/>
              <a:gd name="connsiteY90" fmla="*/ 6811016 h 6858000"/>
              <a:gd name="connsiteX91" fmla="*/ 5979671 w 6127024"/>
              <a:gd name="connsiteY91" fmla="*/ 6858000 h 6858000"/>
              <a:gd name="connsiteX92" fmla="*/ 0 w 6127024"/>
              <a:gd name="connsiteY92" fmla="*/ 6858000 h 6858000"/>
              <a:gd name="connsiteX93" fmla="*/ 0 w 6127024"/>
              <a:gd name="connsiteY93"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94095 w 6127024"/>
              <a:gd name="connsiteY53" fmla="*/ 4128857 h 6858000"/>
              <a:gd name="connsiteX54" fmla="*/ 5903513 w 6127024"/>
              <a:gd name="connsiteY54" fmla="*/ 4187661 h 6858000"/>
              <a:gd name="connsiteX55" fmla="*/ 5946705 w 6127024"/>
              <a:gd name="connsiteY55" fmla="*/ 4428051 h 6858000"/>
              <a:gd name="connsiteX56" fmla="*/ 5949261 w 6127024"/>
              <a:gd name="connsiteY56" fmla="*/ 4449185 h 6858000"/>
              <a:gd name="connsiteX57" fmla="*/ 5968960 w 6127024"/>
              <a:gd name="connsiteY57" fmla="*/ 4482655 h 6858000"/>
              <a:gd name="connsiteX58" fmla="*/ 5998138 w 6127024"/>
              <a:gd name="connsiteY58" fmla="*/ 4697518 h 6858000"/>
              <a:gd name="connsiteX59" fmla="*/ 6007819 w 6127024"/>
              <a:gd name="connsiteY59" fmla="*/ 4858148 h 6858000"/>
              <a:gd name="connsiteX60" fmla="*/ 6007749 w 6127024"/>
              <a:gd name="connsiteY60" fmla="*/ 4964715 h 6858000"/>
              <a:gd name="connsiteX61" fmla="*/ 6005269 w 6127024"/>
              <a:gd name="connsiteY61" fmla="*/ 5150567 h 6858000"/>
              <a:gd name="connsiteX62" fmla="*/ 6001127 w 6127024"/>
              <a:gd name="connsiteY62" fmla="*/ 5164609 h 6858000"/>
              <a:gd name="connsiteX63" fmla="*/ 5998514 w 6127024"/>
              <a:gd name="connsiteY63" fmla="*/ 5189673 h 6858000"/>
              <a:gd name="connsiteX64" fmla="*/ 6018409 w 6127024"/>
              <a:gd name="connsiteY64" fmla="*/ 5227157 h 6858000"/>
              <a:gd name="connsiteX65" fmla="*/ 6036748 w 6127024"/>
              <a:gd name="connsiteY65" fmla="*/ 5322752 h 6858000"/>
              <a:gd name="connsiteX66" fmla="*/ 6036943 w 6127024"/>
              <a:gd name="connsiteY66" fmla="*/ 5329480 h 6858000"/>
              <a:gd name="connsiteX67" fmla="*/ 6037677 w 6127024"/>
              <a:gd name="connsiteY67" fmla="*/ 5354807 h 6858000"/>
              <a:gd name="connsiteX68" fmla="*/ 6039728 w 6127024"/>
              <a:gd name="connsiteY68" fmla="*/ 5359416 h 6858000"/>
              <a:gd name="connsiteX69" fmla="*/ 6053435 w 6127024"/>
              <a:gd name="connsiteY69" fmla="*/ 5387547 h 6858000"/>
              <a:gd name="connsiteX70" fmla="*/ 6065933 w 6127024"/>
              <a:gd name="connsiteY70" fmla="*/ 5443002 h 6858000"/>
              <a:gd name="connsiteX71" fmla="*/ 6068640 w 6127024"/>
              <a:gd name="connsiteY71" fmla="*/ 5474503 h 6858000"/>
              <a:gd name="connsiteX72" fmla="*/ 6080922 w 6127024"/>
              <a:gd name="connsiteY72" fmla="*/ 5561070 h 6858000"/>
              <a:gd name="connsiteX73" fmla="*/ 6096949 w 6127024"/>
              <a:gd name="connsiteY73" fmla="*/ 5648179 h 6858000"/>
              <a:gd name="connsiteX74" fmla="*/ 6121353 w 6127024"/>
              <a:gd name="connsiteY74" fmla="*/ 5721725 h 6858000"/>
              <a:gd name="connsiteX75" fmla="*/ 6109884 w 6127024"/>
              <a:gd name="connsiteY75" fmla="*/ 5721959 h 6858000"/>
              <a:gd name="connsiteX76" fmla="*/ 6127024 w 6127024"/>
              <a:gd name="connsiteY76" fmla="*/ 5786902 h 6858000"/>
              <a:gd name="connsiteX77" fmla="*/ 6115796 w 6127024"/>
              <a:gd name="connsiteY77" fmla="*/ 5862844 h 6858000"/>
              <a:gd name="connsiteX78" fmla="*/ 6102493 w 6127024"/>
              <a:gd name="connsiteY78" fmla="*/ 5928602 h 6858000"/>
              <a:gd name="connsiteX79" fmla="*/ 6056863 w 6127024"/>
              <a:gd name="connsiteY79" fmla="*/ 6000643 h 6858000"/>
              <a:gd name="connsiteX80" fmla="*/ 6045436 w 6127024"/>
              <a:gd name="connsiteY80" fmla="*/ 6124480 h 6858000"/>
              <a:gd name="connsiteX81" fmla="*/ 6030489 w 6127024"/>
              <a:gd name="connsiteY81" fmla="*/ 6317666 h 6858000"/>
              <a:gd name="connsiteX82" fmla="*/ 6007492 w 6127024"/>
              <a:gd name="connsiteY82" fmla="*/ 6440818 h 6858000"/>
              <a:gd name="connsiteX83" fmla="*/ 6009467 w 6127024"/>
              <a:gd name="connsiteY83" fmla="*/ 6487076 h 6858000"/>
              <a:gd name="connsiteX84" fmla="*/ 5995064 w 6127024"/>
              <a:gd name="connsiteY84" fmla="*/ 6540791 h 6858000"/>
              <a:gd name="connsiteX85" fmla="*/ 6004510 w 6127024"/>
              <a:gd name="connsiteY85" fmla="*/ 6599256 h 6858000"/>
              <a:gd name="connsiteX86" fmla="*/ 5986207 w 6127024"/>
              <a:gd name="connsiteY86" fmla="*/ 6695855 h 6858000"/>
              <a:gd name="connsiteX87" fmla="*/ 5979428 w 6127024"/>
              <a:gd name="connsiteY87" fmla="*/ 6754678 h 6858000"/>
              <a:gd name="connsiteX88" fmla="*/ 5983398 w 6127024"/>
              <a:gd name="connsiteY88" fmla="*/ 6778641 h 6858000"/>
              <a:gd name="connsiteX89" fmla="*/ 5984543 w 6127024"/>
              <a:gd name="connsiteY89" fmla="*/ 6811016 h 6858000"/>
              <a:gd name="connsiteX90" fmla="*/ 5979671 w 6127024"/>
              <a:gd name="connsiteY90" fmla="*/ 6858000 h 6858000"/>
              <a:gd name="connsiteX91" fmla="*/ 0 w 6127024"/>
              <a:gd name="connsiteY91" fmla="*/ 6858000 h 6858000"/>
              <a:gd name="connsiteX92" fmla="*/ 0 w 6127024"/>
              <a:gd name="connsiteY9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94095 w 6127024"/>
              <a:gd name="connsiteY53" fmla="*/ 4128857 h 6858000"/>
              <a:gd name="connsiteX54" fmla="*/ 5903513 w 6127024"/>
              <a:gd name="connsiteY54" fmla="*/ 4187661 h 6858000"/>
              <a:gd name="connsiteX55" fmla="*/ 5946705 w 6127024"/>
              <a:gd name="connsiteY55" fmla="*/ 4428051 h 6858000"/>
              <a:gd name="connsiteX56" fmla="*/ 5949261 w 6127024"/>
              <a:gd name="connsiteY56" fmla="*/ 4449185 h 6858000"/>
              <a:gd name="connsiteX57" fmla="*/ 5968960 w 6127024"/>
              <a:gd name="connsiteY57" fmla="*/ 4482655 h 6858000"/>
              <a:gd name="connsiteX58" fmla="*/ 5998138 w 6127024"/>
              <a:gd name="connsiteY58" fmla="*/ 4697518 h 6858000"/>
              <a:gd name="connsiteX59" fmla="*/ 6007819 w 6127024"/>
              <a:gd name="connsiteY59" fmla="*/ 4858148 h 6858000"/>
              <a:gd name="connsiteX60" fmla="*/ 6007749 w 6127024"/>
              <a:gd name="connsiteY60" fmla="*/ 4964715 h 6858000"/>
              <a:gd name="connsiteX61" fmla="*/ 6005269 w 6127024"/>
              <a:gd name="connsiteY61" fmla="*/ 5150567 h 6858000"/>
              <a:gd name="connsiteX62" fmla="*/ 6001127 w 6127024"/>
              <a:gd name="connsiteY62" fmla="*/ 5164609 h 6858000"/>
              <a:gd name="connsiteX63" fmla="*/ 5998514 w 6127024"/>
              <a:gd name="connsiteY63" fmla="*/ 5189673 h 6858000"/>
              <a:gd name="connsiteX64" fmla="*/ 6018409 w 6127024"/>
              <a:gd name="connsiteY64" fmla="*/ 5227157 h 6858000"/>
              <a:gd name="connsiteX65" fmla="*/ 6036748 w 6127024"/>
              <a:gd name="connsiteY65" fmla="*/ 5322752 h 6858000"/>
              <a:gd name="connsiteX66" fmla="*/ 6036943 w 6127024"/>
              <a:gd name="connsiteY66" fmla="*/ 5329480 h 6858000"/>
              <a:gd name="connsiteX67" fmla="*/ 6037677 w 6127024"/>
              <a:gd name="connsiteY67" fmla="*/ 5354807 h 6858000"/>
              <a:gd name="connsiteX68" fmla="*/ 6039728 w 6127024"/>
              <a:gd name="connsiteY68" fmla="*/ 5359416 h 6858000"/>
              <a:gd name="connsiteX69" fmla="*/ 6053435 w 6127024"/>
              <a:gd name="connsiteY69" fmla="*/ 5387547 h 6858000"/>
              <a:gd name="connsiteX70" fmla="*/ 6065933 w 6127024"/>
              <a:gd name="connsiteY70" fmla="*/ 5443002 h 6858000"/>
              <a:gd name="connsiteX71" fmla="*/ 6068640 w 6127024"/>
              <a:gd name="connsiteY71" fmla="*/ 5474503 h 6858000"/>
              <a:gd name="connsiteX72" fmla="*/ 6080922 w 6127024"/>
              <a:gd name="connsiteY72" fmla="*/ 5561070 h 6858000"/>
              <a:gd name="connsiteX73" fmla="*/ 6096949 w 6127024"/>
              <a:gd name="connsiteY73" fmla="*/ 5648179 h 6858000"/>
              <a:gd name="connsiteX74" fmla="*/ 6121353 w 6127024"/>
              <a:gd name="connsiteY74" fmla="*/ 5721725 h 6858000"/>
              <a:gd name="connsiteX75" fmla="*/ 6109884 w 6127024"/>
              <a:gd name="connsiteY75" fmla="*/ 5721959 h 6858000"/>
              <a:gd name="connsiteX76" fmla="*/ 6127024 w 6127024"/>
              <a:gd name="connsiteY76" fmla="*/ 5786902 h 6858000"/>
              <a:gd name="connsiteX77" fmla="*/ 6115796 w 6127024"/>
              <a:gd name="connsiteY77" fmla="*/ 5862844 h 6858000"/>
              <a:gd name="connsiteX78" fmla="*/ 6102493 w 6127024"/>
              <a:gd name="connsiteY78" fmla="*/ 5928602 h 6858000"/>
              <a:gd name="connsiteX79" fmla="*/ 6056863 w 6127024"/>
              <a:gd name="connsiteY79" fmla="*/ 6000643 h 6858000"/>
              <a:gd name="connsiteX80" fmla="*/ 6045436 w 6127024"/>
              <a:gd name="connsiteY80" fmla="*/ 6124480 h 6858000"/>
              <a:gd name="connsiteX81" fmla="*/ 6030489 w 6127024"/>
              <a:gd name="connsiteY81" fmla="*/ 6317666 h 6858000"/>
              <a:gd name="connsiteX82" fmla="*/ 6007492 w 6127024"/>
              <a:gd name="connsiteY82" fmla="*/ 6440818 h 6858000"/>
              <a:gd name="connsiteX83" fmla="*/ 6009467 w 6127024"/>
              <a:gd name="connsiteY83" fmla="*/ 6487076 h 6858000"/>
              <a:gd name="connsiteX84" fmla="*/ 5995064 w 6127024"/>
              <a:gd name="connsiteY84" fmla="*/ 6540791 h 6858000"/>
              <a:gd name="connsiteX85" fmla="*/ 6004510 w 6127024"/>
              <a:gd name="connsiteY85" fmla="*/ 6599256 h 6858000"/>
              <a:gd name="connsiteX86" fmla="*/ 5986207 w 6127024"/>
              <a:gd name="connsiteY86" fmla="*/ 6695855 h 6858000"/>
              <a:gd name="connsiteX87" fmla="*/ 5979428 w 6127024"/>
              <a:gd name="connsiteY87" fmla="*/ 6754678 h 6858000"/>
              <a:gd name="connsiteX88" fmla="*/ 5983398 w 6127024"/>
              <a:gd name="connsiteY88" fmla="*/ 6778641 h 6858000"/>
              <a:gd name="connsiteX89" fmla="*/ 5984543 w 6127024"/>
              <a:gd name="connsiteY89" fmla="*/ 6811016 h 6858000"/>
              <a:gd name="connsiteX90" fmla="*/ 5979671 w 6127024"/>
              <a:gd name="connsiteY90" fmla="*/ 6858000 h 6858000"/>
              <a:gd name="connsiteX91" fmla="*/ 0 w 6127024"/>
              <a:gd name="connsiteY91" fmla="*/ 6858000 h 6858000"/>
              <a:gd name="connsiteX92" fmla="*/ 0 w 6127024"/>
              <a:gd name="connsiteY9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94095 w 6127024"/>
              <a:gd name="connsiteY53" fmla="*/ 4128857 h 6858000"/>
              <a:gd name="connsiteX54" fmla="*/ 5903513 w 6127024"/>
              <a:gd name="connsiteY54" fmla="*/ 4187661 h 6858000"/>
              <a:gd name="connsiteX55" fmla="*/ 5946705 w 6127024"/>
              <a:gd name="connsiteY55" fmla="*/ 4428051 h 6858000"/>
              <a:gd name="connsiteX56" fmla="*/ 5949261 w 6127024"/>
              <a:gd name="connsiteY56" fmla="*/ 4449185 h 6858000"/>
              <a:gd name="connsiteX57" fmla="*/ 5968960 w 6127024"/>
              <a:gd name="connsiteY57" fmla="*/ 4482655 h 6858000"/>
              <a:gd name="connsiteX58" fmla="*/ 5998138 w 6127024"/>
              <a:gd name="connsiteY58" fmla="*/ 4697518 h 6858000"/>
              <a:gd name="connsiteX59" fmla="*/ 6007819 w 6127024"/>
              <a:gd name="connsiteY59" fmla="*/ 4858148 h 6858000"/>
              <a:gd name="connsiteX60" fmla="*/ 6007749 w 6127024"/>
              <a:gd name="connsiteY60" fmla="*/ 4964715 h 6858000"/>
              <a:gd name="connsiteX61" fmla="*/ 6005269 w 6127024"/>
              <a:gd name="connsiteY61" fmla="*/ 5150567 h 6858000"/>
              <a:gd name="connsiteX62" fmla="*/ 6001127 w 6127024"/>
              <a:gd name="connsiteY62" fmla="*/ 5164609 h 6858000"/>
              <a:gd name="connsiteX63" fmla="*/ 5998514 w 6127024"/>
              <a:gd name="connsiteY63" fmla="*/ 5189673 h 6858000"/>
              <a:gd name="connsiteX64" fmla="*/ 6018409 w 6127024"/>
              <a:gd name="connsiteY64" fmla="*/ 5227157 h 6858000"/>
              <a:gd name="connsiteX65" fmla="*/ 6036748 w 6127024"/>
              <a:gd name="connsiteY65" fmla="*/ 5322752 h 6858000"/>
              <a:gd name="connsiteX66" fmla="*/ 6036943 w 6127024"/>
              <a:gd name="connsiteY66" fmla="*/ 5329480 h 6858000"/>
              <a:gd name="connsiteX67" fmla="*/ 6037677 w 6127024"/>
              <a:gd name="connsiteY67" fmla="*/ 5354807 h 6858000"/>
              <a:gd name="connsiteX68" fmla="*/ 6053435 w 6127024"/>
              <a:gd name="connsiteY68" fmla="*/ 5387547 h 6858000"/>
              <a:gd name="connsiteX69" fmla="*/ 6065933 w 6127024"/>
              <a:gd name="connsiteY69" fmla="*/ 5443002 h 6858000"/>
              <a:gd name="connsiteX70" fmla="*/ 6068640 w 6127024"/>
              <a:gd name="connsiteY70" fmla="*/ 5474503 h 6858000"/>
              <a:gd name="connsiteX71" fmla="*/ 6080922 w 6127024"/>
              <a:gd name="connsiteY71" fmla="*/ 5561070 h 6858000"/>
              <a:gd name="connsiteX72" fmla="*/ 6096949 w 6127024"/>
              <a:gd name="connsiteY72" fmla="*/ 5648179 h 6858000"/>
              <a:gd name="connsiteX73" fmla="*/ 6121353 w 6127024"/>
              <a:gd name="connsiteY73" fmla="*/ 5721725 h 6858000"/>
              <a:gd name="connsiteX74" fmla="*/ 6109884 w 6127024"/>
              <a:gd name="connsiteY74" fmla="*/ 5721959 h 6858000"/>
              <a:gd name="connsiteX75" fmla="*/ 6127024 w 6127024"/>
              <a:gd name="connsiteY75" fmla="*/ 5786902 h 6858000"/>
              <a:gd name="connsiteX76" fmla="*/ 6115796 w 6127024"/>
              <a:gd name="connsiteY76" fmla="*/ 5862844 h 6858000"/>
              <a:gd name="connsiteX77" fmla="*/ 6102493 w 6127024"/>
              <a:gd name="connsiteY77" fmla="*/ 5928602 h 6858000"/>
              <a:gd name="connsiteX78" fmla="*/ 6056863 w 6127024"/>
              <a:gd name="connsiteY78" fmla="*/ 6000643 h 6858000"/>
              <a:gd name="connsiteX79" fmla="*/ 6045436 w 6127024"/>
              <a:gd name="connsiteY79" fmla="*/ 6124480 h 6858000"/>
              <a:gd name="connsiteX80" fmla="*/ 6030489 w 6127024"/>
              <a:gd name="connsiteY80" fmla="*/ 6317666 h 6858000"/>
              <a:gd name="connsiteX81" fmla="*/ 6007492 w 6127024"/>
              <a:gd name="connsiteY81" fmla="*/ 6440818 h 6858000"/>
              <a:gd name="connsiteX82" fmla="*/ 6009467 w 6127024"/>
              <a:gd name="connsiteY82" fmla="*/ 6487076 h 6858000"/>
              <a:gd name="connsiteX83" fmla="*/ 5995064 w 6127024"/>
              <a:gd name="connsiteY83" fmla="*/ 6540791 h 6858000"/>
              <a:gd name="connsiteX84" fmla="*/ 6004510 w 6127024"/>
              <a:gd name="connsiteY84" fmla="*/ 6599256 h 6858000"/>
              <a:gd name="connsiteX85" fmla="*/ 5986207 w 6127024"/>
              <a:gd name="connsiteY85" fmla="*/ 6695855 h 6858000"/>
              <a:gd name="connsiteX86" fmla="*/ 5979428 w 6127024"/>
              <a:gd name="connsiteY86" fmla="*/ 6754678 h 6858000"/>
              <a:gd name="connsiteX87" fmla="*/ 5983398 w 6127024"/>
              <a:gd name="connsiteY87" fmla="*/ 6778641 h 6858000"/>
              <a:gd name="connsiteX88" fmla="*/ 5984543 w 6127024"/>
              <a:gd name="connsiteY88" fmla="*/ 6811016 h 6858000"/>
              <a:gd name="connsiteX89" fmla="*/ 5979671 w 6127024"/>
              <a:gd name="connsiteY89" fmla="*/ 6858000 h 6858000"/>
              <a:gd name="connsiteX90" fmla="*/ 0 w 6127024"/>
              <a:gd name="connsiteY90" fmla="*/ 6858000 h 6858000"/>
              <a:gd name="connsiteX91" fmla="*/ 0 w 6127024"/>
              <a:gd name="connsiteY91"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94095 w 6127024"/>
              <a:gd name="connsiteY53" fmla="*/ 4128857 h 6858000"/>
              <a:gd name="connsiteX54" fmla="*/ 5903513 w 6127024"/>
              <a:gd name="connsiteY54" fmla="*/ 4187661 h 6858000"/>
              <a:gd name="connsiteX55" fmla="*/ 5946705 w 6127024"/>
              <a:gd name="connsiteY55" fmla="*/ 4428051 h 6858000"/>
              <a:gd name="connsiteX56" fmla="*/ 5949261 w 6127024"/>
              <a:gd name="connsiteY56" fmla="*/ 4449185 h 6858000"/>
              <a:gd name="connsiteX57" fmla="*/ 5968960 w 6127024"/>
              <a:gd name="connsiteY57" fmla="*/ 4482655 h 6858000"/>
              <a:gd name="connsiteX58" fmla="*/ 5998138 w 6127024"/>
              <a:gd name="connsiteY58" fmla="*/ 4697518 h 6858000"/>
              <a:gd name="connsiteX59" fmla="*/ 6007819 w 6127024"/>
              <a:gd name="connsiteY59" fmla="*/ 4858148 h 6858000"/>
              <a:gd name="connsiteX60" fmla="*/ 6007749 w 6127024"/>
              <a:gd name="connsiteY60" fmla="*/ 4964715 h 6858000"/>
              <a:gd name="connsiteX61" fmla="*/ 6005269 w 6127024"/>
              <a:gd name="connsiteY61" fmla="*/ 5150567 h 6858000"/>
              <a:gd name="connsiteX62" fmla="*/ 6001127 w 6127024"/>
              <a:gd name="connsiteY62" fmla="*/ 5164609 h 6858000"/>
              <a:gd name="connsiteX63" fmla="*/ 5998514 w 6127024"/>
              <a:gd name="connsiteY63" fmla="*/ 5189673 h 6858000"/>
              <a:gd name="connsiteX64" fmla="*/ 6018409 w 6127024"/>
              <a:gd name="connsiteY64" fmla="*/ 5227157 h 6858000"/>
              <a:gd name="connsiteX65" fmla="*/ 6036748 w 6127024"/>
              <a:gd name="connsiteY65" fmla="*/ 5322752 h 6858000"/>
              <a:gd name="connsiteX66" fmla="*/ 6037677 w 6127024"/>
              <a:gd name="connsiteY66" fmla="*/ 5354807 h 6858000"/>
              <a:gd name="connsiteX67" fmla="*/ 6053435 w 6127024"/>
              <a:gd name="connsiteY67" fmla="*/ 5387547 h 6858000"/>
              <a:gd name="connsiteX68" fmla="*/ 6065933 w 6127024"/>
              <a:gd name="connsiteY68" fmla="*/ 5443002 h 6858000"/>
              <a:gd name="connsiteX69" fmla="*/ 6068640 w 6127024"/>
              <a:gd name="connsiteY69" fmla="*/ 5474503 h 6858000"/>
              <a:gd name="connsiteX70" fmla="*/ 6080922 w 6127024"/>
              <a:gd name="connsiteY70" fmla="*/ 5561070 h 6858000"/>
              <a:gd name="connsiteX71" fmla="*/ 6096949 w 6127024"/>
              <a:gd name="connsiteY71" fmla="*/ 5648179 h 6858000"/>
              <a:gd name="connsiteX72" fmla="*/ 6121353 w 6127024"/>
              <a:gd name="connsiteY72" fmla="*/ 5721725 h 6858000"/>
              <a:gd name="connsiteX73" fmla="*/ 6109884 w 6127024"/>
              <a:gd name="connsiteY73" fmla="*/ 5721959 h 6858000"/>
              <a:gd name="connsiteX74" fmla="*/ 6127024 w 6127024"/>
              <a:gd name="connsiteY74" fmla="*/ 5786902 h 6858000"/>
              <a:gd name="connsiteX75" fmla="*/ 6115796 w 6127024"/>
              <a:gd name="connsiteY75" fmla="*/ 5862844 h 6858000"/>
              <a:gd name="connsiteX76" fmla="*/ 6102493 w 6127024"/>
              <a:gd name="connsiteY76" fmla="*/ 5928602 h 6858000"/>
              <a:gd name="connsiteX77" fmla="*/ 6056863 w 6127024"/>
              <a:gd name="connsiteY77" fmla="*/ 6000643 h 6858000"/>
              <a:gd name="connsiteX78" fmla="*/ 6045436 w 6127024"/>
              <a:gd name="connsiteY78" fmla="*/ 6124480 h 6858000"/>
              <a:gd name="connsiteX79" fmla="*/ 6030489 w 6127024"/>
              <a:gd name="connsiteY79" fmla="*/ 6317666 h 6858000"/>
              <a:gd name="connsiteX80" fmla="*/ 6007492 w 6127024"/>
              <a:gd name="connsiteY80" fmla="*/ 6440818 h 6858000"/>
              <a:gd name="connsiteX81" fmla="*/ 6009467 w 6127024"/>
              <a:gd name="connsiteY81" fmla="*/ 6487076 h 6858000"/>
              <a:gd name="connsiteX82" fmla="*/ 5995064 w 6127024"/>
              <a:gd name="connsiteY82" fmla="*/ 6540791 h 6858000"/>
              <a:gd name="connsiteX83" fmla="*/ 6004510 w 6127024"/>
              <a:gd name="connsiteY83" fmla="*/ 6599256 h 6858000"/>
              <a:gd name="connsiteX84" fmla="*/ 5986207 w 6127024"/>
              <a:gd name="connsiteY84" fmla="*/ 6695855 h 6858000"/>
              <a:gd name="connsiteX85" fmla="*/ 5979428 w 6127024"/>
              <a:gd name="connsiteY85" fmla="*/ 6754678 h 6858000"/>
              <a:gd name="connsiteX86" fmla="*/ 5983398 w 6127024"/>
              <a:gd name="connsiteY86" fmla="*/ 6778641 h 6858000"/>
              <a:gd name="connsiteX87" fmla="*/ 5984543 w 6127024"/>
              <a:gd name="connsiteY87" fmla="*/ 6811016 h 6858000"/>
              <a:gd name="connsiteX88" fmla="*/ 5979671 w 6127024"/>
              <a:gd name="connsiteY88" fmla="*/ 6858000 h 6858000"/>
              <a:gd name="connsiteX89" fmla="*/ 0 w 6127024"/>
              <a:gd name="connsiteY89" fmla="*/ 6858000 h 6858000"/>
              <a:gd name="connsiteX90" fmla="*/ 0 w 6127024"/>
              <a:gd name="connsiteY90"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94095 w 6127024"/>
              <a:gd name="connsiteY53" fmla="*/ 4128857 h 6858000"/>
              <a:gd name="connsiteX54" fmla="*/ 5903513 w 6127024"/>
              <a:gd name="connsiteY54" fmla="*/ 4187661 h 6858000"/>
              <a:gd name="connsiteX55" fmla="*/ 5946705 w 6127024"/>
              <a:gd name="connsiteY55" fmla="*/ 4428051 h 6858000"/>
              <a:gd name="connsiteX56" fmla="*/ 5949261 w 6127024"/>
              <a:gd name="connsiteY56" fmla="*/ 4449185 h 6858000"/>
              <a:gd name="connsiteX57" fmla="*/ 5968960 w 6127024"/>
              <a:gd name="connsiteY57" fmla="*/ 4482655 h 6858000"/>
              <a:gd name="connsiteX58" fmla="*/ 5998138 w 6127024"/>
              <a:gd name="connsiteY58" fmla="*/ 4697518 h 6858000"/>
              <a:gd name="connsiteX59" fmla="*/ 6007819 w 6127024"/>
              <a:gd name="connsiteY59" fmla="*/ 4858148 h 6858000"/>
              <a:gd name="connsiteX60" fmla="*/ 6007749 w 6127024"/>
              <a:gd name="connsiteY60" fmla="*/ 4964715 h 6858000"/>
              <a:gd name="connsiteX61" fmla="*/ 6005269 w 6127024"/>
              <a:gd name="connsiteY61" fmla="*/ 5150567 h 6858000"/>
              <a:gd name="connsiteX62" fmla="*/ 6001127 w 6127024"/>
              <a:gd name="connsiteY62" fmla="*/ 5164609 h 6858000"/>
              <a:gd name="connsiteX63" fmla="*/ 5998514 w 6127024"/>
              <a:gd name="connsiteY63" fmla="*/ 5189673 h 6858000"/>
              <a:gd name="connsiteX64" fmla="*/ 6018409 w 6127024"/>
              <a:gd name="connsiteY64" fmla="*/ 5227157 h 6858000"/>
              <a:gd name="connsiteX65" fmla="*/ 6036748 w 6127024"/>
              <a:gd name="connsiteY65" fmla="*/ 5322752 h 6858000"/>
              <a:gd name="connsiteX66" fmla="*/ 6037677 w 6127024"/>
              <a:gd name="connsiteY66" fmla="*/ 5354807 h 6858000"/>
              <a:gd name="connsiteX67" fmla="*/ 6053435 w 6127024"/>
              <a:gd name="connsiteY67" fmla="*/ 5387547 h 6858000"/>
              <a:gd name="connsiteX68" fmla="*/ 6065933 w 6127024"/>
              <a:gd name="connsiteY68" fmla="*/ 5443002 h 6858000"/>
              <a:gd name="connsiteX69" fmla="*/ 6068640 w 6127024"/>
              <a:gd name="connsiteY69" fmla="*/ 5474503 h 6858000"/>
              <a:gd name="connsiteX70" fmla="*/ 6080922 w 6127024"/>
              <a:gd name="connsiteY70" fmla="*/ 5561070 h 6858000"/>
              <a:gd name="connsiteX71" fmla="*/ 6096949 w 6127024"/>
              <a:gd name="connsiteY71" fmla="*/ 5648179 h 6858000"/>
              <a:gd name="connsiteX72" fmla="*/ 6109884 w 6127024"/>
              <a:gd name="connsiteY72" fmla="*/ 5721959 h 6858000"/>
              <a:gd name="connsiteX73" fmla="*/ 6127024 w 6127024"/>
              <a:gd name="connsiteY73" fmla="*/ 5786902 h 6858000"/>
              <a:gd name="connsiteX74" fmla="*/ 6115796 w 6127024"/>
              <a:gd name="connsiteY74" fmla="*/ 5862844 h 6858000"/>
              <a:gd name="connsiteX75" fmla="*/ 6102493 w 6127024"/>
              <a:gd name="connsiteY75" fmla="*/ 5928602 h 6858000"/>
              <a:gd name="connsiteX76" fmla="*/ 6056863 w 6127024"/>
              <a:gd name="connsiteY76" fmla="*/ 6000643 h 6858000"/>
              <a:gd name="connsiteX77" fmla="*/ 6045436 w 6127024"/>
              <a:gd name="connsiteY77" fmla="*/ 6124480 h 6858000"/>
              <a:gd name="connsiteX78" fmla="*/ 6030489 w 6127024"/>
              <a:gd name="connsiteY78" fmla="*/ 6317666 h 6858000"/>
              <a:gd name="connsiteX79" fmla="*/ 6007492 w 6127024"/>
              <a:gd name="connsiteY79" fmla="*/ 6440818 h 6858000"/>
              <a:gd name="connsiteX80" fmla="*/ 6009467 w 6127024"/>
              <a:gd name="connsiteY80" fmla="*/ 6487076 h 6858000"/>
              <a:gd name="connsiteX81" fmla="*/ 5995064 w 6127024"/>
              <a:gd name="connsiteY81" fmla="*/ 6540791 h 6858000"/>
              <a:gd name="connsiteX82" fmla="*/ 6004510 w 6127024"/>
              <a:gd name="connsiteY82" fmla="*/ 6599256 h 6858000"/>
              <a:gd name="connsiteX83" fmla="*/ 5986207 w 6127024"/>
              <a:gd name="connsiteY83" fmla="*/ 6695855 h 6858000"/>
              <a:gd name="connsiteX84" fmla="*/ 5979428 w 6127024"/>
              <a:gd name="connsiteY84" fmla="*/ 6754678 h 6858000"/>
              <a:gd name="connsiteX85" fmla="*/ 5983398 w 6127024"/>
              <a:gd name="connsiteY85" fmla="*/ 6778641 h 6858000"/>
              <a:gd name="connsiteX86" fmla="*/ 5984543 w 6127024"/>
              <a:gd name="connsiteY86" fmla="*/ 6811016 h 6858000"/>
              <a:gd name="connsiteX87" fmla="*/ 5979671 w 6127024"/>
              <a:gd name="connsiteY87" fmla="*/ 6858000 h 6858000"/>
              <a:gd name="connsiteX88" fmla="*/ 0 w 6127024"/>
              <a:gd name="connsiteY88" fmla="*/ 6858000 h 6858000"/>
              <a:gd name="connsiteX89" fmla="*/ 0 w 6127024"/>
              <a:gd name="connsiteY89"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94095 w 6127024"/>
              <a:gd name="connsiteY53" fmla="*/ 4128857 h 6858000"/>
              <a:gd name="connsiteX54" fmla="*/ 5903513 w 6127024"/>
              <a:gd name="connsiteY54" fmla="*/ 4187661 h 6858000"/>
              <a:gd name="connsiteX55" fmla="*/ 5946705 w 6127024"/>
              <a:gd name="connsiteY55" fmla="*/ 4428051 h 6858000"/>
              <a:gd name="connsiteX56" fmla="*/ 5949261 w 6127024"/>
              <a:gd name="connsiteY56" fmla="*/ 4449185 h 6858000"/>
              <a:gd name="connsiteX57" fmla="*/ 5968960 w 6127024"/>
              <a:gd name="connsiteY57" fmla="*/ 4482655 h 6858000"/>
              <a:gd name="connsiteX58" fmla="*/ 5998138 w 6127024"/>
              <a:gd name="connsiteY58" fmla="*/ 4697518 h 6858000"/>
              <a:gd name="connsiteX59" fmla="*/ 6007819 w 6127024"/>
              <a:gd name="connsiteY59" fmla="*/ 4858148 h 6858000"/>
              <a:gd name="connsiteX60" fmla="*/ 6007749 w 6127024"/>
              <a:gd name="connsiteY60" fmla="*/ 4964715 h 6858000"/>
              <a:gd name="connsiteX61" fmla="*/ 6005269 w 6127024"/>
              <a:gd name="connsiteY61" fmla="*/ 5150567 h 6858000"/>
              <a:gd name="connsiteX62" fmla="*/ 6001127 w 6127024"/>
              <a:gd name="connsiteY62" fmla="*/ 5164609 h 6858000"/>
              <a:gd name="connsiteX63" fmla="*/ 5998514 w 6127024"/>
              <a:gd name="connsiteY63" fmla="*/ 5189673 h 6858000"/>
              <a:gd name="connsiteX64" fmla="*/ 6018409 w 6127024"/>
              <a:gd name="connsiteY64" fmla="*/ 5227157 h 6858000"/>
              <a:gd name="connsiteX65" fmla="*/ 6036748 w 6127024"/>
              <a:gd name="connsiteY65" fmla="*/ 5322752 h 6858000"/>
              <a:gd name="connsiteX66" fmla="*/ 6037677 w 6127024"/>
              <a:gd name="connsiteY66" fmla="*/ 5354807 h 6858000"/>
              <a:gd name="connsiteX67" fmla="*/ 6053435 w 6127024"/>
              <a:gd name="connsiteY67" fmla="*/ 5387547 h 6858000"/>
              <a:gd name="connsiteX68" fmla="*/ 6068640 w 6127024"/>
              <a:gd name="connsiteY68" fmla="*/ 5474503 h 6858000"/>
              <a:gd name="connsiteX69" fmla="*/ 6080922 w 6127024"/>
              <a:gd name="connsiteY69" fmla="*/ 5561070 h 6858000"/>
              <a:gd name="connsiteX70" fmla="*/ 6096949 w 6127024"/>
              <a:gd name="connsiteY70" fmla="*/ 5648179 h 6858000"/>
              <a:gd name="connsiteX71" fmla="*/ 6109884 w 6127024"/>
              <a:gd name="connsiteY71" fmla="*/ 5721959 h 6858000"/>
              <a:gd name="connsiteX72" fmla="*/ 6127024 w 6127024"/>
              <a:gd name="connsiteY72" fmla="*/ 5786902 h 6858000"/>
              <a:gd name="connsiteX73" fmla="*/ 6115796 w 6127024"/>
              <a:gd name="connsiteY73" fmla="*/ 5862844 h 6858000"/>
              <a:gd name="connsiteX74" fmla="*/ 6102493 w 6127024"/>
              <a:gd name="connsiteY74" fmla="*/ 5928602 h 6858000"/>
              <a:gd name="connsiteX75" fmla="*/ 6056863 w 6127024"/>
              <a:gd name="connsiteY75" fmla="*/ 6000643 h 6858000"/>
              <a:gd name="connsiteX76" fmla="*/ 6045436 w 6127024"/>
              <a:gd name="connsiteY76" fmla="*/ 6124480 h 6858000"/>
              <a:gd name="connsiteX77" fmla="*/ 6030489 w 6127024"/>
              <a:gd name="connsiteY77" fmla="*/ 6317666 h 6858000"/>
              <a:gd name="connsiteX78" fmla="*/ 6007492 w 6127024"/>
              <a:gd name="connsiteY78" fmla="*/ 6440818 h 6858000"/>
              <a:gd name="connsiteX79" fmla="*/ 6009467 w 6127024"/>
              <a:gd name="connsiteY79" fmla="*/ 6487076 h 6858000"/>
              <a:gd name="connsiteX80" fmla="*/ 5995064 w 6127024"/>
              <a:gd name="connsiteY80" fmla="*/ 6540791 h 6858000"/>
              <a:gd name="connsiteX81" fmla="*/ 6004510 w 6127024"/>
              <a:gd name="connsiteY81" fmla="*/ 6599256 h 6858000"/>
              <a:gd name="connsiteX82" fmla="*/ 5986207 w 6127024"/>
              <a:gd name="connsiteY82" fmla="*/ 6695855 h 6858000"/>
              <a:gd name="connsiteX83" fmla="*/ 5979428 w 6127024"/>
              <a:gd name="connsiteY83" fmla="*/ 6754678 h 6858000"/>
              <a:gd name="connsiteX84" fmla="*/ 5983398 w 6127024"/>
              <a:gd name="connsiteY84" fmla="*/ 6778641 h 6858000"/>
              <a:gd name="connsiteX85" fmla="*/ 5984543 w 6127024"/>
              <a:gd name="connsiteY85" fmla="*/ 6811016 h 6858000"/>
              <a:gd name="connsiteX86" fmla="*/ 5979671 w 6127024"/>
              <a:gd name="connsiteY86" fmla="*/ 6858000 h 6858000"/>
              <a:gd name="connsiteX87" fmla="*/ 0 w 6127024"/>
              <a:gd name="connsiteY87" fmla="*/ 6858000 h 6858000"/>
              <a:gd name="connsiteX88" fmla="*/ 0 w 6127024"/>
              <a:gd name="connsiteY88"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09884 w 6115796"/>
              <a:gd name="connsiteY71" fmla="*/ 5721959 h 6858000"/>
              <a:gd name="connsiteX72" fmla="*/ 6115796 w 6115796"/>
              <a:gd name="connsiteY72" fmla="*/ 5862844 h 6858000"/>
              <a:gd name="connsiteX73" fmla="*/ 6102493 w 6115796"/>
              <a:gd name="connsiteY73" fmla="*/ 5928602 h 6858000"/>
              <a:gd name="connsiteX74" fmla="*/ 6056863 w 6115796"/>
              <a:gd name="connsiteY74" fmla="*/ 6000643 h 6858000"/>
              <a:gd name="connsiteX75" fmla="*/ 6045436 w 6115796"/>
              <a:gd name="connsiteY75" fmla="*/ 6124480 h 6858000"/>
              <a:gd name="connsiteX76" fmla="*/ 6030489 w 6115796"/>
              <a:gd name="connsiteY76" fmla="*/ 6317666 h 6858000"/>
              <a:gd name="connsiteX77" fmla="*/ 6007492 w 6115796"/>
              <a:gd name="connsiteY77" fmla="*/ 6440818 h 6858000"/>
              <a:gd name="connsiteX78" fmla="*/ 6009467 w 6115796"/>
              <a:gd name="connsiteY78" fmla="*/ 6487076 h 6858000"/>
              <a:gd name="connsiteX79" fmla="*/ 5995064 w 6115796"/>
              <a:gd name="connsiteY79" fmla="*/ 6540791 h 6858000"/>
              <a:gd name="connsiteX80" fmla="*/ 6004510 w 6115796"/>
              <a:gd name="connsiteY80" fmla="*/ 6599256 h 6858000"/>
              <a:gd name="connsiteX81" fmla="*/ 5986207 w 6115796"/>
              <a:gd name="connsiteY81" fmla="*/ 6695855 h 6858000"/>
              <a:gd name="connsiteX82" fmla="*/ 5979428 w 6115796"/>
              <a:gd name="connsiteY82" fmla="*/ 6754678 h 6858000"/>
              <a:gd name="connsiteX83" fmla="*/ 5983398 w 6115796"/>
              <a:gd name="connsiteY83" fmla="*/ 6778641 h 6858000"/>
              <a:gd name="connsiteX84" fmla="*/ 5984543 w 6115796"/>
              <a:gd name="connsiteY84" fmla="*/ 6811016 h 6858000"/>
              <a:gd name="connsiteX85" fmla="*/ 5979671 w 6115796"/>
              <a:gd name="connsiteY85" fmla="*/ 6858000 h 6858000"/>
              <a:gd name="connsiteX86" fmla="*/ 0 w 6115796"/>
              <a:gd name="connsiteY86" fmla="*/ 6858000 h 6858000"/>
              <a:gd name="connsiteX87" fmla="*/ 0 w 6115796"/>
              <a:gd name="connsiteY87"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102493 w 6115796"/>
              <a:gd name="connsiteY72" fmla="*/ 5928602 h 6858000"/>
              <a:gd name="connsiteX73" fmla="*/ 6056863 w 6115796"/>
              <a:gd name="connsiteY73" fmla="*/ 6000643 h 6858000"/>
              <a:gd name="connsiteX74" fmla="*/ 6045436 w 6115796"/>
              <a:gd name="connsiteY74" fmla="*/ 6124480 h 6858000"/>
              <a:gd name="connsiteX75" fmla="*/ 6030489 w 6115796"/>
              <a:gd name="connsiteY75" fmla="*/ 6317666 h 6858000"/>
              <a:gd name="connsiteX76" fmla="*/ 6007492 w 6115796"/>
              <a:gd name="connsiteY76" fmla="*/ 6440818 h 6858000"/>
              <a:gd name="connsiteX77" fmla="*/ 6009467 w 6115796"/>
              <a:gd name="connsiteY77" fmla="*/ 6487076 h 6858000"/>
              <a:gd name="connsiteX78" fmla="*/ 5995064 w 6115796"/>
              <a:gd name="connsiteY78" fmla="*/ 6540791 h 6858000"/>
              <a:gd name="connsiteX79" fmla="*/ 6004510 w 6115796"/>
              <a:gd name="connsiteY79" fmla="*/ 6599256 h 6858000"/>
              <a:gd name="connsiteX80" fmla="*/ 5986207 w 6115796"/>
              <a:gd name="connsiteY80" fmla="*/ 6695855 h 6858000"/>
              <a:gd name="connsiteX81" fmla="*/ 5979428 w 6115796"/>
              <a:gd name="connsiteY81" fmla="*/ 6754678 h 6858000"/>
              <a:gd name="connsiteX82" fmla="*/ 5983398 w 6115796"/>
              <a:gd name="connsiteY82" fmla="*/ 6778641 h 6858000"/>
              <a:gd name="connsiteX83" fmla="*/ 5984543 w 6115796"/>
              <a:gd name="connsiteY83" fmla="*/ 6811016 h 6858000"/>
              <a:gd name="connsiteX84" fmla="*/ 5979671 w 6115796"/>
              <a:gd name="connsiteY84" fmla="*/ 6858000 h 6858000"/>
              <a:gd name="connsiteX85" fmla="*/ 0 w 6115796"/>
              <a:gd name="connsiteY85" fmla="*/ 6858000 h 6858000"/>
              <a:gd name="connsiteX86" fmla="*/ 0 w 6115796"/>
              <a:gd name="connsiteY86" fmla="*/ 0 h 6858000"/>
              <a:gd name="connsiteX0" fmla="*/ 0 w 6116025"/>
              <a:gd name="connsiteY0" fmla="*/ 0 h 6858000"/>
              <a:gd name="connsiteX1" fmla="*/ 4965888 w 6116025"/>
              <a:gd name="connsiteY1" fmla="*/ 0 h 6858000"/>
              <a:gd name="connsiteX2" fmla="*/ 4967767 w 6116025"/>
              <a:gd name="connsiteY2" fmla="*/ 7930 h 6858000"/>
              <a:gd name="connsiteX3" fmla="*/ 4979444 w 6116025"/>
              <a:gd name="connsiteY3" fmla="*/ 43921 h 6858000"/>
              <a:gd name="connsiteX4" fmla="*/ 5021173 w 6116025"/>
              <a:gd name="connsiteY4" fmla="*/ 123738 h 6858000"/>
              <a:gd name="connsiteX5" fmla="*/ 5075458 w 6116025"/>
              <a:gd name="connsiteY5" fmla="*/ 264355 h 6858000"/>
              <a:gd name="connsiteX6" fmla="*/ 5081175 w 6116025"/>
              <a:gd name="connsiteY6" fmla="*/ 277448 h 6858000"/>
              <a:gd name="connsiteX7" fmla="*/ 5097011 w 6116025"/>
              <a:gd name="connsiteY7" fmla="*/ 355616 h 6858000"/>
              <a:gd name="connsiteX8" fmla="*/ 5153000 w 6116025"/>
              <a:gd name="connsiteY8" fmla="*/ 507134 h 6858000"/>
              <a:gd name="connsiteX9" fmla="*/ 5171282 w 6116025"/>
              <a:gd name="connsiteY9" fmla="*/ 602071 h 6858000"/>
              <a:gd name="connsiteX10" fmla="*/ 5176196 w 6116025"/>
              <a:gd name="connsiteY10" fmla="*/ 636822 h 6858000"/>
              <a:gd name="connsiteX11" fmla="*/ 5189051 w 6116025"/>
              <a:gd name="connsiteY11" fmla="*/ 782518 h 6858000"/>
              <a:gd name="connsiteX12" fmla="*/ 5218707 w 6116025"/>
              <a:gd name="connsiteY12" fmla="*/ 886387 h 6858000"/>
              <a:gd name="connsiteX13" fmla="*/ 5221281 w 6116025"/>
              <a:gd name="connsiteY13" fmla="*/ 920873 h 6858000"/>
              <a:gd name="connsiteX14" fmla="*/ 5201018 w 6116025"/>
              <a:gd name="connsiteY14" fmla="*/ 1095027 h 6858000"/>
              <a:gd name="connsiteX15" fmla="*/ 5189234 w 6116025"/>
              <a:gd name="connsiteY15" fmla="*/ 1217308 h 6858000"/>
              <a:gd name="connsiteX16" fmla="*/ 5202769 w 6116025"/>
              <a:gd name="connsiteY16" fmla="*/ 1269450 h 6858000"/>
              <a:gd name="connsiteX17" fmla="*/ 5225968 w 6116025"/>
              <a:gd name="connsiteY17" fmla="*/ 1357994 h 6858000"/>
              <a:gd name="connsiteX18" fmla="*/ 5231437 w 6116025"/>
              <a:gd name="connsiteY18" fmla="*/ 1373779 h 6858000"/>
              <a:gd name="connsiteX19" fmla="*/ 5237226 w 6116025"/>
              <a:gd name="connsiteY19" fmla="*/ 1441327 h 6858000"/>
              <a:gd name="connsiteX20" fmla="*/ 5255653 w 6116025"/>
              <a:gd name="connsiteY20" fmla="*/ 1524712 h 6858000"/>
              <a:gd name="connsiteX21" fmla="*/ 5263491 w 6116025"/>
              <a:gd name="connsiteY21" fmla="*/ 1642938 h 6858000"/>
              <a:gd name="connsiteX22" fmla="*/ 5256552 w 6116025"/>
              <a:gd name="connsiteY22" fmla="*/ 1672509 h 6858000"/>
              <a:gd name="connsiteX23" fmla="*/ 5266931 w 6116025"/>
              <a:gd name="connsiteY23" fmla="*/ 1866147 h 6858000"/>
              <a:gd name="connsiteX24" fmla="*/ 5255696 w 6116025"/>
              <a:gd name="connsiteY24" fmla="*/ 1953770 h 6858000"/>
              <a:gd name="connsiteX25" fmla="*/ 5252592 w 6116025"/>
              <a:gd name="connsiteY25" fmla="*/ 2092210 h 6858000"/>
              <a:gd name="connsiteX26" fmla="*/ 5250104 w 6116025"/>
              <a:gd name="connsiteY26" fmla="*/ 2249166 h 6858000"/>
              <a:gd name="connsiteX27" fmla="*/ 5251214 w 6116025"/>
              <a:gd name="connsiteY27" fmla="*/ 2250944 h 6858000"/>
              <a:gd name="connsiteX28" fmla="*/ 5250644 w 6116025"/>
              <a:gd name="connsiteY28" fmla="*/ 2266619 h 6858000"/>
              <a:gd name="connsiteX29" fmla="*/ 5293877 w 6116025"/>
              <a:gd name="connsiteY29" fmla="*/ 2368649 h 6858000"/>
              <a:gd name="connsiteX30" fmla="*/ 5311338 w 6116025"/>
              <a:gd name="connsiteY30" fmla="*/ 2404034 h 6858000"/>
              <a:gd name="connsiteX31" fmla="*/ 5338366 w 6116025"/>
              <a:gd name="connsiteY31" fmla="*/ 2465052 h 6858000"/>
              <a:gd name="connsiteX32" fmla="*/ 5371263 w 6116025"/>
              <a:gd name="connsiteY32" fmla="*/ 2586413 h 6858000"/>
              <a:gd name="connsiteX33" fmla="*/ 5407503 w 6116025"/>
              <a:gd name="connsiteY33" fmla="*/ 2786290 h 6858000"/>
              <a:gd name="connsiteX34" fmla="*/ 5407356 w 6116025"/>
              <a:gd name="connsiteY34" fmla="*/ 2787545 h 6858000"/>
              <a:gd name="connsiteX35" fmla="*/ 5457023 w 6116025"/>
              <a:gd name="connsiteY35" fmla="*/ 2858292 h 6858000"/>
              <a:gd name="connsiteX36" fmla="*/ 5479298 w 6116025"/>
              <a:gd name="connsiteY36" fmla="*/ 2947791 h 6858000"/>
              <a:gd name="connsiteX37" fmla="*/ 5481770 w 6116025"/>
              <a:gd name="connsiteY37" fmla="*/ 2951352 h 6858000"/>
              <a:gd name="connsiteX38" fmla="*/ 5482415 w 6116025"/>
              <a:gd name="connsiteY38" fmla="*/ 3004079 h 6858000"/>
              <a:gd name="connsiteX39" fmla="*/ 5503944 w 6116025"/>
              <a:gd name="connsiteY39" fmla="*/ 3123335 h 6858000"/>
              <a:gd name="connsiteX40" fmla="*/ 5516007 w 6116025"/>
              <a:gd name="connsiteY40" fmla="*/ 3258473 h 6858000"/>
              <a:gd name="connsiteX41" fmla="*/ 5589758 w 6116025"/>
              <a:gd name="connsiteY41" fmla="*/ 3453699 h 6858000"/>
              <a:gd name="connsiteX42" fmla="*/ 5596144 w 6116025"/>
              <a:gd name="connsiteY42" fmla="*/ 3534624 h 6858000"/>
              <a:gd name="connsiteX43" fmla="*/ 5597750 w 6116025"/>
              <a:gd name="connsiteY43" fmla="*/ 3534129 h 6858000"/>
              <a:gd name="connsiteX44" fmla="*/ 5618377 w 6116025"/>
              <a:gd name="connsiteY44" fmla="*/ 3588431 h 6858000"/>
              <a:gd name="connsiteX45" fmla="*/ 5655472 w 6116025"/>
              <a:gd name="connsiteY45" fmla="*/ 3678877 h 6858000"/>
              <a:gd name="connsiteX46" fmla="*/ 5683015 w 6116025"/>
              <a:gd name="connsiteY46" fmla="*/ 3762025 h 6858000"/>
              <a:gd name="connsiteX47" fmla="*/ 5696643 w 6116025"/>
              <a:gd name="connsiteY47" fmla="*/ 3773888 h 6858000"/>
              <a:gd name="connsiteX48" fmla="*/ 5768491 w 6116025"/>
              <a:gd name="connsiteY48" fmla="*/ 3914399 h 6858000"/>
              <a:gd name="connsiteX49" fmla="*/ 5793123 w 6116025"/>
              <a:gd name="connsiteY49" fmla="*/ 3969952 h 6858000"/>
              <a:gd name="connsiteX50" fmla="*/ 5808321 w 6116025"/>
              <a:gd name="connsiteY50" fmla="*/ 3988153 h 6858000"/>
              <a:gd name="connsiteX51" fmla="*/ 5825621 w 6116025"/>
              <a:gd name="connsiteY51" fmla="*/ 4015525 h 6858000"/>
              <a:gd name="connsiteX52" fmla="*/ 5860672 w 6116025"/>
              <a:gd name="connsiteY52" fmla="*/ 4061579 h 6858000"/>
              <a:gd name="connsiteX53" fmla="*/ 5894095 w 6116025"/>
              <a:gd name="connsiteY53" fmla="*/ 4128857 h 6858000"/>
              <a:gd name="connsiteX54" fmla="*/ 5903513 w 6116025"/>
              <a:gd name="connsiteY54" fmla="*/ 4187661 h 6858000"/>
              <a:gd name="connsiteX55" fmla="*/ 5946705 w 6116025"/>
              <a:gd name="connsiteY55" fmla="*/ 4428051 h 6858000"/>
              <a:gd name="connsiteX56" fmla="*/ 5949261 w 6116025"/>
              <a:gd name="connsiteY56" fmla="*/ 4449185 h 6858000"/>
              <a:gd name="connsiteX57" fmla="*/ 5968960 w 6116025"/>
              <a:gd name="connsiteY57" fmla="*/ 4482655 h 6858000"/>
              <a:gd name="connsiteX58" fmla="*/ 5998138 w 6116025"/>
              <a:gd name="connsiteY58" fmla="*/ 4697518 h 6858000"/>
              <a:gd name="connsiteX59" fmla="*/ 6007819 w 6116025"/>
              <a:gd name="connsiteY59" fmla="*/ 4858148 h 6858000"/>
              <a:gd name="connsiteX60" fmla="*/ 6007749 w 6116025"/>
              <a:gd name="connsiteY60" fmla="*/ 4964715 h 6858000"/>
              <a:gd name="connsiteX61" fmla="*/ 6005269 w 6116025"/>
              <a:gd name="connsiteY61" fmla="*/ 5150567 h 6858000"/>
              <a:gd name="connsiteX62" fmla="*/ 6001127 w 6116025"/>
              <a:gd name="connsiteY62" fmla="*/ 5164609 h 6858000"/>
              <a:gd name="connsiteX63" fmla="*/ 5998514 w 6116025"/>
              <a:gd name="connsiteY63" fmla="*/ 5189673 h 6858000"/>
              <a:gd name="connsiteX64" fmla="*/ 6018409 w 6116025"/>
              <a:gd name="connsiteY64" fmla="*/ 5227157 h 6858000"/>
              <a:gd name="connsiteX65" fmla="*/ 6036748 w 6116025"/>
              <a:gd name="connsiteY65" fmla="*/ 5322752 h 6858000"/>
              <a:gd name="connsiteX66" fmla="*/ 6037677 w 6116025"/>
              <a:gd name="connsiteY66" fmla="*/ 5354807 h 6858000"/>
              <a:gd name="connsiteX67" fmla="*/ 6053435 w 6116025"/>
              <a:gd name="connsiteY67" fmla="*/ 5387547 h 6858000"/>
              <a:gd name="connsiteX68" fmla="*/ 6068640 w 6116025"/>
              <a:gd name="connsiteY68" fmla="*/ 5474503 h 6858000"/>
              <a:gd name="connsiteX69" fmla="*/ 6080922 w 6116025"/>
              <a:gd name="connsiteY69" fmla="*/ 5561070 h 6858000"/>
              <a:gd name="connsiteX70" fmla="*/ 6096949 w 6116025"/>
              <a:gd name="connsiteY70" fmla="*/ 5648179 h 6858000"/>
              <a:gd name="connsiteX71" fmla="*/ 6115796 w 6116025"/>
              <a:gd name="connsiteY71" fmla="*/ 5862844 h 6858000"/>
              <a:gd name="connsiteX72" fmla="*/ 6102493 w 6116025"/>
              <a:gd name="connsiteY72" fmla="*/ 5928602 h 6858000"/>
              <a:gd name="connsiteX73" fmla="*/ 6056863 w 6116025"/>
              <a:gd name="connsiteY73" fmla="*/ 6000643 h 6858000"/>
              <a:gd name="connsiteX74" fmla="*/ 6045436 w 6116025"/>
              <a:gd name="connsiteY74" fmla="*/ 6124480 h 6858000"/>
              <a:gd name="connsiteX75" fmla="*/ 6030489 w 6116025"/>
              <a:gd name="connsiteY75" fmla="*/ 6317666 h 6858000"/>
              <a:gd name="connsiteX76" fmla="*/ 6007492 w 6116025"/>
              <a:gd name="connsiteY76" fmla="*/ 6440818 h 6858000"/>
              <a:gd name="connsiteX77" fmla="*/ 6009467 w 6116025"/>
              <a:gd name="connsiteY77" fmla="*/ 6487076 h 6858000"/>
              <a:gd name="connsiteX78" fmla="*/ 5995064 w 6116025"/>
              <a:gd name="connsiteY78" fmla="*/ 6540791 h 6858000"/>
              <a:gd name="connsiteX79" fmla="*/ 6004510 w 6116025"/>
              <a:gd name="connsiteY79" fmla="*/ 6599256 h 6858000"/>
              <a:gd name="connsiteX80" fmla="*/ 5986207 w 6116025"/>
              <a:gd name="connsiteY80" fmla="*/ 6695855 h 6858000"/>
              <a:gd name="connsiteX81" fmla="*/ 5979428 w 6116025"/>
              <a:gd name="connsiteY81" fmla="*/ 6754678 h 6858000"/>
              <a:gd name="connsiteX82" fmla="*/ 5983398 w 6116025"/>
              <a:gd name="connsiteY82" fmla="*/ 6778641 h 6858000"/>
              <a:gd name="connsiteX83" fmla="*/ 5984543 w 6116025"/>
              <a:gd name="connsiteY83" fmla="*/ 6811016 h 6858000"/>
              <a:gd name="connsiteX84" fmla="*/ 5979671 w 6116025"/>
              <a:gd name="connsiteY84" fmla="*/ 6858000 h 6858000"/>
              <a:gd name="connsiteX85" fmla="*/ 0 w 6116025"/>
              <a:gd name="connsiteY85" fmla="*/ 6858000 h 6858000"/>
              <a:gd name="connsiteX86" fmla="*/ 0 w 6116025"/>
              <a:gd name="connsiteY86"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102493 w 6115796"/>
              <a:gd name="connsiteY72" fmla="*/ 5928602 h 6858000"/>
              <a:gd name="connsiteX73" fmla="*/ 6056863 w 6115796"/>
              <a:gd name="connsiteY73" fmla="*/ 6000643 h 6858000"/>
              <a:gd name="connsiteX74" fmla="*/ 6045436 w 6115796"/>
              <a:gd name="connsiteY74" fmla="*/ 6124480 h 6858000"/>
              <a:gd name="connsiteX75" fmla="*/ 6030489 w 6115796"/>
              <a:gd name="connsiteY75" fmla="*/ 6317666 h 6858000"/>
              <a:gd name="connsiteX76" fmla="*/ 6007492 w 6115796"/>
              <a:gd name="connsiteY76" fmla="*/ 6440818 h 6858000"/>
              <a:gd name="connsiteX77" fmla="*/ 6009467 w 6115796"/>
              <a:gd name="connsiteY77" fmla="*/ 6487076 h 6858000"/>
              <a:gd name="connsiteX78" fmla="*/ 5995064 w 6115796"/>
              <a:gd name="connsiteY78" fmla="*/ 6540791 h 6858000"/>
              <a:gd name="connsiteX79" fmla="*/ 6004510 w 6115796"/>
              <a:gd name="connsiteY79" fmla="*/ 6599256 h 6858000"/>
              <a:gd name="connsiteX80" fmla="*/ 5986207 w 6115796"/>
              <a:gd name="connsiteY80" fmla="*/ 6695855 h 6858000"/>
              <a:gd name="connsiteX81" fmla="*/ 5979428 w 6115796"/>
              <a:gd name="connsiteY81" fmla="*/ 6754678 h 6858000"/>
              <a:gd name="connsiteX82" fmla="*/ 5983398 w 6115796"/>
              <a:gd name="connsiteY82" fmla="*/ 6778641 h 6858000"/>
              <a:gd name="connsiteX83" fmla="*/ 5984543 w 6115796"/>
              <a:gd name="connsiteY83" fmla="*/ 6811016 h 6858000"/>
              <a:gd name="connsiteX84" fmla="*/ 5979671 w 6115796"/>
              <a:gd name="connsiteY84" fmla="*/ 6858000 h 6858000"/>
              <a:gd name="connsiteX85" fmla="*/ 0 w 6115796"/>
              <a:gd name="connsiteY85" fmla="*/ 6858000 h 6858000"/>
              <a:gd name="connsiteX86" fmla="*/ 0 w 6115796"/>
              <a:gd name="connsiteY86"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056863 w 6115796"/>
              <a:gd name="connsiteY72" fmla="*/ 6000643 h 6858000"/>
              <a:gd name="connsiteX73" fmla="*/ 6045436 w 6115796"/>
              <a:gd name="connsiteY73" fmla="*/ 6124480 h 6858000"/>
              <a:gd name="connsiteX74" fmla="*/ 6030489 w 6115796"/>
              <a:gd name="connsiteY74" fmla="*/ 6317666 h 6858000"/>
              <a:gd name="connsiteX75" fmla="*/ 6007492 w 6115796"/>
              <a:gd name="connsiteY75" fmla="*/ 6440818 h 6858000"/>
              <a:gd name="connsiteX76" fmla="*/ 6009467 w 6115796"/>
              <a:gd name="connsiteY76" fmla="*/ 6487076 h 6858000"/>
              <a:gd name="connsiteX77" fmla="*/ 5995064 w 6115796"/>
              <a:gd name="connsiteY77" fmla="*/ 6540791 h 6858000"/>
              <a:gd name="connsiteX78" fmla="*/ 6004510 w 6115796"/>
              <a:gd name="connsiteY78" fmla="*/ 6599256 h 6858000"/>
              <a:gd name="connsiteX79" fmla="*/ 5986207 w 6115796"/>
              <a:gd name="connsiteY79" fmla="*/ 6695855 h 6858000"/>
              <a:gd name="connsiteX80" fmla="*/ 5979428 w 6115796"/>
              <a:gd name="connsiteY80" fmla="*/ 6754678 h 6858000"/>
              <a:gd name="connsiteX81" fmla="*/ 5983398 w 6115796"/>
              <a:gd name="connsiteY81" fmla="*/ 6778641 h 6858000"/>
              <a:gd name="connsiteX82" fmla="*/ 5984543 w 6115796"/>
              <a:gd name="connsiteY82" fmla="*/ 6811016 h 6858000"/>
              <a:gd name="connsiteX83" fmla="*/ 5979671 w 6115796"/>
              <a:gd name="connsiteY83" fmla="*/ 6858000 h 6858000"/>
              <a:gd name="connsiteX84" fmla="*/ 0 w 6115796"/>
              <a:gd name="connsiteY84" fmla="*/ 6858000 h 6858000"/>
              <a:gd name="connsiteX85" fmla="*/ 0 w 6115796"/>
              <a:gd name="connsiteY85"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056863 w 6115796"/>
              <a:gd name="connsiteY72" fmla="*/ 6000643 h 6858000"/>
              <a:gd name="connsiteX73" fmla="*/ 6045436 w 6115796"/>
              <a:gd name="connsiteY73" fmla="*/ 6124480 h 6858000"/>
              <a:gd name="connsiteX74" fmla="*/ 6030489 w 6115796"/>
              <a:gd name="connsiteY74" fmla="*/ 6317666 h 6858000"/>
              <a:gd name="connsiteX75" fmla="*/ 6007492 w 6115796"/>
              <a:gd name="connsiteY75" fmla="*/ 6440818 h 6858000"/>
              <a:gd name="connsiteX76" fmla="*/ 6009467 w 6115796"/>
              <a:gd name="connsiteY76" fmla="*/ 6487076 h 6858000"/>
              <a:gd name="connsiteX77" fmla="*/ 5995064 w 6115796"/>
              <a:gd name="connsiteY77" fmla="*/ 6540791 h 6858000"/>
              <a:gd name="connsiteX78" fmla="*/ 6004510 w 6115796"/>
              <a:gd name="connsiteY78" fmla="*/ 6599256 h 6858000"/>
              <a:gd name="connsiteX79" fmla="*/ 5986207 w 6115796"/>
              <a:gd name="connsiteY79" fmla="*/ 6695855 h 6858000"/>
              <a:gd name="connsiteX80" fmla="*/ 5979428 w 6115796"/>
              <a:gd name="connsiteY80" fmla="*/ 6754678 h 6858000"/>
              <a:gd name="connsiteX81" fmla="*/ 5983398 w 6115796"/>
              <a:gd name="connsiteY81" fmla="*/ 6778641 h 6858000"/>
              <a:gd name="connsiteX82" fmla="*/ 5984543 w 6115796"/>
              <a:gd name="connsiteY82" fmla="*/ 6811016 h 6858000"/>
              <a:gd name="connsiteX83" fmla="*/ 5979671 w 6115796"/>
              <a:gd name="connsiteY83" fmla="*/ 6858000 h 6858000"/>
              <a:gd name="connsiteX84" fmla="*/ 0 w 6115796"/>
              <a:gd name="connsiteY84" fmla="*/ 6858000 h 6858000"/>
              <a:gd name="connsiteX85" fmla="*/ 0 w 6115796"/>
              <a:gd name="connsiteY85"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056863 w 6115796"/>
              <a:gd name="connsiteY72" fmla="*/ 6000643 h 6858000"/>
              <a:gd name="connsiteX73" fmla="*/ 6045436 w 6115796"/>
              <a:gd name="connsiteY73" fmla="*/ 6124480 h 6858000"/>
              <a:gd name="connsiteX74" fmla="*/ 6030489 w 6115796"/>
              <a:gd name="connsiteY74" fmla="*/ 6317666 h 6858000"/>
              <a:gd name="connsiteX75" fmla="*/ 6007492 w 6115796"/>
              <a:gd name="connsiteY75" fmla="*/ 6440818 h 6858000"/>
              <a:gd name="connsiteX76" fmla="*/ 6009467 w 6115796"/>
              <a:gd name="connsiteY76" fmla="*/ 6487076 h 6858000"/>
              <a:gd name="connsiteX77" fmla="*/ 5995064 w 6115796"/>
              <a:gd name="connsiteY77" fmla="*/ 6540791 h 6858000"/>
              <a:gd name="connsiteX78" fmla="*/ 5986207 w 6115796"/>
              <a:gd name="connsiteY78" fmla="*/ 6695855 h 6858000"/>
              <a:gd name="connsiteX79" fmla="*/ 5979428 w 6115796"/>
              <a:gd name="connsiteY79" fmla="*/ 6754678 h 6858000"/>
              <a:gd name="connsiteX80" fmla="*/ 5983398 w 6115796"/>
              <a:gd name="connsiteY80" fmla="*/ 6778641 h 6858000"/>
              <a:gd name="connsiteX81" fmla="*/ 5984543 w 6115796"/>
              <a:gd name="connsiteY81" fmla="*/ 6811016 h 6858000"/>
              <a:gd name="connsiteX82" fmla="*/ 5979671 w 6115796"/>
              <a:gd name="connsiteY82" fmla="*/ 6858000 h 6858000"/>
              <a:gd name="connsiteX83" fmla="*/ 0 w 6115796"/>
              <a:gd name="connsiteY83" fmla="*/ 6858000 h 6858000"/>
              <a:gd name="connsiteX84" fmla="*/ 0 w 6115796"/>
              <a:gd name="connsiteY84"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056863 w 6115796"/>
              <a:gd name="connsiteY72" fmla="*/ 6000643 h 6858000"/>
              <a:gd name="connsiteX73" fmla="*/ 6045436 w 6115796"/>
              <a:gd name="connsiteY73" fmla="*/ 6124480 h 6858000"/>
              <a:gd name="connsiteX74" fmla="*/ 6030489 w 6115796"/>
              <a:gd name="connsiteY74" fmla="*/ 6317666 h 6858000"/>
              <a:gd name="connsiteX75" fmla="*/ 6007492 w 6115796"/>
              <a:gd name="connsiteY75" fmla="*/ 6440818 h 6858000"/>
              <a:gd name="connsiteX76" fmla="*/ 6009467 w 6115796"/>
              <a:gd name="connsiteY76" fmla="*/ 6487076 h 6858000"/>
              <a:gd name="connsiteX77" fmla="*/ 5995064 w 6115796"/>
              <a:gd name="connsiteY77" fmla="*/ 6540791 h 6858000"/>
              <a:gd name="connsiteX78" fmla="*/ 5986207 w 6115796"/>
              <a:gd name="connsiteY78" fmla="*/ 6695855 h 6858000"/>
              <a:gd name="connsiteX79" fmla="*/ 5979428 w 6115796"/>
              <a:gd name="connsiteY79" fmla="*/ 6754678 h 6858000"/>
              <a:gd name="connsiteX80" fmla="*/ 5984543 w 6115796"/>
              <a:gd name="connsiteY80" fmla="*/ 6811016 h 6858000"/>
              <a:gd name="connsiteX81" fmla="*/ 5979671 w 6115796"/>
              <a:gd name="connsiteY81" fmla="*/ 6858000 h 6858000"/>
              <a:gd name="connsiteX82" fmla="*/ 0 w 6115796"/>
              <a:gd name="connsiteY82" fmla="*/ 6858000 h 6858000"/>
              <a:gd name="connsiteX83" fmla="*/ 0 w 6115796"/>
              <a:gd name="connsiteY83"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045436 w 6115796"/>
              <a:gd name="connsiteY72" fmla="*/ 6124480 h 6858000"/>
              <a:gd name="connsiteX73" fmla="*/ 6030489 w 6115796"/>
              <a:gd name="connsiteY73" fmla="*/ 6317666 h 6858000"/>
              <a:gd name="connsiteX74" fmla="*/ 6007492 w 6115796"/>
              <a:gd name="connsiteY74" fmla="*/ 6440818 h 6858000"/>
              <a:gd name="connsiteX75" fmla="*/ 6009467 w 6115796"/>
              <a:gd name="connsiteY75" fmla="*/ 6487076 h 6858000"/>
              <a:gd name="connsiteX76" fmla="*/ 5995064 w 6115796"/>
              <a:gd name="connsiteY76" fmla="*/ 6540791 h 6858000"/>
              <a:gd name="connsiteX77" fmla="*/ 5986207 w 6115796"/>
              <a:gd name="connsiteY77" fmla="*/ 6695855 h 6858000"/>
              <a:gd name="connsiteX78" fmla="*/ 5979428 w 6115796"/>
              <a:gd name="connsiteY78" fmla="*/ 6754678 h 6858000"/>
              <a:gd name="connsiteX79" fmla="*/ 5984543 w 6115796"/>
              <a:gd name="connsiteY79" fmla="*/ 6811016 h 6858000"/>
              <a:gd name="connsiteX80" fmla="*/ 5979671 w 6115796"/>
              <a:gd name="connsiteY80" fmla="*/ 6858000 h 6858000"/>
              <a:gd name="connsiteX81" fmla="*/ 0 w 6115796"/>
              <a:gd name="connsiteY81" fmla="*/ 6858000 h 6858000"/>
              <a:gd name="connsiteX82" fmla="*/ 0 w 6115796"/>
              <a:gd name="connsiteY82"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045436 w 6115796"/>
              <a:gd name="connsiteY72" fmla="*/ 6124480 h 6858000"/>
              <a:gd name="connsiteX73" fmla="*/ 6030489 w 6115796"/>
              <a:gd name="connsiteY73" fmla="*/ 6317666 h 6858000"/>
              <a:gd name="connsiteX74" fmla="*/ 6007492 w 6115796"/>
              <a:gd name="connsiteY74" fmla="*/ 6440818 h 6858000"/>
              <a:gd name="connsiteX75" fmla="*/ 6009467 w 6115796"/>
              <a:gd name="connsiteY75" fmla="*/ 6487076 h 6858000"/>
              <a:gd name="connsiteX76" fmla="*/ 5995064 w 6115796"/>
              <a:gd name="connsiteY76" fmla="*/ 6540791 h 6858000"/>
              <a:gd name="connsiteX77" fmla="*/ 5986207 w 6115796"/>
              <a:gd name="connsiteY77" fmla="*/ 6695855 h 6858000"/>
              <a:gd name="connsiteX78" fmla="*/ 5979428 w 6115796"/>
              <a:gd name="connsiteY78" fmla="*/ 6754678 h 6858000"/>
              <a:gd name="connsiteX79" fmla="*/ 5984543 w 6115796"/>
              <a:gd name="connsiteY79" fmla="*/ 6811016 h 6858000"/>
              <a:gd name="connsiteX80" fmla="*/ 5979671 w 6115796"/>
              <a:gd name="connsiteY80" fmla="*/ 6858000 h 6858000"/>
              <a:gd name="connsiteX81" fmla="*/ 0 w 6115796"/>
              <a:gd name="connsiteY81" fmla="*/ 6858000 h 6858000"/>
              <a:gd name="connsiteX82" fmla="*/ 0 w 6115796"/>
              <a:gd name="connsiteY82"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2415 w 6115796"/>
              <a:gd name="connsiteY37" fmla="*/ 3004079 h 6858000"/>
              <a:gd name="connsiteX38" fmla="*/ 5503944 w 6115796"/>
              <a:gd name="connsiteY38" fmla="*/ 3123335 h 6858000"/>
              <a:gd name="connsiteX39" fmla="*/ 5516007 w 6115796"/>
              <a:gd name="connsiteY39" fmla="*/ 3258473 h 6858000"/>
              <a:gd name="connsiteX40" fmla="*/ 5589758 w 6115796"/>
              <a:gd name="connsiteY40" fmla="*/ 3453699 h 6858000"/>
              <a:gd name="connsiteX41" fmla="*/ 5596144 w 6115796"/>
              <a:gd name="connsiteY41" fmla="*/ 3534624 h 6858000"/>
              <a:gd name="connsiteX42" fmla="*/ 5597750 w 6115796"/>
              <a:gd name="connsiteY42" fmla="*/ 3534129 h 6858000"/>
              <a:gd name="connsiteX43" fmla="*/ 5618377 w 6115796"/>
              <a:gd name="connsiteY43" fmla="*/ 3588431 h 6858000"/>
              <a:gd name="connsiteX44" fmla="*/ 5655472 w 6115796"/>
              <a:gd name="connsiteY44" fmla="*/ 3678877 h 6858000"/>
              <a:gd name="connsiteX45" fmla="*/ 5683015 w 6115796"/>
              <a:gd name="connsiteY45" fmla="*/ 3762025 h 6858000"/>
              <a:gd name="connsiteX46" fmla="*/ 5696643 w 6115796"/>
              <a:gd name="connsiteY46" fmla="*/ 3773888 h 6858000"/>
              <a:gd name="connsiteX47" fmla="*/ 5768491 w 6115796"/>
              <a:gd name="connsiteY47" fmla="*/ 3914399 h 6858000"/>
              <a:gd name="connsiteX48" fmla="*/ 5793123 w 6115796"/>
              <a:gd name="connsiteY48" fmla="*/ 3969952 h 6858000"/>
              <a:gd name="connsiteX49" fmla="*/ 5808321 w 6115796"/>
              <a:gd name="connsiteY49" fmla="*/ 3988153 h 6858000"/>
              <a:gd name="connsiteX50" fmla="*/ 5825621 w 6115796"/>
              <a:gd name="connsiteY50" fmla="*/ 4015525 h 6858000"/>
              <a:gd name="connsiteX51" fmla="*/ 5860672 w 6115796"/>
              <a:gd name="connsiteY51" fmla="*/ 4061579 h 6858000"/>
              <a:gd name="connsiteX52" fmla="*/ 5894095 w 6115796"/>
              <a:gd name="connsiteY52" fmla="*/ 4128857 h 6858000"/>
              <a:gd name="connsiteX53" fmla="*/ 5903513 w 6115796"/>
              <a:gd name="connsiteY53" fmla="*/ 4187661 h 6858000"/>
              <a:gd name="connsiteX54" fmla="*/ 5946705 w 6115796"/>
              <a:gd name="connsiteY54" fmla="*/ 4428051 h 6858000"/>
              <a:gd name="connsiteX55" fmla="*/ 5949261 w 6115796"/>
              <a:gd name="connsiteY55" fmla="*/ 4449185 h 6858000"/>
              <a:gd name="connsiteX56" fmla="*/ 5968960 w 6115796"/>
              <a:gd name="connsiteY56" fmla="*/ 4482655 h 6858000"/>
              <a:gd name="connsiteX57" fmla="*/ 5998138 w 6115796"/>
              <a:gd name="connsiteY57" fmla="*/ 4697518 h 6858000"/>
              <a:gd name="connsiteX58" fmla="*/ 6007819 w 6115796"/>
              <a:gd name="connsiteY58" fmla="*/ 4858148 h 6858000"/>
              <a:gd name="connsiteX59" fmla="*/ 6007749 w 6115796"/>
              <a:gd name="connsiteY59" fmla="*/ 4964715 h 6858000"/>
              <a:gd name="connsiteX60" fmla="*/ 6005269 w 6115796"/>
              <a:gd name="connsiteY60" fmla="*/ 5150567 h 6858000"/>
              <a:gd name="connsiteX61" fmla="*/ 6001127 w 6115796"/>
              <a:gd name="connsiteY61" fmla="*/ 5164609 h 6858000"/>
              <a:gd name="connsiteX62" fmla="*/ 5998514 w 6115796"/>
              <a:gd name="connsiteY62" fmla="*/ 5189673 h 6858000"/>
              <a:gd name="connsiteX63" fmla="*/ 6018409 w 6115796"/>
              <a:gd name="connsiteY63" fmla="*/ 5227157 h 6858000"/>
              <a:gd name="connsiteX64" fmla="*/ 6036748 w 6115796"/>
              <a:gd name="connsiteY64" fmla="*/ 5322752 h 6858000"/>
              <a:gd name="connsiteX65" fmla="*/ 6037677 w 6115796"/>
              <a:gd name="connsiteY65" fmla="*/ 5354807 h 6858000"/>
              <a:gd name="connsiteX66" fmla="*/ 6053435 w 6115796"/>
              <a:gd name="connsiteY66" fmla="*/ 5387547 h 6858000"/>
              <a:gd name="connsiteX67" fmla="*/ 6068640 w 6115796"/>
              <a:gd name="connsiteY67" fmla="*/ 5474503 h 6858000"/>
              <a:gd name="connsiteX68" fmla="*/ 6080922 w 6115796"/>
              <a:gd name="connsiteY68" fmla="*/ 5561070 h 6858000"/>
              <a:gd name="connsiteX69" fmla="*/ 6096949 w 6115796"/>
              <a:gd name="connsiteY69" fmla="*/ 5648179 h 6858000"/>
              <a:gd name="connsiteX70" fmla="*/ 6115796 w 6115796"/>
              <a:gd name="connsiteY70" fmla="*/ 5862844 h 6858000"/>
              <a:gd name="connsiteX71" fmla="*/ 6045436 w 6115796"/>
              <a:gd name="connsiteY71" fmla="*/ 6124480 h 6858000"/>
              <a:gd name="connsiteX72" fmla="*/ 6030489 w 6115796"/>
              <a:gd name="connsiteY72" fmla="*/ 6317666 h 6858000"/>
              <a:gd name="connsiteX73" fmla="*/ 6007492 w 6115796"/>
              <a:gd name="connsiteY73" fmla="*/ 6440818 h 6858000"/>
              <a:gd name="connsiteX74" fmla="*/ 6009467 w 6115796"/>
              <a:gd name="connsiteY74" fmla="*/ 6487076 h 6858000"/>
              <a:gd name="connsiteX75" fmla="*/ 5995064 w 6115796"/>
              <a:gd name="connsiteY75" fmla="*/ 6540791 h 6858000"/>
              <a:gd name="connsiteX76" fmla="*/ 5986207 w 6115796"/>
              <a:gd name="connsiteY76" fmla="*/ 6695855 h 6858000"/>
              <a:gd name="connsiteX77" fmla="*/ 5979428 w 6115796"/>
              <a:gd name="connsiteY77" fmla="*/ 6754678 h 6858000"/>
              <a:gd name="connsiteX78" fmla="*/ 5984543 w 6115796"/>
              <a:gd name="connsiteY78" fmla="*/ 6811016 h 6858000"/>
              <a:gd name="connsiteX79" fmla="*/ 5979671 w 6115796"/>
              <a:gd name="connsiteY79" fmla="*/ 6858000 h 6858000"/>
              <a:gd name="connsiteX80" fmla="*/ 0 w 6115796"/>
              <a:gd name="connsiteY80" fmla="*/ 6858000 h 6858000"/>
              <a:gd name="connsiteX81" fmla="*/ 0 w 6115796"/>
              <a:gd name="connsiteY81"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2415 w 6115796"/>
              <a:gd name="connsiteY37" fmla="*/ 3004079 h 6858000"/>
              <a:gd name="connsiteX38" fmla="*/ 5503944 w 6115796"/>
              <a:gd name="connsiteY38" fmla="*/ 3123335 h 6858000"/>
              <a:gd name="connsiteX39" fmla="*/ 5516007 w 6115796"/>
              <a:gd name="connsiteY39" fmla="*/ 3258473 h 6858000"/>
              <a:gd name="connsiteX40" fmla="*/ 5589758 w 6115796"/>
              <a:gd name="connsiteY40" fmla="*/ 3453699 h 6858000"/>
              <a:gd name="connsiteX41" fmla="*/ 5596144 w 6115796"/>
              <a:gd name="connsiteY41" fmla="*/ 3534624 h 6858000"/>
              <a:gd name="connsiteX42" fmla="*/ 5597750 w 6115796"/>
              <a:gd name="connsiteY42" fmla="*/ 3534129 h 6858000"/>
              <a:gd name="connsiteX43" fmla="*/ 5618377 w 6115796"/>
              <a:gd name="connsiteY43" fmla="*/ 3588431 h 6858000"/>
              <a:gd name="connsiteX44" fmla="*/ 5655472 w 6115796"/>
              <a:gd name="connsiteY44" fmla="*/ 3678877 h 6858000"/>
              <a:gd name="connsiteX45" fmla="*/ 5683015 w 6115796"/>
              <a:gd name="connsiteY45" fmla="*/ 3762025 h 6858000"/>
              <a:gd name="connsiteX46" fmla="*/ 5696643 w 6115796"/>
              <a:gd name="connsiteY46" fmla="*/ 3773888 h 6858000"/>
              <a:gd name="connsiteX47" fmla="*/ 5768491 w 6115796"/>
              <a:gd name="connsiteY47" fmla="*/ 3914399 h 6858000"/>
              <a:gd name="connsiteX48" fmla="*/ 5793123 w 6115796"/>
              <a:gd name="connsiteY48" fmla="*/ 3969952 h 6858000"/>
              <a:gd name="connsiteX49" fmla="*/ 5808321 w 6115796"/>
              <a:gd name="connsiteY49" fmla="*/ 3988153 h 6858000"/>
              <a:gd name="connsiteX50" fmla="*/ 5825621 w 6115796"/>
              <a:gd name="connsiteY50" fmla="*/ 4015525 h 6858000"/>
              <a:gd name="connsiteX51" fmla="*/ 5860672 w 6115796"/>
              <a:gd name="connsiteY51" fmla="*/ 4061579 h 6858000"/>
              <a:gd name="connsiteX52" fmla="*/ 5894095 w 6115796"/>
              <a:gd name="connsiteY52" fmla="*/ 4128857 h 6858000"/>
              <a:gd name="connsiteX53" fmla="*/ 5903513 w 6115796"/>
              <a:gd name="connsiteY53" fmla="*/ 4187661 h 6858000"/>
              <a:gd name="connsiteX54" fmla="*/ 5946705 w 6115796"/>
              <a:gd name="connsiteY54" fmla="*/ 4428051 h 6858000"/>
              <a:gd name="connsiteX55" fmla="*/ 5949261 w 6115796"/>
              <a:gd name="connsiteY55" fmla="*/ 4449185 h 6858000"/>
              <a:gd name="connsiteX56" fmla="*/ 5968960 w 6115796"/>
              <a:gd name="connsiteY56" fmla="*/ 4482655 h 6858000"/>
              <a:gd name="connsiteX57" fmla="*/ 5998138 w 6115796"/>
              <a:gd name="connsiteY57" fmla="*/ 4697518 h 6858000"/>
              <a:gd name="connsiteX58" fmla="*/ 6007819 w 6115796"/>
              <a:gd name="connsiteY58" fmla="*/ 4858148 h 6858000"/>
              <a:gd name="connsiteX59" fmla="*/ 6007749 w 6115796"/>
              <a:gd name="connsiteY59" fmla="*/ 4964715 h 6858000"/>
              <a:gd name="connsiteX60" fmla="*/ 6005269 w 6115796"/>
              <a:gd name="connsiteY60" fmla="*/ 5150567 h 6858000"/>
              <a:gd name="connsiteX61" fmla="*/ 6001127 w 6115796"/>
              <a:gd name="connsiteY61" fmla="*/ 5164609 h 6858000"/>
              <a:gd name="connsiteX62" fmla="*/ 5998514 w 6115796"/>
              <a:gd name="connsiteY62" fmla="*/ 5189673 h 6858000"/>
              <a:gd name="connsiteX63" fmla="*/ 6018409 w 6115796"/>
              <a:gd name="connsiteY63" fmla="*/ 5227157 h 6858000"/>
              <a:gd name="connsiteX64" fmla="*/ 6036748 w 6115796"/>
              <a:gd name="connsiteY64" fmla="*/ 5322752 h 6858000"/>
              <a:gd name="connsiteX65" fmla="*/ 6037677 w 6115796"/>
              <a:gd name="connsiteY65" fmla="*/ 5354807 h 6858000"/>
              <a:gd name="connsiteX66" fmla="*/ 6053435 w 6115796"/>
              <a:gd name="connsiteY66" fmla="*/ 5387547 h 6858000"/>
              <a:gd name="connsiteX67" fmla="*/ 6068640 w 6115796"/>
              <a:gd name="connsiteY67" fmla="*/ 5474503 h 6858000"/>
              <a:gd name="connsiteX68" fmla="*/ 6080922 w 6115796"/>
              <a:gd name="connsiteY68" fmla="*/ 5561070 h 6858000"/>
              <a:gd name="connsiteX69" fmla="*/ 6096949 w 6115796"/>
              <a:gd name="connsiteY69" fmla="*/ 5648179 h 6858000"/>
              <a:gd name="connsiteX70" fmla="*/ 6115796 w 6115796"/>
              <a:gd name="connsiteY70" fmla="*/ 5862844 h 6858000"/>
              <a:gd name="connsiteX71" fmla="*/ 6045436 w 6115796"/>
              <a:gd name="connsiteY71" fmla="*/ 6124480 h 6858000"/>
              <a:gd name="connsiteX72" fmla="*/ 6030489 w 6115796"/>
              <a:gd name="connsiteY72" fmla="*/ 6317666 h 6858000"/>
              <a:gd name="connsiteX73" fmla="*/ 6007492 w 6115796"/>
              <a:gd name="connsiteY73" fmla="*/ 6440818 h 6858000"/>
              <a:gd name="connsiteX74" fmla="*/ 6009467 w 6115796"/>
              <a:gd name="connsiteY74" fmla="*/ 6487076 h 6858000"/>
              <a:gd name="connsiteX75" fmla="*/ 5995064 w 6115796"/>
              <a:gd name="connsiteY75" fmla="*/ 6540791 h 6858000"/>
              <a:gd name="connsiteX76" fmla="*/ 5986207 w 6115796"/>
              <a:gd name="connsiteY76" fmla="*/ 6695855 h 6858000"/>
              <a:gd name="connsiteX77" fmla="*/ 5979428 w 6115796"/>
              <a:gd name="connsiteY77" fmla="*/ 6754678 h 6858000"/>
              <a:gd name="connsiteX78" fmla="*/ 5984543 w 6115796"/>
              <a:gd name="connsiteY78" fmla="*/ 6811016 h 6858000"/>
              <a:gd name="connsiteX79" fmla="*/ 5979671 w 6115796"/>
              <a:gd name="connsiteY79" fmla="*/ 6858000 h 6858000"/>
              <a:gd name="connsiteX80" fmla="*/ 0 w 6115796"/>
              <a:gd name="connsiteY80" fmla="*/ 6858000 h 6858000"/>
              <a:gd name="connsiteX81" fmla="*/ 0 w 6115796"/>
              <a:gd name="connsiteY81"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84061 w 6115796"/>
              <a:gd name="connsiteY36" fmla="*/ 2919216 h 6858000"/>
              <a:gd name="connsiteX37" fmla="*/ 5482415 w 6115796"/>
              <a:gd name="connsiteY37" fmla="*/ 3004079 h 6858000"/>
              <a:gd name="connsiteX38" fmla="*/ 5503944 w 6115796"/>
              <a:gd name="connsiteY38" fmla="*/ 3123335 h 6858000"/>
              <a:gd name="connsiteX39" fmla="*/ 5516007 w 6115796"/>
              <a:gd name="connsiteY39" fmla="*/ 3258473 h 6858000"/>
              <a:gd name="connsiteX40" fmla="*/ 5589758 w 6115796"/>
              <a:gd name="connsiteY40" fmla="*/ 3453699 h 6858000"/>
              <a:gd name="connsiteX41" fmla="*/ 5596144 w 6115796"/>
              <a:gd name="connsiteY41" fmla="*/ 3534624 h 6858000"/>
              <a:gd name="connsiteX42" fmla="*/ 5597750 w 6115796"/>
              <a:gd name="connsiteY42" fmla="*/ 3534129 h 6858000"/>
              <a:gd name="connsiteX43" fmla="*/ 5618377 w 6115796"/>
              <a:gd name="connsiteY43" fmla="*/ 3588431 h 6858000"/>
              <a:gd name="connsiteX44" fmla="*/ 5655472 w 6115796"/>
              <a:gd name="connsiteY44" fmla="*/ 3678877 h 6858000"/>
              <a:gd name="connsiteX45" fmla="*/ 5683015 w 6115796"/>
              <a:gd name="connsiteY45" fmla="*/ 3762025 h 6858000"/>
              <a:gd name="connsiteX46" fmla="*/ 5696643 w 6115796"/>
              <a:gd name="connsiteY46" fmla="*/ 3773888 h 6858000"/>
              <a:gd name="connsiteX47" fmla="*/ 5768491 w 6115796"/>
              <a:gd name="connsiteY47" fmla="*/ 3914399 h 6858000"/>
              <a:gd name="connsiteX48" fmla="*/ 5793123 w 6115796"/>
              <a:gd name="connsiteY48" fmla="*/ 3969952 h 6858000"/>
              <a:gd name="connsiteX49" fmla="*/ 5808321 w 6115796"/>
              <a:gd name="connsiteY49" fmla="*/ 3988153 h 6858000"/>
              <a:gd name="connsiteX50" fmla="*/ 5825621 w 6115796"/>
              <a:gd name="connsiteY50" fmla="*/ 4015525 h 6858000"/>
              <a:gd name="connsiteX51" fmla="*/ 5860672 w 6115796"/>
              <a:gd name="connsiteY51" fmla="*/ 4061579 h 6858000"/>
              <a:gd name="connsiteX52" fmla="*/ 5894095 w 6115796"/>
              <a:gd name="connsiteY52" fmla="*/ 4128857 h 6858000"/>
              <a:gd name="connsiteX53" fmla="*/ 5903513 w 6115796"/>
              <a:gd name="connsiteY53" fmla="*/ 4187661 h 6858000"/>
              <a:gd name="connsiteX54" fmla="*/ 5946705 w 6115796"/>
              <a:gd name="connsiteY54" fmla="*/ 4428051 h 6858000"/>
              <a:gd name="connsiteX55" fmla="*/ 5949261 w 6115796"/>
              <a:gd name="connsiteY55" fmla="*/ 4449185 h 6858000"/>
              <a:gd name="connsiteX56" fmla="*/ 5968960 w 6115796"/>
              <a:gd name="connsiteY56" fmla="*/ 4482655 h 6858000"/>
              <a:gd name="connsiteX57" fmla="*/ 5998138 w 6115796"/>
              <a:gd name="connsiteY57" fmla="*/ 4697518 h 6858000"/>
              <a:gd name="connsiteX58" fmla="*/ 6007819 w 6115796"/>
              <a:gd name="connsiteY58" fmla="*/ 4858148 h 6858000"/>
              <a:gd name="connsiteX59" fmla="*/ 6007749 w 6115796"/>
              <a:gd name="connsiteY59" fmla="*/ 4964715 h 6858000"/>
              <a:gd name="connsiteX60" fmla="*/ 6005269 w 6115796"/>
              <a:gd name="connsiteY60" fmla="*/ 5150567 h 6858000"/>
              <a:gd name="connsiteX61" fmla="*/ 6001127 w 6115796"/>
              <a:gd name="connsiteY61" fmla="*/ 5164609 h 6858000"/>
              <a:gd name="connsiteX62" fmla="*/ 5998514 w 6115796"/>
              <a:gd name="connsiteY62" fmla="*/ 5189673 h 6858000"/>
              <a:gd name="connsiteX63" fmla="*/ 6018409 w 6115796"/>
              <a:gd name="connsiteY63" fmla="*/ 5227157 h 6858000"/>
              <a:gd name="connsiteX64" fmla="*/ 6036748 w 6115796"/>
              <a:gd name="connsiteY64" fmla="*/ 5322752 h 6858000"/>
              <a:gd name="connsiteX65" fmla="*/ 6037677 w 6115796"/>
              <a:gd name="connsiteY65" fmla="*/ 5354807 h 6858000"/>
              <a:gd name="connsiteX66" fmla="*/ 6053435 w 6115796"/>
              <a:gd name="connsiteY66" fmla="*/ 5387547 h 6858000"/>
              <a:gd name="connsiteX67" fmla="*/ 6068640 w 6115796"/>
              <a:gd name="connsiteY67" fmla="*/ 5474503 h 6858000"/>
              <a:gd name="connsiteX68" fmla="*/ 6080922 w 6115796"/>
              <a:gd name="connsiteY68" fmla="*/ 5561070 h 6858000"/>
              <a:gd name="connsiteX69" fmla="*/ 6096949 w 6115796"/>
              <a:gd name="connsiteY69" fmla="*/ 5648179 h 6858000"/>
              <a:gd name="connsiteX70" fmla="*/ 6115796 w 6115796"/>
              <a:gd name="connsiteY70" fmla="*/ 5862844 h 6858000"/>
              <a:gd name="connsiteX71" fmla="*/ 6045436 w 6115796"/>
              <a:gd name="connsiteY71" fmla="*/ 6124480 h 6858000"/>
              <a:gd name="connsiteX72" fmla="*/ 6030489 w 6115796"/>
              <a:gd name="connsiteY72" fmla="*/ 6317666 h 6858000"/>
              <a:gd name="connsiteX73" fmla="*/ 6007492 w 6115796"/>
              <a:gd name="connsiteY73" fmla="*/ 6440818 h 6858000"/>
              <a:gd name="connsiteX74" fmla="*/ 6009467 w 6115796"/>
              <a:gd name="connsiteY74" fmla="*/ 6487076 h 6858000"/>
              <a:gd name="connsiteX75" fmla="*/ 5995064 w 6115796"/>
              <a:gd name="connsiteY75" fmla="*/ 6540791 h 6858000"/>
              <a:gd name="connsiteX76" fmla="*/ 5986207 w 6115796"/>
              <a:gd name="connsiteY76" fmla="*/ 6695855 h 6858000"/>
              <a:gd name="connsiteX77" fmla="*/ 5979428 w 6115796"/>
              <a:gd name="connsiteY77" fmla="*/ 6754678 h 6858000"/>
              <a:gd name="connsiteX78" fmla="*/ 5984543 w 6115796"/>
              <a:gd name="connsiteY78" fmla="*/ 6811016 h 6858000"/>
              <a:gd name="connsiteX79" fmla="*/ 5979671 w 6115796"/>
              <a:gd name="connsiteY79" fmla="*/ 6858000 h 6858000"/>
              <a:gd name="connsiteX80" fmla="*/ 0 w 6115796"/>
              <a:gd name="connsiteY80" fmla="*/ 6858000 h 6858000"/>
              <a:gd name="connsiteX81" fmla="*/ 0 w 6115796"/>
              <a:gd name="connsiteY81"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84061 w 6115796"/>
              <a:gd name="connsiteY36" fmla="*/ 2919216 h 6858000"/>
              <a:gd name="connsiteX37" fmla="*/ 5482415 w 6115796"/>
              <a:gd name="connsiteY37" fmla="*/ 3004079 h 6858000"/>
              <a:gd name="connsiteX38" fmla="*/ 5503944 w 6115796"/>
              <a:gd name="connsiteY38" fmla="*/ 3123335 h 6858000"/>
              <a:gd name="connsiteX39" fmla="*/ 5516007 w 6115796"/>
              <a:gd name="connsiteY39" fmla="*/ 3258473 h 6858000"/>
              <a:gd name="connsiteX40" fmla="*/ 5589758 w 6115796"/>
              <a:gd name="connsiteY40" fmla="*/ 3453699 h 6858000"/>
              <a:gd name="connsiteX41" fmla="*/ 5596144 w 6115796"/>
              <a:gd name="connsiteY41" fmla="*/ 3534624 h 6858000"/>
              <a:gd name="connsiteX42" fmla="*/ 5597750 w 6115796"/>
              <a:gd name="connsiteY42" fmla="*/ 3534129 h 6858000"/>
              <a:gd name="connsiteX43" fmla="*/ 5618377 w 6115796"/>
              <a:gd name="connsiteY43" fmla="*/ 3588431 h 6858000"/>
              <a:gd name="connsiteX44" fmla="*/ 5655472 w 6115796"/>
              <a:gd name="connsiteY44" fmla="*/ 3678877 h 6858000"/>
              <a:gd name="connsiteX45" fmla="*/ 5683015 w 6115796"/>
              <a:gd name="connsiteY45" fmla="*/ 3762025 h 6858000"/>
              <a:gd name="connsiteX46" fmla="*/ 5696643 w 6115796"/>
              <a:gd name="connsiteY46" fmla="*/ 3773888 h 6858000"/>
              <a:gd name="connsiteX47" fmla="*/ 5768491 w 6115796"/>
              <a:gd name="connsiteY47" fmla="*/ 3914399 h 6858000"/>
              <a:gd name="connsiteX48" fmla="*/ 5793123 w 6115796"/>
              <a:gd name="connsiteY48" fmla="*/ 3969952 h 6858000"/>
              <a:gd name="connsiteX49" fmla="*/ 5808321 w 6115796"/>
              <a:gd name="connsiteY49" fmla="*/ 3988153 h 6858000"/>
              <a:gd name="connsiteX50" fmla="*/ 5825621 w 6115796"/>
              <a:gd name="connsiteY50" fmla="*/ 4015525 h 6858000"/>
              <a:gd name="connsiteX51" fmla="*/ 5860672 w 6115796"/>
              <a:gd name="connsiteY51" fmla="*/ 4061579 h 6858000"/>
              <a:gd name="connsiteX52" fmla="*/ 5894095 w 6115796"/>
              <a:gd name="connsiteY52" fmla="*/ 4128857 h 6858000"/>
              <a:gd name="connsiteX53" fmla="*/ 5903513 w 6115796"/>
              <a:gd name="connsiteY53" fmla="*/ 4187661 h 6858000"/>
              <a:gd name="connsiteX54" fmla="*/ 5946705 w 6115796"/>
              <a:gd name="connsiteY54" fmla="*/ 4428051 h 6858000"/>
              <a:gd name="connsiteX55" fmla="*/ 5949261 w 6115796"/>
              <a:gd name="connsiteY55" fmla="*/ 4449185 h 6858000"/>
              <a:gd name="connsiteX56" fmla="*/ 5968960 w 6115796"/>
              <a:gd name="connsiteY56" fmla="*/ 4482655 h 6858000"/>
              <a:gd name="connsiteX57" fmla="*/ 5998138 w 6115796"/>
              <a:gd name="connsiteY57" fmla="*/ 4697518 h 6858000"/>
              <a:gd name="connsiteX58" fmla="*/ 6007819 w 6115796"/>
              <a:gd name="connsiteY58" fmla="*/ 4858148 h 6858000"/>
              <a:gd name="connsiteX59" fmla="*/ 6007749 w 6115796"/>
              <a:gd name="connsiteY59" fmla="*/ 4964715 h 6858000"/>
              <a:gd name="connsiteX60" fmla="*/ 6005269 w 6115796"/>
              <a:gd name="connsiteY60" fmla="*/ 5150567 h 6858000"/>
              <a:gd name="connsiteX61" fmla="*/ 6001127 w 6115796"/>
              <a:gd name="connsiteY61" fmla="*/ 5164609 h 6858000"/>
              <a:gd name="connsiteX62" fmla="*/ 5998514 w 6115796"/>
              <a:gd name="connsiteY62" fmla="*/ 5189673 h 6858000"/>
              <a:gd name="connsiteX63" fmla="*/ 6018409 w 6115796"/>
              <a:gd name="connsiteY63" fmla="*/ 5227157 h 6858000"/>
              <a:gd name="connsiteX64" fmla="*/ 6036748 w 6115796"/>
              <a:gd name="connsiteY64" fmla="*/ 5322752 h 6858000"/>
              <a:gd name="connsiteX65" fmla="*/ 6037677 w 6115796"/>
              <a:gd name="connsiteY65" fmla="*/ 5354807 h 6858000"/>
              <a:gd name="connsiteX66" fmla="*/ 6053435 w 6115796"/>
              <a:gd name="connsiteY66" fmla="*/ 5387547 h 6858000"/>
              <a:gd name="connsiteX67" fmla="*/ 6068640 w 6115796"/>
              <a:gd name="connsiteY67" fmla="*/ 5474503 h 6858000"/>
              <a:gd name="connsiteX68" fmla="*/ 6080922 w 6115796"/>
              <a:gd name="connsiteY68" fmla="*/ 5561070 h 6858000"/>
              <a:gd name="connsiteX69" fmla="*/ 6096949 w 6115796"/>
              <a:gd name="connsiteY69" fmla="*/ 5648179 h 6858000"/>
              <a:gd name="connsiteX70" fmla="*/ 6115796 w 6115796"/>
              <a:gd name="connsiteY70" fmla="*/ 5862844 h 6858000"/>
              <a:gd name="connsiteX71" fmla="*/ 6045436 w 6115796"/>
              <a:gd name="connsiteY71" fmla="*/ 6124480 h 6858000"/>
              <a:gd name="connsiteX72" fmla="*/ 6030489 w 6115796"/>
              <a:gd name="connsiteY72" fmla="*/ 6317666 h 6858000"/>
              <a:gd name="connsiteX73" fmla="*/ 6007492 w 6115796"/>
              <a:gd name="connsiteY73" fmla="*/ 6440818 h 6858000"/>
              <a:gd name="connsiteX74" fmla="*/ 6009467 w 6115796"/>
              <a:gd name="connsiteY74" fmla="*/ 6487076 h 6858000"/>
              <a:gd name="connsiteX75" fmla="*/ 5995064 w 6115796"/>
              <a:gd name="connsiteY75" fmla="*/ 6540791 h 6858000"/>
              <a:gd name="connsiteX76" fmla="*/ 5986207 w 6115796"/>
              <a:gd name="connsiteY76" fmla="*/ 6695855 h 6858000"/>
              <a:gd name="connsiteX77" fmla="*/ 5979428 w 6115796"/>
              <a:gd name="connsiteY77" fmla="*/ 6754678 h 6858000"/>
              <a:gd name="connsiteX78" fmla="*/ 5984543 w 6115796"/>
              <a:gd name="connsiteY78" fmla="*/ 6811016 h 6858000"/>
              <a:gd name="connsiteX79" fmla="*/ 5979671 w 6115796"/>
              <a:gd name="connsiteY79" fmla="*/ 6858000 h 6858000"/>
              <a:gd name="connsiteX80" fmla="*/ 0 w 6115796"/>
              <a:gd name="connsiteY80" fmla="*/ 6858000 h 6858000"/>
              <a:gd name="connsiteX81" fmla="*/ 0 w 6115796"/>
              <a:gd name="connsiteY81"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84061 w 6115796"/>
              <a:gd name="connsiteY36" fmla="*/ 2919216 h 6858000"/>
              <a:gd name="connsiteX37" fmla="*/ 5491940 w 6115796"/>
              <a:gd name="connsiteY37" fmla="*/ 3015985 h 6858000"/>
              <a:gd name="connsiteX38" fmla="*/ 5503944 w 6115796"/>
              <a:gd name="connsiteY38" fmla="*/ 3123335 h 6858000"/>
              <a:gd name="connsiteX39" fmla="*/ 5516007 w 6115796"/>
              <a:gd name="connsiteY39" fmla="*/ 3258473 h 6858000"/>
              <a:gd name="connsiteX40" fmla="*/ 5589758 w 6115796"/>
              <a:gd name="connsiteY40" fmla="*/ 3453699 h 6858000"/>
              <a:gd name="connsiteX41" fmla="*/ 5596144 w 6115796"/>
              <a:gd name="connsiteY41" fmla="*/ 3534624 h 6858000"/>
              <a:gd name="connsiteX42" fmla="*/ 5597750 w 6115796"/>
              <a:gd name="connsiteY42" fmla="*/ 3534129 h 6858000"/>
              <a:gd name="connsiteX43" fmla="*/ 5618377 w 6115796"/>
              <a:gd name="connsiteY43" fmla="*/ 3588431 h 6858000"/>
              <a:gd name="connsiteX44" fmla="*/ 5655472 w 6115796"/>
              <a:gd name="connsiteY44" fmla="*/ 3678877 h 6858000"/>
              <a:gd name="connsiteX45" fmla="*/ 5683015 w 6115796"/>
              <a:gd name="connsiteY45" fmla="*/ 3762025 h 6858000"/>
              <a:gd name="connsiteX46" fmla="*/ 5696643 w 6115796"/>
              <a:gd name="connsiteY46" fmla="*/ 3773888 h 6858000"/>
              <a:gd name="connsiteX47" fmla="*/ 5768491 w 6115796"/>
              <a:gd name="connsiteY47" fmla="*/ 3914399 h 6858000"/>
              <a:gd name="connsiteX48" fmla="*/ 5793123 w 6115796"/>
              <a:gd name="connsiteY48" fmla="*/ 3969952 h 6858000"/>
              <a:gd name="connsiteX49" fmla="*/ 5808321 w 6115796"/>
              <a:gd name="connsiteY49" fmla="*/ 3988153 h 6858000"/>
              <a:gd name="connsiteX50" fmla="*/ 5825621 w 6115796"/>
              <a:gd name="connsiteY50" fmla="*/ 4015525 h 6858000"/>
              <a:gd name="connsiteX51" fmla="*/ 5860672 w 6115796"/>
              <a:gd name="connsiteY51" fmla="*/ 4061579 h 6858000"/>
              <a:gd name="connsiteX52" fmla="*/ 5894095 w 6115796"/>
              <a:gd name="connsiteY52" fmla="*/ 4128857 h 6858000"/>
              <a:gd name="connsiteX53" fmla="*/ 5903513 w 6115796"/>
              <a:gd name="connsiteY53" fmla="*/ 4187661 h 6858000"/>
              <a:gd name="connsiteX54" fmla="*/ 5946705 w 6115796"/>
              <a:gd name="connsiteY54" fmla="*/ 4428051 h 6858000"/>
              <a:gd name="connsiteX55" fmla="*/ 5949261 w 6115796"/>
              <a:gd name="connsiteY55" fmla="*/ 4449185 h 6858000"/>
              <a:gd name="connsiteX56" fmla="*/ 5968960 w 6115796"/>
              <a:gd name="connsiteY56" fmla="*/ 4482655 h 6858000"/>
              <a:gd name="connsiteX57" fmla="*/ 5998138 w 6115796"/>
              <a:gd name="connsiteY57" fmla="*/ 4697518 h 6858000"/>
              <a:gd name="connsiteX58" fmla="*/ 6007819 w 6115796"/>
              <a:gd name="connsiteY58" fmla="*/ 4858148 h 6858000"/>
              <a:gd name="connsiteX59" fmla="*/ 6007749 w 6115796"/>
              <a:gd name="connsiteY59" fmla="*/ 4964715 h 6858000"/>
              <a:gd name="connsiteX60" fmla="*/ 6005269 w 6115796"/>
              <a:gd name="connsiteY60" fmla="*/ 5150567 h 6858000"/>
              <a:gd name="connsiteX61" fmla="*/ 6001127 w 6115796"/>
              <a:gd name="connsiteY61" fmla="*/ 5164609 h 6858000"/>
              <a:gd name="connsiteX62" fmla="*/ 5998514 w 6115796"/>
              <a:gd name="connsiteY62" fmla="*/ 5189673 h 6858000"/>
              <a:gd name="connsiteX63" fmla="*/ 6018409 w 6115796"/>
              <a:gd name="connsiteY63" fmla="*/ 5227157 h 6858000"/>
              <a:gd name="connsiteX64" fmla="*/ 6036748 w 6115796"/>
              <a:gd name="connsiteY64" fmla="*/ 5322752 h 6858000"/>
              <a:gd name="connsiteX65" fmla="*/ 6037677 w 6115796"/>
              <a:gd name="connsiteY65" fmla="*/ 5354807 h 6858000"/>
              <a:gd name="connsiteX66" fmla="*/ 6053435 w 6115796"/>
              <a:gd name="connsiteY66" fmla="*/ 5387547 h 6858000"/>
              <a:gd name="connsiteX67" fmla="*/ 6068640 w 6115796"/>
              <a:gd name="connsiteY67" fmla="*/ 5474503 h 6858000"/>
              <a:gd name="connsiteX68" fmla="*/ 6080922 w 6115796"/>
              <a:gd name="connsiteY68" fmla="*/ 5561070 h 6858000"/>
              <a:gd name="connsiteX69" fmla="*/ 6096949 w 6115796"/>
              <a:gd name="connsiteY69" fmla="*/ 5648179 h 6858000"/>
              <a:gd name="connsiteX70" fmla="*/ 6115796 w 6115796"/>
              <a:gd name="connsiteY70" fmla="*/ 5862844 h 6858000"/>
              <a:gd name="connsiteX71" fmla="*/ 6045436 w 6115796"/>
              <a:gd name="connsiteY71" fmla="*/ 6124480 h 6858000"/>
              <a:gd name="connsiteX72" fmla="*/ 6030489 w 6115796"/>
              <a:gd name="connsiteY72" fmla="*/ 6317666 h 6858000"/>
              <a:gd name="connsiteX73" fmla="*/ 6007492 w 6115796"/>
              <a:gd name="connsiteY73" fmla="*/ 6440818 h 6858000"/>
              <a:gd name="connsiteX74" fmla="*/ 6009467 w 6115796"/>
              <a:gd name="connsiteY74" fmla="*/ 6487076 h 6858000"/>
              <a:gd name="connsiteX75" fmla="*/ 5995064 w 6115796"/>
              <a:gd name="connsiteY75" fmla="*/ 6540791 h 6858000"/>
              <a:gd name="connsiteX76" fmla="*/ 5986207 w 6115796"/>
              <a:gd name="connsiteY76" fmla="*/ 6695855 h 6858000"/>
              <a:gd name="connsiteX77" fmla="*/ 5979428 w 6115796"/>
              <a:gd name="connsiteY77" fmla="*/ 6754678 h 6858000"/>
              <a:gd name="connsiteX78" fmla="*/ 5984543 w 6115796"/>
              <a:gd name="connsiteY78" fmla="*/ 6811016 h 6858000"/>
              <a:gd name="connsiteX79" fmla="*/ 5979671 w 6115796"/>
              <a:gd name="connsiteY79" fmla="*/ 6858000 h 6858000"/>
              <a:gd name="connsiteX80" fmla="*/ 0 w 6115796"/>
              <a:gd name="connsiteY80" fmla="*/ 6858000 h 6858000"/>
              <a:gd name="connsiteX81" fmla="*/ 0 w 6115796"/>
              <a:gd name="connsiteY81"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84061 w 6115796"/>
              <a:gd name="connsiteY36" fmla="*/ 2919216 h 6858000"/>
              <a:gd name="connsiteX37" fmla="*/ 5491940 w 6115796"/>
              <a:gd name="connsiteY37" fmla="*/ 3015985 h 6858000"/>
              <a:gd name="connsiteX38" fmla="*/ 5503944 w 6115796"/>
              <a:gd name="connsiteY38" fmla="*/ 3123335 h 6858000"/>
              <a:gd name="connsiteX39" fmla="*/ 5516007 w 6115796"/>
              <a:gd name="connsiteY39" fmla="*/ 3258473 h 6858000"/>
              <a:gd name="connsiteX40" fmla="*/ 5589758 w 6115796"/>
              <a:gd name="connsiteY40" fmla="*/ 3453699 h 6858000"/>
              <a:gd name="connsiteX41" fmla="*/ 5596144 w 6115796"/>
              <a:gd name="connsiteY41" fmla="*/ 3534624 h 6858000"/>
              <a:gd name="connsiteX42" fmla="*/ 5597750 w 6115796"/>
              <a:gd name="connsiteY42" fmla="*/ 3534129 h 6858000"/>
              <a:gd name="connsiteX43" fmla="*/ 5618377 w 6115796"/>
              <a:gd name="connsiteY43" fmla="*/ 3588431 h 6858000"/>
              <a:gd name="connsiteX44" fmla="*/ 5655472 w 6115796"/>
              <a:gd name="connsiteY44" fmla="*/ 3678877 h 6858000"/>
              <a:gd name="connsiteX45" fmla="*/ 5683015 w 6115796"/>
              <a:gd name="connsiteY45" fmla="*/ 3762025 h 6858000"/>
              <a:gd name="connsiteX46" fmla="*/ 5696643 w 6115796"/>
              <a:gd name="connsiteY46" fmla="*/ 3773888 h 6858000"/>
              <a:gd name="connsiteX47" fmla="*/ 5768491 w 6115796"/>
              <a:gd name="connsiteY47" fmla="*/ 3914399 h 6858000"/>
              <a:gd name="connsiteX48" fmla="*/ 5793123 w 6115796"/>
              <a:gd name="connsiteY48" fmla="*/ 3969952 h 6858000"/>
              <a:gd name="connsiteX49" fmla="*/ 5808321 w 6115796"/>
              <a:gd name="connsiteY49" fmla="*/ 3988153 h 6858000"/>
              <a:gd name="connsiteX50" fmla="*/ 5825621 w 6115796"/>
              <a:gd name="connsiteY50" fmla="*/ 4015525 h 6858000"/>
              <a:gd name="connsiteX51" fmla="*/ 5860672 w 6115796"/>
              <a:gd name="connsiteY51" fmla="*/ 4061579 h 6858000"/>
              <a:gd name="connsiteX52" fmla="*/ 5894095 w 6115796"/>
              <a:gd name="connsiteY52" fmla="*/ 4128857 h 6858000"/>
              <a:gd name="connsiteX53" fmla="*/ 5903513 w 6115796"/>
              <a:gd name="connsiteY53" fmla="*/ 4187661 h 6858000"/>
              <a:gd name="connsiteX54" fmla="*/ 5946705 w 6115796"/>
              <a:gd name="connsiteY54" fmla="*/ 4428051 h 6858000"/>
              <a:gd name="connsiteX55" fmla="*/ 5949261 w 6115796"/>
              <a:gd name="connsiteY55" fmla="*/ 4449185 h 6858000"/>
              <a:gd name="connsiteX56" fmla="*/ 5968960 w 6115796"/>
              <a:gd name="connsiteY56" fmla="*/ 4482655 h 6858000"/>
              <a:gd name="connsiteX57" fmla="*/ 5998138 w 6115796"/>
              <a:gd name="connsiteY57" fmla="*/ 4697518 h 6858000"/>
              <a:gd name="connsiteX58" fmla="*/ 6007819 w 6115796"/>
              <a:gd name="connsiteY58" fmla="*/ 4858148 h 6858000"/>
              <a:gd name="connsiteX59" fmla="*/ 6007749 w 6115796"/>
              <a:gd name="connsiteY59" fmla="*/ 4964715 h 6858000"/>
              <a:gd name="connsiteX60" fmla="*/ 6005269 w 6115796"/>
              <a:gd name="connsiteY60" fmla="*/ 5150567 h 6858000"/>
              <a:gd name="connsiteX61" fmla="*/ 6001127 w 6115796"/>
              <a:gd name="connsiteY61" fmla="*/ 5164609 h 6858000"/>
              <a:gd name="connsiteX62" fmla="*/ 5998514 w 6115796"/>
              <a:gd name="connsiteY62" fmla="*/ 5189673 h 6858000"/>
              <a:gd name="connsiteX63" fmla="*/ 6018409 w 6115796"/>
              <a:gd name="connsiteY63" fmla="*/ 5227157 h 6858000"/>
              <a:gd name="connsiteX64" fmla="*/ 6036748 w 6115796"/>
              <a:gd name="connsiteY64" fmla="*/ 5322752 h 6858000"/>
              <a:gd name="connsiteX65" fmla="*/ 6037677 w 6115796"/>
              <a:gd name="connsiteY65" fmla="*/ 5354807 h 6858000"/>
              <a:gd name="connsiteX66" fmla="*/ 6053435 w 6115796"/>
              <a:gd name="connsiteY66" fmla="*/ 5387547 h 6858000"/>
              <a:gd name="connsiteX67" fmla="*/ 6068640 w 6115796"/>
              <a:gd name="connsiteY67" fmla="*/ 5474503 h 6858000"/>
              <a:gd name="connsiteX68" fmla="*/ 6080922 w 6115796"/>
              <a:gd name="connsiteY68" fmla="*/ 5561070 h 6858000"/>
              <a:gd name="connsiteX69" fmla="*/ 6096949 w 6115796"/>
              <a:gd name="connsiteY69" fmla="*/ 5648179 h 6858000"/>
              <a:gd name="connsiteX70" fmla="*/ 6115796 w 6115796"/>
              <a:gd name="connsiteY70" fmla="*/ 5862844 h 6858000"/>
              <a:gd name="connsiteX71" fmla="*/ 6045436 w 6115796"/>
              <a:gd name="connsiteY71" fmla="*/ 6124480 h 6858000"/>
              <a:gd name="connsiteX72" fmla="*/ 6030489 w 6115796"/>
              <a:gd name="connsiteY72" fmla="*/ 6317666 h 6858000"/>
              <a:gd name="connsiteX73" fmla="*/ 6007492 w 6115796"/>
              <a:gd name="connsiteY73" fmla="*/ 6440818 h 6858000"/>
              <a:gd name="connsiteX74" fmla="*/ 6009467 w 6115796"/>
              <a:gd name="connsiteY74" fmla="*/ 6487076 h 6858000"/>
              <a:gd name="connsiteX75" fmla="*/ 5995064 w 6115796"/>
              <a:gd name="connsiteY75" fmla="*/ 6540791 h 6858000"/>
              <a:gd name="connsiteX76" fmla="*/ 5986207 w 6115796"/>
              <a:gd name="connsiteY76" fmla="*/ 6695855 h 6858000"/>
              <a:gd name="connsiteX77" fmla="*/ 5979428 w 6115796"/>
              <a:gd name="connsiteY77" fmla="*/ 6754678 h 6858000"/>
              <a:gd name="connsiteX78" fmla="*/ 5984543 w 6115796"/>
              <a:gd name="connsiteY78" fmla="*/ 6811016 h 6858000"/>
              <a:gd name="connsiteX79" fmla="*/ 5979671 w 6115796"/>
              <a:gd name="connsiteY79" fmla="*/ 6858000 h 6858000"/>
              <a:gd name="connsiteX80" fmla="*/ 0 w 6115796"/>
              <a:gd name="connsiteY80" fmla="*/ 6858000 h 6858000"/>
              <a:gd name="connsiteX81" fmla="*/ 0 w 6115796"/>
              <a:gd name="connsiteY81"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0644 w 6115796"/>
              <a:gd name="connsiteY27" fmla="*/ 2266619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7248 w 6115796"/>
              <a:gd name="connsiteY26" fmla="*/ 2203922 h 6858000"/>
              <a:gd name="connsiteX27" fmla="*/ 5250644 w 6115796"/>
              <a:gd name="connsiteY27" fmla="*/ 2266619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7248 w 6115796"/>
              <a:gd name="connsiteY26" fmla="*/ 2203922 h 6858000"/>
              <a:gd name="connsiteX27" fmla="*/ 5250644 w 6115796"/>
              <a:gd name="connsiteY27" fmla="*/ 2266619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7248 w 6115796"/>
              <a:gd name="connsiteY26" fmla="*/ 2203922 h 6858000"/>
              <a:gd name="connsiteX27" fmla="*/ 5262551 w 6115796"/>
              <a:gd name="connsiteY27" fmla="*/ 2288050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7248 w 6115796"/>
              <a:gd name="connsiteY26" fmla="*/ 2203922 h 6858000"/>
              <a:gd name="connsiteX27" fmla="*/ 5262551 w 6115796"/>
              <a:gd name="connsiteY27" fmla="*/ 2288050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4549 w 6115796"/>
              <a:gd name="connsiteY23" fmla="*/ 1837572 h 6858000"/>
              <a:gd name="connsiteX24" fmla="*/ 5255696 w 6115796"/>
              <a:gd name="connsiteY24" fmla="*/ 1953770 h 6858000"/>
              <a:gd name="connsiteX25" fmla="*/ 5252592 w 6115796"/>
              <a:gd name="connsiteY25" fmla="*/ 2092210 h 6858000"/>
              <a:gd name="connsiteX26" fmla="*/ 5257248 w 6115796"/>
              <a:gd name="connsiteY26" fmla="*/ 2203922 h 6858000"/>
              <a:gd name="connsiteX27" fmla="*/ 5262551 w 6115796"/>
              <a:gd name="connsiteY27" fmla="*/ 2288050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26675 w 6115796"/>
              <a:gd name="connsiteY18" fmla="*/ 1385685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4549 w 6115796"/>
              <a:gd name="connsiteY23" fmla="*/ 1837572 h 6858000"/>
              <a:gd name="connsiteX24" fmla="*/ 5255696 w 6115796"/>
              <a:gd name="connsiteY24" fmla="*/ 1953770 h 6858000"/>
              <a:gd name="connsiteX25" fmla="*/ 5252592 w 6115796"/>
              <a:gd name="connsiteY25" fmla="*/ 2092210 h 6858000"/>
              <a:gd name="connsiteX26" fmla="*/ 5257248 w 6115796"/>
              <a:gd name="connsiteY26" fmla="*/ 2203922 h 6858000"/>
              <a:gd name="connsiteX27" fmla="*/ 5262551 w 6115796"/>
              <a:gd name="connsiteY27" fmla="*/ 2288050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84061 w 6115796"/>
              <a:gd name="connsiteY34" fmla="*/ 2919216 h 6858000"/>
              <a:gd name="connsiteX35" fmla="*/ 5491940 w 6115796"/>
              <a:gd name="connsiteY35" fmla="*/ 3015985 h 6858000"/>
              <a:gd name="connsiteX36" fmla="*/ 5503944 w 6115796"/>
              <a:gd name="connsiteY36" fmla="*/ 3123335 h 6858000"/>
              <a:gd name="connsiteX37" fmla="*/ 5516007 w 6115796"/>
              <a:gd name="connsiteY37" fmla="*/ 3258473 h 6858000"/>
              <a:gd name="connsiteX38" fmla="*/ 5589758 w 6115796"/>
              <a:gd name="connsiteY38" fmla="*/ 3453699 h 6858000"/>
              <a:gd name="connsiteX39" fmla="*/ 5596144 w 6115796"/>
              <a:gd name="connsiteY39" fmla="*/ 3534624 h 6858000"/>
              <a:gd name="connsiteX40" fmla="*/ 5597750 w 6115796"/>
              <a:gd name="connsiteY40" fmla="*/ 3534129 h 6858000"/>
              <a:gd name="connsiteX41" fmla="*/ 5618377 w 6115796"/>
              <a:gd name="connsiteY41" fmla="*/ 3588431 h 6858000"/>
              <a:gd name="connsiteX42" fmla="*/ 5655472 w 6115796"/>
              <a:gd name="connsiteY42" fmla="*/ 3678877 h 6858000"/>
              <a:gd name="connsiteX43" fmla="*/ 5683015 w 6115796"/>
              <a:gd name="connsiteY43" fmla="*/ 3762025 h 6858000"/>
              <a:gd name="connsiteX44" fmla="*/ 5696643 w 6115796"/>
              <a:gd name="connsiteY44" fmla="*/ 3773888 h 6858000"/>
              <a:gd name="connsiteX45" fmla="*/ 5768491 w 6115796"/>
              <a:gd name="connsiteY45" fmla="*/ 3914399 h 6858000"/>
              <a:gd name="connsiteX46" fmla="*/ 5793123 w 6115796"/>
              <a:gd name="connsiteY46" fmla="*/ 3969952 h 6858000"/>
              <a:gd name="connsiteX47" fmla="*/ 5808321 w 6115796"/>
              <a:gd name="connsiteY47" fmla="*/ 3988153 h 6858000"/>
              <a:gd name="connsiteX48" fmla="*/ 5825621 w 6115796"/>
              <a:gd name="connsiteY48" fmla="*/ 4015525 h 6858000"/>
              <a:gd name="connsiteX49" fmla="*/ 5860672 w 6115796"/>
              <a:gd name="connsiteY49" fmla="*/ 4061579 h 6858000"/>
              <a:gd name="connsiteX50" fmla="*/ 5894095 w 6115796"/>
              <a:gd name="connsiteY50" fmla="*/ 4128857 h 6858000"/>
              <a:gd name="connsiteX51" fmla="*/ 5903513 w 6115796"/>
              <a:gd name="connsiteY51" fmla="*/ 4187661 h 6858000"/>
              <a:gd name="connsiteX52" fmla="*/ 5946705 w 6115796"/>
              <a:gd name="connsiteY52" fmla="*/ 4428051 h 6858000"/>
              <a:gd name="connsiteX53" fmla="*/ 5949261 w 6115796"/>
              <a:gd name="connsiteY53" fmla="*/ 4449185 h 6858000"/>
              <a:gd name="connsiteX54" fmla="*/ 5968960 w 6115796"/>
              <a:gd name="connsiteY54" fmla="*/ 4482655 h 6858000"/>
              <a:gd name="connsiteX55" fmla="*/ 5998138 w 6115796"/>
              <a:gd name="connsiteY55" fmla="*/ 4697518 h 6858000"/>
              <a:gd name="connsiteX56" fmla="*/ 6007819 w 6115796"/>
              <a:gd name="connsiteY56" fmla="*/ 4858148 h 6858000"/>
              <a:gd name="connsiteX57" fmla="*/ 6007749 w 6115796"/>
              <a:gd name="connsiteY57" fmla="*/ 4964715 h 6858000"/>
              <a:gd name="connsiteX58" fmla="*/ 6005269 w 6115796"/>
              <a:gd name="connsiteY58" fmla="*/ 5150567 h 6858000"/>
              <a:gd name="connsiteX59" fmla="*/ 6001127 w 6115796"/>
              <a:gd name="connsiteY59" fmla="*/ 5164609 h 6858000"/>
              <a:gd name="connsiteX60" fmla="*/ 5998514 w 6115796"/>
              <a:gd name="connsiteY60" fmla="*/ 5189673 h 6858000"/>
              <a:gd name="connsiteX61" fmla="*/ 6018409 w 6115796"/>
              <a:gd name="connsiteY61" fmla="*/ 5227157 h 6858000"/>
              <a:gd name="connsiteX62" fmla="*/ 6036748 w 6115796"/>
              <a:gd name="connsiteY62" fmla="*/ 5322752 h 6858000"/>
              <a:gd name="connsiteX63" fmla="*/ 6037677 w 6115796"/>
              <a:gd name="connsiteY63" fmla="*/ 5354807 h 6858000"/>
              <a:gd name="connsiteX64" fmla="*/ 6053435 w 6115796"/>
              <a:gd name="connsiteY64" fmla="*/ 5387547 h 6858000"/>
              <a:gd name="connsiteX65" fmla="*/ 6068640 w 6115796"/>
              <a:gd name="connsiteY65" fmla="*/ 5474503 h 6858000"/>
              <a:gd name="connsiteX66" fmla="*/ 6080922 w 6115796"/>
              <a:gd name="connsiteY66" fmla="*/ 5561070 h 6858000"/>
              <a:gd name="connsiteX67" fmla="*/ 6096949 w 6115796"/>
              <a:gd name="connsiteY67" fmla="*/ 5648179 h 6858000"/>
              <a:gd name="connsiteX68" fmla="*/ 6115796 w 6115796"/>
              <a:gd name="connsiteY68" fmla="*/ 5862844 h 6858000"/>
              <a:gd name="connsiteX69" fmla="*/ 6045436 w 6115796"/>
              <a:gd name="connsiteY69" fmla="*/ 6124480 h 6858000"/>
              <a:gd name="connsiteX70" fmla="*/ 6030489 w 6115796"/>
              <a:gd name="connsiteY70" fmla="*/ 6317666 h 6858000"/>
              <a:gd name="connsiteX71" fmla="*/ 6007492 w 6115796"/>
              <a:gd name="connsiteY71" fmla="*/ 6440818 h 6858000"/>
              <a:gd name="connsiteX72" fmla="*/ 6009467 w 6115796"/>
              <a:gd name="connsiteY72" fmla="*/ 6487076 h 6858000"/>
              <a:gd name="connsiteX73" fmla="*/ 5995064 w 6115796"/>
              <a:gd name="connsiteY73" fmla="*/ 6540791 h 6858000"/>
              <a:gd name="connsiteX74" fmla="*/ 5986207 w 6115796"/>
              <a:gd name="connsiteY74" fmla="*/ 6695855 h 6858000"/>
              <a:gd name="connsiteX75" fmla="*/ 5979428 w 6115796"/>
              <a:gd name="connsiteY75" fmla="*/ 6754678 h 6858000"/>
              <a:gd name="connsiteX76" fmla="*/ 5984543 w 6115796"/>
              <a:gd name="connsiteY76" fmla="*/ 6811016 h 6858000"/>
              <a:gd name="connsiteX77" fmla="*/ 5979671 w 6115796"/>
              <a:gd name="connsiteY77" fmla="*/ 6858000 h 6858000"/>
              <a:gd name="connsiteX78" fmla="*/ 0 w 6115796"/>
              <a:gd name="connsiteY78" fmla="*/ 6858000 h 6858000"/>
              <a:gd name="connsiteX79" fmla="*/ 0 w 6115796"/>
              <a:gd name="connsiteY79"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84061 w 6115796"/>
              <a:gd name="connsiteY34" fmla="*/ 2919216 h 6858000"/>
              <a:gd name="connsiteX35" fmla="*/ 5491940 w 6115796"/>
              <a:gd name="connsiteY35" fmla="*/ 3015985 h 6858000"/>
              <a:gd name="connsiteX36" fmla="*/ 5503944 w 6115796"/>
              <a:gd name="connsiteY36" fmla="*/ 3123335 h 6858000"/>
              <a:gd name="connsiteX37" fmla="*/ 5516007 w 6115796"/>
              <a:gd name="connsiteY37" fmla="*/ 3258473 h 6858000"/>
              <a:gd name="connsiteX38" fmla="*/ 5589758 w 6115796"/>
              <a:gd name="connsiteY38" fmla="*/ 3453699 h 6858000"/>
              <a:gd name="connsiteX39" fmla="*/ 5596144 w 6115796"/>
              <a:gd name="connsiteY39" fmla="*/ 3534624 h 6858000"/>
              <a:gd name="connsiteX40" fmla="*/ 5597750 w 6115796"/>
              <a:gd name="connsiteY40" fmla="*/ 3534129 h 6858000"/>
              <a:gd name="connsiteX41" fmla="*/ 5618377 w 6115796"/>
              <a:gd name="connsiteY41" fmla="*/ 3588431 h 6858000"/>
              <a:gd name="connsiteX42" fmla="*/ 5655472 w 6115796"/>
              <a:gd name="connsiteY42" fmla="*/ 3678877 h 6858000"/>
              <a:gd name="connsiteX43" fmla="*/ 5683015 w 6115796"/>
              <a:gd name="connsiteY43" fmla="*/ 3762025 h 6858000"/>
              <a:gd name="connsiteX44" fmla="*/ 5696643 w 6115796"/>
              <a:gd name="connsiteY44" fmla="*/ 3773888 h 6858000"/>
              <a:gd name="connsiteX45" fmla="*/ 5768491 w 6115796"/>
              <a:gd name="connsiteY45" fmla="*/ 3914399 h 6858000"/>
              <a:gd name="connsiteX46" fmla="*/ 5793123 w 6115796"/>
              <a:gd name="connsiteY46" fmla="*/ 3969952 h 6858000"/>
              <a:gd name="connsiteX47" fmla="*/ 5808321 w 6115796"/>
              <a:gd name="connsiteY47" fmla="*/ 3988153 h 6858000"/>
              <a:gd name="connsiteX48" fmla="*/ 5825621 w 6115796"/>
              <a:gd name="connsiteY48" fmla="*/ 4015525 h 6858000"/>
              <a:gd name="connsiteX49" fmla="*/ 5860672 w 6115796"/>
              <a:gd name="connsiteY49" fmla="*/ 4061579 h 6858000"/>
              <a:gd name="connsiteX50" fmla="*/ 5894095 w 6115796"/>
              <a:gd name="connsiteY50" fmla="*/ 4128857 h 6858000"/>
              <a:gd name="connsiteX51" fmla="*/ 5903513 w 6115796"/>
              <a:gd name="connsiteY51" fmla="*/ 4187661 h 6858000"/>
              <a:gd name="connsiteX52" fmla="*/ 5946705 w 6115796"/>
              <a:gd name="connsiteY52" fmla="*/ 4428051 h 6858000"/>
              <a:gd name="connsiteX53" fmla="*/ 5949261 w 6115796"/>
              <a:gd name="connsiteY53" fmla="*/ 4449185 h 6858000"/>
              <a:gd name="connsiteX54" fmla="*/ 5968960 w 6115796"/>
              <a:gd name="connsiteY54" fmla="*/ 4482655 h 6858000"/>
              <a:gd name="connsiteX55" fmla="*/ 5998138 w 6115796"/>
              <a:gd name="connsiteY55" fmla="*/ 4697518 h 6858000"/>
              <a:gd name="connsiteX56" fmla="*/ 6007819 w 6115796"/>
              <a:gd name="connsiteY56" fmla="*/ 4858148 h 6858000"/>
              <a:gd name="connsiteX57" fmla="*/ 6007749 w 6115796"/>
              <a:gd name="connsiteY57" fmla="*/ 4964715 h 6858000"/>
              <a:gd name="connsiteX58" fmla="*/ 6005269 w 6115796"/>
              <a:gd name="connsiteY58" fmla="*/ 5150567 h 6858000"/>
              <a:gd name="connsiteX59" fmla="*/ 6001127 w 6115796"/>
              <a:gd name="connsiteY59" fmla="*/ 5164609 h 6858000"/>
              <a:gd name="connsiteX60" fmla="*/ 5998514 w 6115796"/>
              <a:gd name="connsiteY60" fmla="*/ 5189673 h 6858000"/>
              <a:gd name="connsiteX61" fmla="*/ 6018409 w 6115796"/>
              <a:gd name="connsiteY61" fmla="*/ 5227157 h 6858000"/>
              <a:gd name="connsiteX62" fmla="*/ 6036748 w 6115796"/>
              <a:gd name="connsiteY62" fmla="*/ 5322752 h 6858000"/>
              <a:gd name="connsiteX63" fmla="*/ 6037677 w 6115796"/>
              <a:gd name="connsiteY63" fmla="*/ 5354807 h 6858000"/>
              <a:gd name="connsiteX64" fmla="*/ 6053435 w 6115796"/>
              <a:gd name="connsiteY64" fmla="*/ 5387547 h 6858000"/>
              <a:gd name="connsiteX65" fmla="*/ 6068640 w 6115796"/>
              <a:gd name="connsiteY65" fmla="*/ 5474503 h 6858000"/>
              <a:gd name="connsiteX66" fmla="*/ 6080922 w 6115796"/>
              <a:gd name="connsiteY66" fmla="*/ 5561070 h 6858000"/>
              <a:gd name="connsiteX67" fmla="*/ 6096949 w 6115796"/>
              <a:gd name="connsiteY67" fmla="*/ 5648179 h 6858000"/>
              <a:gd name="connsiteX68" fmla="*/ 6115796 w 6115796"/>
              <a:gd name="connsiteY68" fmla="*/ 5862844 h 6858000"/>
              <a:gd name="connsiteX69" fmla="*/ 6045436 w 6115796"/>
              <a:gd name="connsiteY69" fmla="*/ 6124480 h 6858000"/>
              <a:gd name="connsiteX70" fmla="*/ 6030489 w 6115796"/>
              <a:gd name="connsiteY70" fmla="*/ 6317666 h 6858000"/>
              <a:gd name="connsiteX71" fmla="*/ 6007492 w 6115796"/>
              <a:gd name="connsiteY71" fmla="*/ 6440818 h 6858000"/>
              <a:gd name="connsiteX72" fmla="*/ 6009467 w 6115796"/>
              <a:gd name="connsiteY72" fmla="*/ 6487076 h 6858000"/>
              <a:gd name="connsiteX73" fmla="*/ 5995064 w 6115796"/>
              <a:gd name="connsiteY73" fmla="*/ 6540791 h 6858000"/>
              <a:gd name="connsiteX74" fmla="*/ 5986207 w 6115796"/>
              <a:gd name="connsiteY74" fmla="*/ 6695855 h 6858000"/>
              <a:gd name="connsiteX75" fmla="*/ 5979428 w 6115796"/>
              <a:gd name="connsiteY75" fmla="*/ 6754678 h 6858000"/>
              <a:gd name="connsiteX76" fmla="*/ 5984543 w 6115796"/>
              <a:gd name="connsiteY76" fmla="*/ 6811016 h 6858000"/>
              <a:gd name="connsiteX77" fmla="*/ 5979671 w 6115796"/>
              <a:gd name="connsiteY77" fmla="*/ 6858000 h 6858000"/>
              <a:gd name="connsiteX78" fmla="*/ 0 w 6115796"/>
              <a:gd name="connsiteY78" fmla="*/ 6858000 h 6858000"/>
              <a:gd name="connsiteX79" fmla="*/ 0 w 6115796"/>
              <a:gd name="connsiteY79"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84061 w 6115796"/>
              <a:gd name="connsiteY34" fmla="*/ 2919216 h 6858000"/>
              <a:gd name="connsiteX35" fmla="*/ 5491940 w 6115796"/>
              <a:gd name="connsiteY35" fmla="*/ 3015985 h 6858000"/>
              <a:gd name="connsiteX36" fmla="*/ 5503944 w 6115796"/>
              <a:gd name="connsiteY36" fmla="*/ 3123335 h 6858000"/>
              <a:gd name="connsiteX37" fmla="*/ 5516007 w 6115796"/>
              <a:gd name="connsiteY37" fmla="*/ 3258473 h 6858000"/>
              <a:gd name="connsiteX38" fmla="*/ 5589758 w 6115796"/>
              <a:gd name="connsiteY38" fmla="*/ 3453699 h 6858000"/>
              <a:gd name="connsiteX39" fmla="*/ 5596144 w 6115796"/>
              <a:gd name="connsiteY39" fmla="*/ 3534624 h 6858000"/>
              <a:gd name="connsiteX40" fmla="*/ 5597750 w 6115796"/>
              <a:gd name="connsiteY40" fmla="*/ 3534129 h 6858000"/>
              <a:gd name="connsiteX41" fmla="*/ 5618377 w 6115796"/>
              <a:gd name="connsiteY41" fmla="*/ 3588431 h 6858000"/>
              <a:gd name="connsiteX42" fmla="*/ 5655472 w 6115796"/>
              <a:gd name="connsiteY42" fmla="*/ 3678877 h 6858000"/>
              <a:gd name="connsiteX43" fmla="*/ 5683015 w 6115796"/>
              <a:gd name="connsiteY43" fmla="*/ 3762025 h 6858000"/>
              <a:gd name="connsiteX44" fmla="*/ 5696643 w 6115796"/>
              <a:gd name="connsiteY44" fmla="*/ 3773888 h 6858000"/>
              <a:gd name="connsiteX45" fmla="*/ 5768491 w 6115796"/>
              <a:gd name="connsiteY45" fmla="*/ 3914399 h 6858000"/>
              <a:gd name="connsiteX46" fmla="*/ 5793123 w 6115796"/>
              <a:gd name="connsiteY46" fmla="*/ 3969952 h 6858000"/>
              <a:gd name="connsiteX47" fmla="*/ 5808321 w 6115796"/>
              <a:gd name="connsiteY47" fmla="*/ 3988153 h 6858000"/>
              <a:gd name="connsiteX48" fmla="*/ 5825621 w 6115796"/>
              <a:gd name="connsiteY48" fmla="*/ 4015525 h 6858000"/>
              <a:gd name="connsiteX49" fmla="*/ 5860672 w 6115796"/>
              <a:gd name="connsiteY49" fmla="*/ 4061579 h 6858000"/>
              <a:gd name="connsiteX50" fmla="*/ 5894095 w 6115796"/>
              <a:gd name="connsiteY50" fmla="*/ 4128857 h 6858000"/>
              <a:gd name="connsiteX51" fmla="*/ 5903513 w 6115796"/>
              <a:gd name="connsiteY51" fmla="*/ 4187661 h 6858000"/>
              <a:gd name="connsiteX52" fmla="*/ 5946705 w 6115796"/>
              <a:gd name="connsiteY52" fmla="*/ 4428051 h 6858000"/>
              <a:gd name="connsiteX53" fmla="*/ 5949261 w 6115796"/>
              <a:gd name="connsiteY53" fmla="*/ 4449185 h 6858000"/>
              <a:gd name="connsiteX54" fmla="*/ 5968960 w 6115796"/>
              <a:gd name="connsiteY54" fmla="*/ 4482655 h 6858000"/>
              <a:gd name="connsiteX55" fmla="*/ 5998138 w 6115796"/>
              <a:gd name="connsiteY55" fmla="*/ 4697518 h 6858000"/>
              <a:gd name="connsiteX56" fmla="*/ 6007819 w 6115796"/>
              <a:gd name="connsiteY56" fmla="*/ 4858148 h 6858000"/>
              <a:gd name="connsiteX57" fmla="*/ 6007749 w 6115796"/>
              <a:gd name="connsiteY57" fmla="*/ 4964715 h 6858000"/>
              <a:gd name="connsiteX58" fmla="*/ 6005269 w 6115796"/>
              <a:gd name="connsiteY58" fmla="*/ 5150567 h 6858000"/>
              <a:gd name="connsiteX59" fmla="*/ 6001127 w 6115796"/>
              <a:gd name="connsiteY59" fmla="*/ 5164609 h 6858000"/>
              <a:gd name="connsiteX60" fmla="*/ 5998514 w 6115796"/>
              <a:gd name="connsiteY60" fmla="*/ 5189673 h 6858000"/>
              <a:gd name="connsiteX61" fmla="*/ 6018409 w 6115796"/>
              <a:gd name="connsiteY61" fmla="*/ 5227157 h 6858000"/>
              <a:gd name="connsiteX62" fmla="*/ 6036748 w 6115796"/>
              <a:gd name="connsiteY62" fmla="*/ 5322752 h 6858000"/>
              <a:gd name="connsiteX63" fmla="*/ 6037677 w 6115796"/>
              <a:gd name="connsiteY63" fmla="*/ 5354807 h 6858000"/>
              <a:gd name="connsiteX64" fmla="*/ 6053435 w 6115796"/>
              <a:gd name="connsiteY64" fmla="*/ 5387547 h 6858000"/>
              <a:gd name="connsiteX65" fmla="*/ 6068640 w 6115796"/>
              <a:gd name="connsiteY65" fmla="*/ 5474503 h 6858000"/>
              <a:gd name="connsiteX66" fmla="*/ 6080922 w 6115796"/>
              <a:gd name="connsiteY66" fmla="*/ 5561070 h 6858000"/>
              <a:gd name="connsiteX67" fmla="*/ 6096949 w 6115796"/>
              <a:gd name="connsiteY67" fmla="*/ 5648179 h 6858000"/>
              <a:gd name="connsiteX68" fmla="*/ 6115796 w 6115796"/>
              <a:gd name="connsiteY68" fmla="*/ 5862844 h 6858000"/>
              <a:gd name="connsiteX69" fmla="*/ 6045436 w 6115796"/>
              <a:gd name="connsiteY69" fmla="*/ 6124480 h 6858000"/>
              <a:gd name="connsiteX70" fmla="*/ 6030489 w 6115796"/>
              <a:gd name="connsiteY70" fmla="*/ 6317666 h 6858000"/>
              <a:gd name="connsiteX71" fmla="*/ 6007492 w 6115796"/>
              <a:gd name="connsiteY71" fmla="*/ 6440818 h 6858000"/>
              <a:gd name="connsiteX72" fmla="*/ 6009467 w 6115796"/>
              <a:gd name="connsiteY72" fmla="*/ 6487076 h 6858000"/>
              <a:gd name="connsiteX73" fmla="*/ 5995064 w 6115796"/>
              <a:gd name="connsiteY73" fmla="*/ 6540791 h 6858000"/>
              <a:gd name="connsiteX74" fmla="*/ 5986207 w 6115796"/>
              <a:gd name="connsiteY74" fmla="*/ 6695855 h 6858000"/>
              <a:gd name="connsiteX75" fmla="*/ 5979428 w 6115796"/>
              <a:gd name="connsiteY75" fmla="*/ 6754678 h 6858000"/>
              <a:gd name="connsiteX76" fmla="*/ 5984543 w 6115796"/>
              <a:gd name="connsiteY76" fmla="*/ 6811016 h 6858000"/>
              <a:gd name="connsiteX77" fmla="*/ 5979671 w 6115796"/>
              <a:gd name="connsiteY77" fmla="*/ 6858000 h 6858000"/>
              <a:gd name="connsiteX78" fmla="*/ 0 w 6115796"/>
              <a:gd name="connsiteY78" fmla="*/ 6858000 h 6858000"/>
              <a:gd name="connsiteX79" fmla="*/ 0 w 6115796"/>
              <a:gd name="connsiteY79"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84061 w 6115796"/>
              <a:gd name="connsiteY34" fmla="*/ 2919216 h 6858000"/>
              <a:gd name="connsiteX35" fmla="*/ 5491940 w 6115796"/>
              <a:gd name="connsiteY35" fmla="*/ 3015985 h 6858000"/>
              <a:gd name="connsiteX36" fmla="*/ 5503944 w 6115796"/>
              <a:gd name="connsiteY36" fmla="*/ 3123335 h 6858000"/>
              <a:gd name="connsiteX37" fmla="*/ 5516007 w 6115796"/>
              <a:gd name="connsiteY37" fmla="*/ 3258473 h 6858000"/>
              <a:gd name="connsiteX38" fmla="*/ 5589758 w 6115796"/>
              <a:gd name="connsiteY38" fmla="*/ 3453699 h 6858000"/>
              <a:gd name="connsiteX39" fmla="*/ 5596144 w 6115796"/>
              <a:gd name="connsiteY39" fmla="*/ 3534624 h 6858000"/>
              <a:gd name="connsiteX40" fmla="*/ 5597750 w 6115796"/>
              <a:gd name="connsiteY40" fmla="*/ 3534129 h 6858000"/>
              <a:gd name="connsiteX41" fmla="*/ 5618377 w 6115796"/>
              <a:gd name="connsiteY41" fmla="*/ 3588431 h 6858000"/>
              <a:gd name="connsiteX42" fmla="*/ 5655472 w 6115796"/>
              <a:gd name="connsiteY42" fmla="*/ 3678877 h 6858000"/>
              <a:gd name="connsiteX43" fmla="*/ 5683015 w 6115796"/>
              <a:gd name="connsiteY43" fmla="*/ 3762025 h 6858000"/>
              <a:gd name="connsiteX44" fmla="*/ 5696643 w 6115796"/>
              <a:gd name="connsiteY44" fmla="*/ 3773888 h 6858000"/>
              <a:gd name="connsiteX45" fmla="*/ 5768491 w 6115796"/>
              <a:gd name="connsiteY45" fmla="*/ 3914399 h 6858000"/>
              <a:gd name="connsiteX46" fmla="*/ 5793123 w 6115796"/>
              <a:gd name="connsiteY46" fmla="*/ 3969952 h 6858000"/>
              <a:gd name="connsiteX47" fmla="*/ 5808321 w 6115796"/>
              <a:gd name="connsiteY47" fmla="*/ 3988153 h 6858000"/>
              <a:gd name="connsiteX48" fmla="*/ 5825621 w 6115796"/>
              <a:gd name="connsiteY48" fmla="*/ 4015525 h 6858000"/>
              <a:gd name="connsiteX49" fmla="*/ 5860672 w 6115796"/>
              <a:gd name="connsiteY49" fmla="*/ 4061579 h 6858000"/>
              <a:gd name="connsiteX50" fmla="*/ 5894095 w 6115796"/>
              <a:gd name="connsiteY50" fmla="*/ 4128857 h 6858000"/>
              <a:gd name="connsiteX51" fmla="*/ 5903513 w 6115796"/>
              <a:gd name="connsiteY51" fmla="*/ 4187661 h 6858000"/>
              <a:gd name="connsiteX52" fmla="*/ 5946705 w 6115796"/>
              <a:gd name="connsiteY52" fmla="*/ 4428051 h 6858000"/>
              <a:gd name="connsiteX53" fmla="*/ 5949261 w 6115796"/>
              <a:gd name="connsiteY53" fmla="*/ 4449185 h 6858000"/>
              <a:gd name="connsiteX54" fmla="*/ 5968960 w 6115796"/>
              <a:gd name="connsiteY54" fmla="*/ 4482655 h 6858000"/>
              <a:gd name="connsiteX55" fmla="*/ 5998138 w 6115796"/>
              <a:gd name="connsiteY55" fmla="*/ 4697518 h 6858000"/>
              <a:gd name="connsiteX56" fmla="*/ 6007819 w 6115796"/>
              <a:gd name="connsiteY56" fmla="*/ 4858148 h 6858000"/>
              <a:gd name="connsiteX57" fmla="*/ 6007749 w 6115796"/>
              <a:gd name="connsiteY57" fmla="*/ 4964715 h 6858000"/>
              <a:gd name="connsiteX58" fmla="*/ 6005269 w 6115796"/>
              <a:gd name="connsiteY58" fmla="*/ 5150567 h 6858000"/>
              <a:gd name="connsiteX59" fmla="*/ 6001127 w 6115796"/>
              <a:gd name="connsiteY59" fmla="*/ 5164609 h 6858000"/>
              <a:gd name="connsiteX60" fmla="*/ 5998514 w 6115796"/>
              <a:gd name="connsiteY60" fmla="*/ 5189673 h 6858000"/>
              <a:gd name="connsiteX61" fmla="*/ 6018409 w 6115796"/>
              <a:gd name="connsiteY61" fmla="*/ 5227157 h 6858000"/>
              <a:gd name="connsiteX62" fmla="*/ 6036748 w 6115796"/>
              <a:gd name="connsiteY62" fmla="*/ 5322752 h 6858000"/>
              <a:gd name="connsiteX63" fmla="*/ 6037677 w 6115796"/>
              <a:gd name="connsiteY63" fmla="*/ 5354807 h 6858000"/>
              <a:gd name="connsiteX64" fmla="*/ 6053435 w 6115796"/>
              <a:gd name="connsiteY64" fmla="*/ 5387547 h 6858000"/>
              <a:gd name="connsiteX65" fmla="*/ 6068640 w 6115796"/>
              <a:gd name="connsiteY65" fmla="*/ 5474503 h 6858000"/>
              <a:gd name="connsiteX66" fmla="*/ 6080922 w 6115796"/>
              <a:gd name="connsiteY66" fmla="*/ 5561070 h 6858000"/>
              <a:gd name="connsiteX67" fmla="*/ 6096949 w 6115796"/>
              <a:gd name="connsiteY67" fmla="*/ 5648179 h 6858000"/>
              <a:gd name="connsiteX68" fmla="*/ 6115796 w 6115796"/>
              <a:gd name="connsiteY68" fmla="*/ 5862844 h 6858000"/>
              <a:gd name="connsiteX69" fmla="*/ 6045436 w 6115796"/>
              <a:gd name="connsiteY69" fmla="*/ 6124480 h 6858000"/>
              <a:gd name="connsiteX70" fmla="*/ 6030489 w 6115796"/>
              <a:gd name="connsiteY70" fmla="*/ 6317666 h 6858000"/>
              <a:gd name="connsiteX71" fmla="*/ 6007492 w 6115796"/>
              <a:gd name="connsiteY71" fmla="*/ 6440818 h 6858000"/>
              <a:gd name="connsiteX72" fmla="*/ 6009467 w 6115796"/>
              <a:gd name="connsiteY72" fmla="*/ 6487076 h 6858000"/>
              <a:gd name="connsiteX73" fmla="*/ 5995064 w 6115796"/>
              <a:gd name="connsiteY73" fmla="*/ 6540791 h 6858000"/>
              <a:gd name="connsiteX74" fmla="*/ 5986207 w 6115796"/>
              <a:gd name="connsiteY74" fmla="*/ 6695855 h 6858000"/>
              <a:gd name="connsiteX75" fmla="*/ 5979428 w 6115796"/>
              <a:gd name="connsiteY75" fmla="*/ 6754678 h 6858000"/>
              <a:gd name="connsiteX76" fmla="*/ 5984543 w 6115796"/>
              <a:gd name="connsiteY76" fmla="*/ 6811016 h 6858000"/>
              <a:gd name="connsiteX77" fmla="*/ 5979671 w 6115796"/>
              <a:gd name="connsiteY77" fmla="*/ 6858000 h 6858000"/>
              <a:gd name="connsiteX78" fmla="*/ 0 w 6115796"/>
              <a:gd name="connsiteY78" fmla="*/ 6858000 h 6858000"/>
              <a:gd name="connsiteX79" fmla="*/ 0 w 6115796"/>
              <a:gd name="connsiteY79"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91940 w 6115796"/>
              <a:gd name="connsiteY34" fmla="*/ 3015985 h 6858000"/>
              <a:gd name="connsiteX35" fmla="*/ 5503944 w 6115796"/>
              <a:gd name="connsiteY35" fmla="*/ 3123335 h 6858000"/>
              <a:gd name="connsiteX36" fmla="*/ 5516007 w 6115796"/>
              <a:gd name="connsiteY36" fmla="*/ 3258473 h 6858000"/>
              <a:gd name="connsiteX37" fmla="*/ 5589758 w 6115796"/>
              <a:gd name="connsiteY37" fmla="*/ 3453699 h 6858000"/>
              <a:gd name="connsiteX38" fmla="*/ 5596144 w 6115796"/>
              <a:gd name="connsiteY38" fmla="*/ 3534624 h 6858000"/>
              <a:gd name="connsiteX39" fmla="*/ 5597750 w 6115796"/>
              <a:gd name="connsiteY39" fmla="*/ 3534129 h 6858000"/>
              <a:gd name="connsiteX40" fmla="*/ 5618377 w 6115796"/>
              <a:gd name="connsiteY40" fmla="*/ 3588431 h 6858000"/>
              <a:gd name="connsiteX41" fmla="*/ 5655472 w 6115796"/>
              <a:gd name="connsiteY41" fmla="*/ 3678877 h 6858000"/>
              <a:gd name="connsiteX42" fmla="*/ 5683015 w 6115796"/>
              <a:gd name="connsiteY42" fmla="*/ 3762025 h 6858000"/>
              <a:gd name="connsiteX43" fmla="*/ 5696643 w 6115796"/>
              <a:gd name="connsiteY43" fmla="*/ 3773888 h 6858000"/>
              <a:gd name="connsiteX44" fmla="*/ 5768491 w 6115796"/>
              <a:gd name="connsiteY44" fmla="*/ 3914399 h 6858000"/>
              <a:gd name="connsiteX45" fmla="*/ 5793123 w 6115796"/>
              <a:gd name="connsiteY45" fmla="*/ 3969952 h 6858000"/>
              <a:gd name="connsiteX46" fmla="*/ 5808321 w 6115796"/>
              <a:gd name="connsiteY46" fmla="*/ 3988153 h 6858000"/>
              <a:gd name="connsiteX47" fmla="*/ 5825621 w 6115796"/>
              <a:gd name="connsiteY47" fmla="*/ 4015525 h 6858000"/>
              <a:gd name="connsiteX48" fmla="*/ 5860672 w 6115796"/>
              <a:gd name="connsiteY48" fmla="*/ 4061579 h 6858000"/>
              <a:gd name="connsiteX49" fmla="*/ 5894095 w 6115796"/>
              <a:gd name="connsiteY49" fmla="*/ 4128857 h 6858000"/>
              <a:gd name="connsiteX50" fmla="*/ 5903513 w 6115796"/>
              <a:gd name="connsiteY50" fmla="*/ 4187661 h 6858000"/>
              <a:gd name="connsiteX51" fmla="*/ 5946705 w 6115796"/>
              <a:gd name="connsiteY51" fmla="*/ 4428051 h 6858000"/>
              <a:gd name="connsiteX52" fmla="*/ 5949261 w 6115796"/>
              <a:gd name="connsiteY52" fmla="*/ 4449185 h 6858000"/>
              <a:gd name="connsiteX53" fmla="*/ 5968960 w 6115796"/>
              <a:gd name="connsiteY53" fmla="*/ 4482655 h 6858000"/>
              <a:gd name="connsiteX54" fmla="*/ 5998138 w 6115796"/>
              <a:gd name="connsiteY54" fmla="*/ 4697518 h 6858000"/>
              <a:gd name="connsiteX55" fmla="*/ 6007819 w 6115796"/>
              <a:gd name="connsiteY55" fmla="*/ 4858148 h 6858000"/>
              <a:gd name="connsiteX56" fmla="*/ 6007749 w 6115796"/>
              <a:gd name="connsiteY56" fmla="*/ 4964715 h 6858000"/>
              <a:gd name="connsiteX57" fmla="*/ 6005269 w 6115796"/>
              <a:gd name="connsiteY57" fmla="*/ 5150567 h 6858000"/>
              <a:gd name="connsiteX58" fmla="*/ 6001127 w 6115796"/>
              <a:gd name="connsiteY58" fmla="*/ 5164609 h 6858000"/>
              <a:gd name="connsiteX59" fmla="*/ 5998514 w 6115796"/>
              <a:gd name="connsiteY59" fmla="*/ 5189673 h 6858000"/>
              <a:gd name="connsiteX60" fmla="*/ 6018409 w 6115796"/>
              <a:gd name="connsiteY60" fmla="*/ 5227157 h 6858000"/>
              <a:gd name="connsiteX61" fmla="*/ 6036748 w 6115796"/>
              <a:gd name="connsiteY61" fmla="*/ 5322752 h 6858000"/>
              <a:gd name="connsiteX62" fmla="*/ 6037677 w 6115796"/>
              <a:gd name="connsiteY62" fmla="*/ 5354807 h 6858000"/>
              <a:gd name="connsiteX63" fmla="*/ 6053435 w 6115796"/>
              <a:gd name="connsiteY63" fmla="*/ 5387547 h 6858000"/>
              <a:gd name="connsiteX64" fmla="*/ 6068640 w 6115796"/>
              <a:gd name="connsiteY64" fmla="*/ 5474503 h 6858000"/>
              <a:gd name="connsiteX65" fmla="*/ 6080922 w 6115796"/>
              <a:gd name="connsiteY65" fmla="*/ 5561070 h 6858000"/>
              <a:gd name="connsiteX66" fmla="*/ 6096949 w 6115796"/>
              <a:gd name="connsiteY66" fmla="*/ 5648179 h 6858000"/>
              <a:gd name="connsiteX67" fmla="*/ 6115796 w 6115796"/>
              <a:gd name="connsiteY67" fmla="*/ 5862844 h 6858000"/>
              <a:gd name="connsiteX68" fmla="*/ 6045436 w 6115796"/>
              <a:gd name="connsiteY68" fmla="*/ 6124480 h 6858000"/>
              <a:gd name="connsiteX69" fmla="*/ 6030489 w 6115796"/>
              <a:gd name="connsiteY69" fmla="*/ 6317666 h 6858000"/>
              <a:gd name="connsiteX70" fmla="*/ 6007492 w 6115796"/>
              <a:gd name="connsiteY70" fmla="*/ 6440818 h 6858000"/>
              <a:gd name="connsiteX71" fmla="*/ 6009467 w 6115796"/>
              <a:gd name="connsiteY71" fmla="*/ 6487076 h 6858000"/>
              <a:gd name="connsiteX72" fmla="*/ 5995064 w 6115796"/>
              <a:gd name="connsiteY72" fmla="*/ 6540791 h 6858000"/>
              <a:gd name="connsiteX73" fmla="*/ 5986207 w 6115796"/>
              <a:gd name="connsiteY73" fmla="*/ 6695855 h 6858000"/>
              <a:gd name="connsiteX74" fmla="*/ 5979428 w 6115796"/>
              <a:gd name="connsiteY74" fmla="*/ 6754678 h 6858000"/>
              <a:gd name="connsiteX75" fmla="*/ 5984543 w 6115796"/>
              <a:gd name="connsiteY75" fmla="*/ 6811016 h 6858000"/>
              <a:gd name="connsiteX76" fmla="*/ 5979671 w 6115796"/>
              <a:gd name="connsiteY76" fmla="*/ 6858000 h 6858000"/>
              <a:gd name="connsiteX77" fmla="*/ 0 w 6115796"/>
              <a:gd name="connsiteY77" fmla="*/ 6858000 h 6858000"/>
              <a:gd name="connsiteX78" fmla="*/ 0 w 6115796"/>
              <a:gd name="connsiteY78"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91940 w 6115796"/>
              <a:gd name="connsiteY34" fmla="*/ 3015985 h 6858000"/>
              <a:gd name="connsiteX35" fmla="*/ 5503944 w 6115796"/>
              <a:gd name="connsiteY35" fmla="*/ 3123335 h 6858000"/>
              <a:gd name="connsiteX36" fmla="*/ 5516007 w 6115796"/>
              <a:gd name="connsiteY36" fmla="*/ 3258473 h 6858000"/>
              <a:gd name="connsiteX37" fmla="*/ 5589758 w 6115796"/>
              <a:gd name="connsiteY37" fmla="*/ 3453699 h 6858000"/>
              <a:gd name="connsiteX38" fmla="*/ 5596144 w 6115796"/>
              <a:gd name="connsiteY38" fmla="*/ 3534624 h 6858000"/>
              <a:gd name="connsiteX39" fmla="*/ 5597750 w 6115796"/>
              <a:gd name="connsiteY39" fmla="*/ 3534129 h 6858000"/>
              <a:gd name="connsiteX40" fmla="*/ 5618377 w 6115796"/>
              <a:gd name="connsiteY40" fmla="*/ 3588431 h 6858000"/>
              <a:gd name="connsiteX41" fmla="*/ 5655472 w 6115796"/>
              <a:gd name="connsiteY41" fmla="*/ 3678877 h 6858000"/>
              <a:gd name="connsiteX42" fmla="*/ 5683015 w 6115796"/>
              <a:gd name="connsiteY42" fmla="*/ 3762025 h 6858000"/>
              <a:gd name="connsiteX43" fmla="*/ 5696643 w 6115796"/>
              <a:gd name="connsiteY43" fmla="*/ 3773888 h 6858000"/>
              <a:gd name="connsiteX44" fmla="*/ 5768491 w 6115796"/>
              <a:gd name="connsiteY44" fmla="*/ 3914399 h 6858000"/>
              <a:gd name="connsiteX45" fmla="*/ 5793123 w 6115796"/>
              <a:gd name="connsiteY45" fmla="*/ 3969952 h 6858000"/>
              <a:gd name="connsiteX46" fmla="*/ 5808321 w 6115796"/>
              <a:gd name="connsiteY46" fmla="*/ 3988153 h 6858000"/>
              <a:gd name="connsiteX47" fmla="*/ 5825621 w 6115796"/>
              <a:gd name="connsiteY47" fmla="*/ 4015525 h 6858000"/>
              <a:gd name="connsiteX48" fmla="*/ 5860672 w 6115796"/>
              <a:gd name="connsiteY48" fmla="*/ 4061579 h 6858000"/>
              <a:gd name="connsiteX49" fmla="*/ 5894095 w 6115796"/>
              <a:gd name="connsiteY49" fmla="*/ 4128857 h 6858000"/>
              <a:gd name="connsiteX50" fmla="*/ 5903513 w 6115796"/>
              <a:gd name="connsiteY50" fmla="*/ 4187661 h 6858000"/>
              <a:gd name="connsiteX51" fmla="*/ 5946705 w 6115796"/>
              <a:gd name="connsiteY51" fmla="*/ 4428051 h 6858000"/>
              <a:gd name="connsiteX52" fmla="*/ 5949261 w 6115796"/>
              <a:gd name="connsiteY52" fmla="*/ 4449185 h 6858000"/>
              <a:gd name="connsiteX53" fmla="*/ 5968960 w 6115796"/>
              <a:gd name="connsiteY53" fmla="*/ 4482655 h 6858000"/>
              <a:gd name="connsiteX54" fmla="*/ 5998138 w 6115796"/>
              <a:gd name="connsiteY54" fmla="*/ 4697518 h 6858000"/>
              <a:gd name="connsiteX55" fmla="*/ 6007819 w 6115796"/>
              <a:gd name="connsiteY55" fmla="*/ 4858148 h 6858000"/>
              <a:gd name="connsiteX56" fmla="*/ 6007749 w 6115796"/>
              <a:gd name="connsiteY56" fmla="*/ 4964715 h 6858000"/>
              <a:gd name="connsiteX57" fmla="*/ 6005269 w 6115796"/>
              <a:gd name="connsiteY57" fmla="*/ 5150567 h 6858000"/>
              <a:gd name="connsiteX58" fmla="*/ 6001127 w 6115796"/>
              <a:gd name="connsiteY58" fmla="*/ 5164609 h 6858000"/>
              <a:gd name="connsiteX59" fmla="*/ 5998514 w 6115796"/>
              <a:gd name="connsiteY59" fmla="*/ 5189673 h 6858000"/>
              <a:gd name="connsiteX60" fmla="*/ 6018409 w 6115796"/>
              <a:gd name="connsiteY60" fmla="*/ 5227157 h 6858000"/>
              <a:gd name="connsiteX61" fmla="*/ 6036748 w 6115796"/>
              <a:gd name="connsiteY61" fmla="*/ 5322752 h 6858000"/>
              <a:gd name="connsiteX62" fmla="*/ 6037677 w 6115796"/>
              <a:gd name="connsiteY62" fmla="*/ 5354807 h 6858000"/>
              <a:gd name="connsiteX63" fmla="*/ 6053435 w 6115796"/>
              <a:gd name="connsiteY63" fmla="*/ 5387547 h 6858000"/>
              <a:gd name="connsiteX64" fmla="*/ 6068640 w 6115796"/>
              <a:gd name="connsiteY64" fmla="*/ 5474503 h 6858000"/>
              <a:gd name="connsiteX65" fmla="*/ 6080922 w 6115796"/>
              <a:gd name="connsiteY65" fmla="*/ 5561070 h 6858000"/>
              <a:gd name="connsiteX66" fmla="*/ 6096949 w 6115796"/>
              <a:gd name="connsiteY66" fmla="*/ 5648179 h 6858000"/>
              <a:gd name="connsiteX67" fmla="*/ 6115796 w 6115796"/>
              <a:gd name="connsiteY67" fmla="*/ 5862844 h 6858000"/>
              <a:gd name="connsiteX68" fmla="*/ 6045436 w 6115796"/>
              <a:gd name="connsiteY68" fmla="*/ 6124480 h 6858000"/>
              <a:gd name="connsiteX69" fmla="*/ 6030489 w 6115796"/>
              <a:gd name="connsiteY69" fmla="*/ 6317666 h 6858000"/>
              <a:gd name="connsiteX70" fmla="*/ 6007492 w 6115796"/>
              <a:gd name="connsiteY70" fmla="*/ 6440818 h 6858000"/>
              <a:gd name="connsiteX71" fmla="*/ 6009467 w 6115796"/>
              <a:gd name="connsiteY71" fmla="*/ 6487076 h 6858000"/>
              <a:gd name="connsiteX72" fmla="*/ 5995064 w 6115796"/>
              <a:gd name="connsiteY72" fmla="*/ 6540791 h 6858000"/>
              <a:gd name="connsiteX73" fmla="*/ 5986207 w 6115796"/>
              <a:gd name="connsiteY73" fmla="*/ 6695855 h 6858000"/>
              <a:gd name="connsiteX74" fmla="*/ 5979428 w 6115796"/>
              <a:gd name="connsiteY74" fmla="*/ 6754678 h 6858000"/>
              <a:gd name="connsiteX75" fmla="*/ 5984543 w 6115796"/>
              <a:gd name="connsiteY75" fmla="*/ 6811016 h 6858000"/>
              <a:gd name="connsiteX76" fmla="*/ 5979671 w 6115796"/>
              <a:gd name="connsiteY76" fmla="*/ 6858000 h 6858000"/>
              <a:gd name="connsiteX77" fmla="*/ 0 w 6115796"/>
              <a:gd name="connsiteY77" fmla="*/ 6858000 h 6858000"/>
              <a:gd name="connsiteX78" fmla="*/ 0 w 6115796"/>
              <a:gd name="connsiteY78"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91940 w 6115796"/>
              <a:gd name="connsiteY34" fmla="*/ 3015985 h 6858000"/>
              <a:gd name="connsiteX35" fmla="*/ 5503944 w 6115796"/>
              <a:gd name="connsiteY35" fmla="*/ 3123335 h 6858000"/>
              <a:gd name="connsiteX36" fmla="*/ 5525532 w 6115796"/>
              <a:gd name="connsiteY36" fmla="*/ 3258473 h 6858000"/>
              <a:gd name="connsiteX37" fmla="*/ 5589758 w 6115796"/>
              <a:gd name="connsiteY37" fmla="*/ 3453699 h 6858000"/>
              <a:gd name="connsiteX38" fmla="*/ 5596144 w 6115796"/>
              <a:gd name="connsiteY38" fmla="*/ 3534624 h 6858000"/>
              <a:gd name="connsiteX39" fmla="*/ 5597750 w 6115796"/>
              <a:gd name="connsiteY39" fmla="*/ 3534129 h 6858000"/>
              <a:gd name="connsiteX40" fmla="*/ 5618377 w 6115796"/>
              <a:gd name="connsiteY40" fmla="*/ 3588431 h 6858000"/>
              <a:gd name="connsiteX41" fmla="*/ 5655472 w 6115796"/>
              <a:gd name="connsiteY41" fmla="*/ 3678877 h 6858000"/>
              <a:gd name="connsiteX42" fmla="*/ 5683015 w 6115796"/>
              <a:gd name="connsiteY42" fmla="*/ 3762025 h 6858000"/>
              <a:gd name="connsiteX43" fmla="*/ 5696643 w 6115796"/>
              <a:gd name="connsiteY43" fmla="*/ 3773888 h 6858000"/>
              <a:gd name="connsiteX44" fmla="*/ 5768491 w 6115796"/>
              <a:gd name="connsiteY44" fmla="*/ 3914399 h 6858000"/>
              <a:gd name="connsiteX45" fmla="*/ 5793123 w 6115796"/>
              <a:gd name="connsiteY45" fmla="*/ 3969952 h 6858000"/>
              <a:gd name="connsiteX46" fmla="*/ 5808321 w 6115796"/>
              <a:gd name="connsiteY46" fmla="*/ 3988153 h 6858000"/>
              <a:gd name="connsiteX47" fmla="*/ 5825621 w 6115796"/>
              <a:gd name="connsiteY47" fmla="*/ 4015525 h 6858000"/>
              <a:gd name="connsiteX48" fmla="*/ 5860672 w 6115796"/>
              <a:gd name="connsiteY48" fmla="*/ 4061579 h 6858000"/>
              <a:gd name="connsiteX49" fmla="*/ 5894095 w 6115796"/>
              <a:gd name="connsiteY49" fmla="*/ 4128857 h 6858000"/>
              <a:gd name="connsiteX50" fmla="*/ 5903513 w 6115796"/>
              <a:gd name="connsiteY50" fmla="*/ 4187661 h 6858000"/>
              <a:gd name="connsiteX51" fmla="*/ 5946705 w 6115796"/>
              <a:gd name="connsiteY51" fmla="*/ 4428051 h 6858000"/>
              <a:gd name="connsiteX52" fmla="*/ 5949261 w 6115796"/>
              <a:gd name="connsiteY52" fmla="*/ 4449185 h 6858000"/>
              <a:gd name="connsiteX53" fmla="*/ 5968960 w 6115796"/>
              <a:gd name="connsiteY53" fmla="*/ 4482655 h 6858000"/>
              <a:gd name="connsiteX54" fmla="*/ 5998138 w 6115796"/>
              <a:gd name="connsiteY54" fmla="*/ 4697518 h 6858000"/>
              <a:gd name="connsiteX55" fmla="*/ 6007819 w 6115796"/>
              <a:gd name="connsiteY55" fmla="*/ 4858148 h 6858000"/>
              <a:gd name="connsiteX56" fmla="*/ 6007749 w 6115796"/>
              <a:gd name="connsiteY56" fmla="*/ 4964715 h 6858000"/>
              <a:gd name="connsiteX57" fmla="*/ 6005269 w 6115796"/>
              <a:gd name="connsiteY57" fmla="*/ 5150567 h 6858000"/>
              <a:gd name="connsiteX58" fmla="*/ 6001127 w 6115796"/>
              <a:gd name="connsiteY58" fmla="*/ 5164609 h 6858000"/>
              <a:gd name="connsiteX59" fmla="*/ 5998514 w 6115796"/>
              <a:gd name="connsiteY59" fmla="*/ 5189673 h 6858000"/>
              <a:gd name="connsiteX60" fmla="*/ 6018409 w 6115796"/>
              <a:gd name="connsiteY60" fmla="*/ 5227157 h 6858000"/>
              <a:gd name="connsiteX61" fmla="*/ 6036748 w 6115796"/>
              <a:gd name="connsiteY61" fmla="*/ 5322752 h 6858000"/>
              <a:gd name="connsiteX62" fmla="*/ 6037677 w 6115796"/>
              <a:gd name="connsiteY62" fmla="*/ 5354807 h 6858000"/>
              <a:gd name="connsiteX63" fmla="*/ 6053435 w 6115796"/>
              <a:gd name="connsiteY63" fmla="*/ 5387547 h 6858000"/>
              <a:gd name="connsiteX64" fmla="*/ 6068640 w 6115796"/>
              <a:gd name="connsiteY64" fmla="*/ 5474503 h 6858000"/>
              <a:gd name="connsiteX65" fmla="*/ 6080922 w 6115796"/>
              <a:gd name="connsiteY65" fmla="*/ 5561070 h 6858000"/>
              <a:gd name="connsiteX66" fmla="*/ 6096949 w 6115796"/>
              <a:gd name="connsiteY66" fmla="*/ 5648179 h 6858000"/>
              <a:gd name="connsiteX67" fmla="*/ 6115796 w 6115796"/>
              <a:gd name="connsiteY67" fmla="*/ 5862844 h 6858000"/>
              <a:gd name="connsiteX68" fmla="*/ 6045436 w 6115796"/>
              <a:gd name="connsiteY68" fmla="*/ 6124480 h 6858000"/>
              <a:gd name="connsiteX69" fmla="*/ 6030489 w 6115796"/>
              <a:gd name="connsiteY69" fmla="*/ 6317666 h 6858000"/>
              <a:gd name="connsiteX70" fmla="*/ 6007492 w 6115796"/>
              <a:gd name="connsiteY70" fmla="*/ 6440818 h 6858000"/>
              <a:gd name="connsiteX71" fmla="*/ 6009467 w 6115796"/>
              <a:gd name="connsiteY71" fmla="*/ 6487076 h 6858000"/>
              <a:gd name="connsiteX72" fmla="*/ 5995064 w 6115796"/>
              <a:gd name="connsiteY72" fmla="*/ 6540791 h 6858000"/>
              <a:gd name="connsiteX73" fmla="*/ 5986207 w 6115796"/>
              <a:gd name="connsiteY73" fmla="*/ 6695855 h 6858000"/>
              <a:gd name="connsiteX74" fmla="*/ 5979428 w 6115796"/>
              <a:gd name="connsiteY74" fmla="*/ 6754678 h 6858000"/>
              <a:gd name="connsiteX75" fmla="*/ 5984543 w 6115796"/>
              <a:gd name="connsiteY75" fmla="*/ 6811016 h 6858000"/>
              <a:gd name="connsiteX76" fmla="*/ 5979671 w 6115796"/>
              <a:gd name="connsiteY76" fmla="*/ 6858000 h 6858000"/>
              <a:gd name="connsiteX77" fmla="*/ 0 w 6115796"/>
              <a:gd name="connsiteY77" fmla="*/ 6858000 h 6858000"/>
              <a:gd name="connsiteX78" fmla="*/ 0 w 6115796"/>
              <a:gd name="connsiteY78"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91940 w 6115796"/>
              <a:gd name="connsiteY34" fmla="*/ 3015985 h 6858000"/>
              <a:gd name="connsiteX35" fmla="*/ 5503944 w 6115796"/>
              <a:gd name="connsiteY35" fmla="*/ 3123335 h 6858000"/>
              <a:gd name="connsiteX36" fmla="*/ 5525532 w 6115796"/>
              <a:gd name="connsiteY36" fmla="*/ 3258473 h 6858000"/>
              <a:gd name="connsiteX37" fmla="*/ 5589758 w 6115796"/>
              <a:gd name="connsiteY37" fmla="*/ 3453699 h 6858000"/>
              <a:gd name="connsiteX38" fmla="*/ 5596144 w 6115796"/>
              <a:gd name="connsiteY38" fmla="*/ 3534624 h 6858000"/>
              <a:gd name="connsiteX39" fmla="*/ 5597750 w 6115796"/>
              <a:gd name="connsiteY39" fmla="*/ 3534129 h 6858000"/>
              <a:gd name="connsiteX40" fmla="*/ 5618377 w 6115796"/>
              <a:gd name="connsiteY40" fmla="*/ 3588431 h 6858000"/>
              <a:gd name="connsiteX41" fmla="*/ 5655472 w 6115796"/>
              <a:gd name="connsiteY41" fmla="*/ 3678877 h 6858000"/>
              <a:gd name="connsiteX42" fmla="*/ 5683015 w 6115796"/>
              <a:gd name="connsiteY42" fmla="*/ 3762025 h 6858000"/>
              <a:gd name="connsiteX43" fmla="*/ 5696643 w 6115796"/>
              <a:gd name="connsiteY43" fmla="*/ 3773888 h 6858000"/>
              <a:gd name="connsiteX44" fmla="*/ 5768491 w 6115796"/>
              <a:gd name="connsiteY44" fmla="*/ 3914399 h 6858000"/>
              <a:gd name="connsiteX45" fmla="*/ 5793123 w 6115796"/>
              <a:gd name="connsiteY45" fmla="*/ 3969952 h 6858000"/>
              <a:gd name="connsiteX46" fmla="*/ 5808321 w 6115796"/>
              <a:gd name="connsiteY46" fmla="*/ 3988153 h 6858000"/>
              <a:gd name="connsiteX47" fmla="*/ 5825621 w 6115796"/>
              <a:gd name="connsiteY47" fmla="*/ 4015525 h 6858000"/>
              <a:gd name="connsiteX48" fmla="*/ 5860672 w 6115796"/>
              <a:gd name="connsiteY48" fmla="*/ 4061579 h 6858000"/>
              <a:gd name="connsiteX49" fmla="*/ 5894095 w 6115796"/>
              <a:gd name="connsiteY49" fmla="*/ 4128857 h 6858000"/>
              <a:gd name="connsiteX50" fmla="*/ 5903513 w 6115796"/>
              <a:gd name="connsiteY50" fmla="*/ 4187661 h 6858000"/>
              <a:gd name="connsiteX51" fmla="*/ 5946705 w 6115796"/>
              <a:gd name="connsiteY51" fmla="*/ 4428051 h 6858000"/>
              <a:gd name="connsiteX52" fmla="*/ 5949261 w 6115796"/>
              <a:gd name="connsiteY52" fmla="*/ 4449185 h 6858000"/>
              <a:gd name="connsiteX53" fmla="*/ 5961816 w 6115796"/>
              <a:gd name="connsiteY53" fmla="*/ 4494562 h 6858000"/>
              <a:gd name="connsiteX54" fmla="*/ 5998138 w 6115796"/>
              <a:gd name="connsiteY54" fmla="*/ 4697518 h 6858000"/>
              <a:gd name="connsiteX55" fmla="*/ 6007819 w 6115796"/>
              <a:gd name="connsiteY55" fmla="*/ 4858148 h 6858000"/>
              <a:gd name="connsiteX56" fmla="*/ 6007749 w 6115796"/>
              <a:gd name="connsiteY56" fmla="*/ 4964715 h 6858000"/>
              <a:gd name="connsiteX57" fmla="*/ 6005269 w 6115796"/>
              <a:gd name="connsiteY57" fmla="*/ 5150567 h 6858000"/>
              <a:gd name="connsiteX58" fmla="*/ 6001127 w 6115796"/>
              <a:gd name="connsiteY58" fmla="*/ 5164609 h 6858000"/>
              <a:gd name="connsiteX59" fmla="*/ 5998514 w 6115796"/>
              <a:gd name="connsiteY59" fmla="*/ 5189673 h 6858000"/>
              <a:gd name="connsiteX60" fmla="*/ 6018409 w 6115796"/>
              <a:gd name="connsiteY60" fmla="*/ 5227157 h 6858000"/>
              <a:gd name="connsiteX61" fmla="*/ 6036748 w 6115796"/>
              <a:gd name="connsiteY61" fmla="*/ 5322752 h 6858000"/>
              <a:gd name="connsiteX62" fmla="*/ 6037677 w 6115796"/>
              <a:gd name="connsiteY62" fmla="*/ 5354807 h 6858000"/>
              <a:gd name="connsiteX63" fmla="*/ 6053435 w 6115796"/>
              <a:gd name="connsiteY63" fmla="*/ 5387547 h 6858000"/>
              <a:gd name="connsiteX64" fmla="*/ 6068640 w 6115796"/>
              <a:gd name="connsiteY64" fmla="*/ 5474503 h 6858000"/>
              <a:gd name="connsiteX65" fmla="*/ 6080922 w 6115796"/>
              <a:gd name="connsiteY65" fmla="*/ 5561070 h 6858000"/>
              <a:gd name="connsiteX66" fmla="*/ 6096949 w 6115796"/>
              <a:gd name="connsiteY66" fmla="*/ 5648179 h 6858000"/>
              <a:gd name="connsiteX67" fmla="*/ 6115796 w 6115796"/>
              <a:gd name="connsiteY67" fmla="*/ 5862844 h 6858000"/>
              <a:gd name="connsiteX68" fmla="*/ 6045436 w 6115796"/>
              <a:gd name="connsiteY68" fmla="*/ 6124480 h 6858000"/>
              <a:gd name="connsiteX69" fmla="*/ 6030489 w 6115796"/>
              <a:gd name="connsiteY69" fmla="*/ 6317666 h 6858000"/>
              <a:gd name="connsiteX70" fmla="*/ 6007492 w 6115796"/>
              <a:gd name="connsiteY70" fmla="*/ 6440818 h 6858000"/>
              <a:gd name="connsiteX71" fmla="*/ 6009467 w 6115796"/>
              <a:gd name="connsiteY71" fmla="*/ 6487076 h 6858000"/>
              <a:gd name="connsiteX72" fmla="*/ 5995064 w 6115796"/>
              <a:gd name="connsiteY72" fmla="*/ 6540791 h 6858000"/>
              <a:gd name="connsiteX73" fmla="*/ 5986207 w 6115796"/>
              <a:gd name="connsiteY73" fmla="*/ 6695855 h 6858000"/>
              <a:gd name="connsiteX74" fmla="*/ 5979428 w 6115796"/>
              <a:gd name="connsiteY74" fmla="*/ 6754678 h 6858000"/>
              <a:gd name="connsiteX75" fmla="*/ 5984543 w 6115796"/>
              <a:gd name="connsiteY75" fmla="*/ 6811016 h 6858000"/>
              <a:gd name="connsiteX76" fmla="*/ 5979671 w 6115796"/>
              <a:gd name="connsiteY76" fmla="*/ 6858000 h 6858000"/>
              <a:gd name="connsiteX77" fmla="*/ 0 w 6115796"/>
              <a:gd name="connsiteY77" fmla="*/ 6858000 h 6858000"/>
              <a:gd name="connsiteX78" fmla="*/ 0 w 6115796"/>
              <a:gd name="connsiteY78"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91940 w 6115796"/>
              <a:gd name="connsiteY34" fmla="*/ 3015985 h 6858000"/>
              <a:gd name="connsiteX35" fmla="*/ 5503944 w 6115796"/>
              <a:gd name="connsiteY35" fmla="*/ 3123335 h 6858000"/>
              <a:gd name="connsiteX36" fmla="*/ 5525532 w 6115796"/>
              <a:gd name="connsiteY36" fmla="*/ 3258473 h 6858000"/>
              <a:gd name="connsiteX37" fmla="*/ 5589758 w 6115796"/>
              <a:gd name="connsiteY37" fmla="*/ 3453699 h 6858000"/>
              <a:gd name="connsiteX38" fmla="*/ 5596144 w 6115796"/>
              <a:gd name="connsiteY38" fmla="*/ 3534624 h 6858000"/>
              <a:gd name="connsiteX39" fmla="*/ 5597750 w 6115796"/>
              <a:gd name="connsiteY39" fmla="*/ 3534129 h 6858000"/>
              <a:gd name="connsiteX40" fmla="*/ 5618377 w 6115796"/>
              <a:gd name="connsiteY40" fmla="*/ 3588431 h 6858000"/>
              <a:gd name="connsiteX41" fmla="*/ 5655472 w 6115796"/>
              <a:gd name="connsiteY41" fmla="*/ 3678877 h 6858000"/>
              <a:gd name="connsiteX42" fmla="*/ 5683015 w 6115796"/>
              <a:gd name="connsiteY42" fmla="*/ 3762025 h 6858000"/>
              <a:gd name="connsiteX43" fmla="*/ 5696643 w 6115796"/>
              <a:gd name="connsiteY43" fmla="*/ 3773888 h 6858000"/>
              <a:gd name="connsiteX44" fmla="*/ 5768491 w 6115796"/>
              <a:gd name="connsiteY44" fmla="*/ 3914399 h 6858000"/>
              <a:gd name="connsiteX45" fmla="*/ 5793123 w 6115796"/>
              <a:gd name="connsiteY45" fmla="*/ 3969952 h 6858000"/>
              <a:gd name="connsiteX46" fmla="*/ 5808321 w 6115796"/>
              <a:gd name="connsiteY46" fmla="*/ 3988153 h 6858000"/>
              <a:gd name="connsiteX47" fmla="*/ 5825621 w 6115796"/>
              <a:gd name="connsiteY47" fmla="*/ 4015525 h 6858000"/>
              <a:gd name="connsiteX48" fmla="*/ 5860672 w 6115796"/>
              <a:gd name="connsiteY48" fmla="*/ 4061579 h 6858000"/>
              <a:gd name="connsiteX49" fmla="*/ 5894095 w 6115796"/>
              <a:gd name="connsiteY49" fmla="*/ 4128857 h 6858000"/>
              <a:gd name="connsiteX50" fmla="*/ 5903513 w 6115796"/>
              <a:gd name="connsiteY50" fmla="*/ 4187661 h 6858000"/>
              <a:gd name="connsiteX51" fmla="*/ 5949086 w 6115796"/>
              <a:gd name="connsiteY51" fmla="*/ 4366139 h 6858000"/>
              <a:gd name="connsiteX52" fmla="*/ 5949261 w 6115796"/>
              <a:gd name="connsiteY52" fmla="*/ 4449185 h 6858000"/>
              <a:gd name="connsiteX53" fmla="*/ 5961816 w 6115796"/>
              <a:gd name="connsiteY53" fmla="*/ 4494562 h 6858000"/>
              <a:gd name="connsiteX54" fmla="*/ 5998138 w 6115796"/>
              <a:gd name="connsiteY54" fmla="*/ 4697518 h 6858000"/>
              <a:gd name="connsiteX55" fmla="*/ 6007819 w 6115796"/>
              <a:gd name="connsiteY55" fmla="*/ 4858148 h 6858000"/>
              <a:gd name="connsiteX56" fmla="*/ 6007749 w 6115796"/>
              <a:gd name="connsiteY56" fmla="*/ 4964715 h 6858000"/>
              <a:gd name="connsiteX57" fmla="*/ 6005269 w 6115796"/>
              <a:gd name="connsiteY57" fmla="*/ 5150567 h 6858000"/>
              <a:gd name="connsiteX58" fmla="*/ 6001127 w 6115796"/>
              <a:gd name="connsiteY58" fmla="*/ 5164609 h 6858000"/>
              <a:gd name="connsiteX59" fmla="*/ 5998514 w 6115796"/>
              <a:gd name="connsiteY59" fmla="*/ 5189673 h 6858000"/>
              <a:gd name="connsiteX60" fmla="*/ 6018409 w 6115796"/>
              <a:gd name="connsiteY60" fmla="*/ 5227157 h 6858000"/>
              <a:gd name="connsiteX61" fmla="*/ 6036748 w 6115796"/>
              <a:gd name="connsiteY61" fmla="*/ 5322752 h 6858000"/>
              <a:gd name="connsiteX62" fmla="*/ 6037677 w 6115796"/>
              <a:gd name="connsiteY62" fmla="*/ 5354807 h 6858000"/>
              <a:gd name="connsiteX63" fmla="*/ 6053435 w 6115796"/>
              <a:gd name="connsiteY63" fmla="*/ 5387547 h 6858000"/>
              <a:gd name="connsiteX64" fmla="*/ 6068640 w 6115796"/>
              <a:gd name="connsiteY64" fmla="*/ 5474503 h 6858000"/>
              <a:gd name="connsiteX65" fmla="*/ 6080922 w 6115796"/>
              <a:gd name="connsiteY65" fmla="*/ 5561070 h 6858000"/>
              <a:gd name="connsiteX66" fmla="*/ 6096949 w 6115796"/>
              <a:gd name="connsiteY66" fmla="*/ 5648179 h 6858000"/>
              <a:gd name="connsiteX67" fmla="*/ 6115796 w 6115796"/>
              <a:gd name="connsiteY67" fmla="*/ 5862844 h 6858000"/>
              <a:gd name="connsiteX68" fmla="*/ 6045436 w 6115796"/>
              <a:gd name="connsiteY68" fmla="*/ 6124480 h 6858000"/>
              <a:gd name="connsiteX69" fmla="*/ 6030489 w 6115796"/>
              <a:gd name="connsiteY69" fmla="*/ 6317666 h 6858000"/>
              <a:gd name="connsiteX70" fmla="*/ 6007492 w 6115796"/>
              <a:gd name="connsiteY70" fmla="*/ 6440818 h 6858000"/>
              <a:gd name="connsiteX71" fmla="*/ 6009467 w 6115796"/>
              <a:gd name="connsiteY71" fmla="*/ 6487076 h 6858000"/>
              <a:gd name="connsiteX72" fmla="*/ 5995064 w 6115796"/>
              <a:gd name="connsiteY72" fmla="*/ 6540791 h 6858000"/>
              <a:gd name="connsiteX73" fmla="*/ 5986207 w 6115796"/>
              <a:gd name="connsiteY73" fmla="*/ 6695855 h 6858000"/>
              <a:gd name="connsiteX74" fmla="*/ 5979428 w 6115796"/>
              <a:gd name="connsiteY74" fmla="*/ 6754678 h 6858000"/>
              <a:gd name="connsiteX75" fmla="*/ 5984543 w 6115796"/>
              <a:gd name="connsiteY75" fmla="*/ 6811016 h 6858000"/>
              <a:gd name="connsiteX76" fmla="*/ 5979671 w 6115796"/>
              <a:gd name="connsiteY76" fmla="*/ 6858000 h 6858000"/>
              <a:gd name="connsiteX77" fmla="*/ 0 w 6115796"/>
              <a:gd name="connsiteY77" fmla="*/ 6858000 h 6858000"/>
              <a:gd name="connsiteX78" fmla="*/ 0 w 6115796"/>
              <a:gd name="connsiteY78"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91940 w 6115796"/>
              <a:gd name="connsiteY34" fmla="*/ 3015985 h 6858000"/>
              <a:gd name="connsiteX35" fmla="*/ 5503944 w 6115796"/>
              <a:gd name="connsiteY35" fmla="*/ 3123335 h 6858000"/>
              <a:gd name="connsiteX36" fmla="*/ 5525532 w 6115796"/>
              <a:gd name="connsiteY36" fmla="*/ 3258473 h 6858000"/>
              <a:gd name="connsiteX37" fmla="*/ 5589758 w 6115796"/>
              <a:gd name="connsiteY37" fmla="*/ 3453699 h 6858000"/>
              <a:gd name="connsiteX38" fmla="*/ 5596144 w 6115796"/>
              <a:gd name="connsiteY38" fmla="*/ 3534624 h 6858000"/>
              <a:gd name="connsiteX39" fmla="*/ 5597750 w 6115796"/>
              <a:gd name="connsiteY39" fmla="*/ 3534129 h 6858000"/>
              <a:gd name="connsiteX40" fmla="*/ 5618377 w 6115796"/>
              <a:gd name="connsiteY40" fmla="*/ 3588431 h 6858000"/>
              <a:gd name="connsiteX41" fmla="*/ 5655472 w 6115796"/>
              <a:gd name="connsiteY41" fmla="*/ 3678877 h 6858000"/>
              <a:gd name="connsiteX42" fmla="*/ 5683015 w 6115796"/>
              <a:gd name="connsiteY42" fmla="*/ 3762025 h 6858000"/>
              <a:gd name="connsiteX43" fmla="*/ 5696643 w 6115796"/>
              <a:gd name="connsiteY43" fmla="*/ 3773888 h 6858000"/>
              <a:gd name="connsiteX44" fmla="*/ 5768491 w 6115796"/>
              <a:gd name="connsiteY44" fmla="*/ 3914399 h 6858000"/>
              <a:gd name="connsiteX45" fmla="*/ 5793123 w 6115796"/>
              <a:gd name="connsiteY45" fmla="*/ 3969952 h 6858000"/>
              <a:gd name="connsiteX46" fmla="*/ 5808321 w 6115796"/>
              <a:gd name="connsiteY46" fmla="*/ 3988153 h 6858000"/>
              <a:gd name="connsiteX47" fmla="*/ 5825621 w 6115796"/>
              <a:gd name="connsiteY47" fmla="*/ 4015525 h 6858000"/>
              <a:gd name="connsiteX48" fmla="*/ 5860672 w 6115796"/>
              <a:gd name="connsiteY48" fmla="*/ 4061579 h 6858000"/>
              <a:gd name="connsiteX49" fmla="*/ 5894095 w 6115796"/>
              <a:gd name="connsiteY49" fmla="*/ 4128857 h 6858000"/>
              <a:gd name="connsiteX50" fmla="*/ 5903513 w 6115796"/>
              <a:gd name="connsiteY50" fmla="*/ 4187661 h 6858000"/>
              <a:gd name="connsiteX51" fmla="*/ 5949086 w 6115796"/>
              <a:gd name="connsiteY51" fmla="*/ 4366139 h 6858000"/>
              <a:gd name="connsiteX52" fmla="*/ 5949261 w 6115796"/>
              <a:gd name="connsiteY52" fmla="*/ 4449185 h 6858000"/>
              <a:gd name="connsiteX53" fmla="*/ 5961816 w 6115796"/>
              <a:gd name="connsiteY53" fmla="*/ 4494562 h 6858000"/>
              <a:gd name="connsiteX54" fmla="*/ 5998138 w 6115796"/>
              <a:gd name="connsiteY54" fmla="*/ 4697518 h 6858000"/>
              <a:gd name="connsiteX55" fmla="*/ 6007819 w 6115796"/>
              <a:gd name="connsiteY55" fmla="*/ 4858148 h 6858000"/>
              <a:gd name="connsiteX56" fmla="*/ 6007749 w 6115796"/>
              <a:gd name="connsiteY56" fmla="*/ 4964715 h 6858000"/>
              <a:gd name="connsiteX57" fmla="*/ 6005269 w 6115796"/>
              <a:gd name="connsiteY57" fmla="*/ 5150567 h 6858000"/>
              <a:gd name="connsiteX58" fmla="*/ 6001127 w 6115796"/>
              <a:gd name="connsiteY58" fmla="*/ 5164609 h 6858000"/>
              <a:gd name="connsiteX59" fmla="*/ 5998514 w 6115796"/>
              <a:gd name="connsiteY59" fmla="*/ 5189673 h 6858000"/>
              <a:gd name="connsiteX60" fmla="*/ 6018409 w 6115796"/>
              <a:gd name="connsiteY60" fmla="*/ 5227157 h 6858000"/>
              <a:gd name="connsiteX61" fmla="*/ 6036748 w 6115796"/>
              <a:gd name="connsiteY61" fmla="*/ 5322752 h 6858000"/>
              <a:gd name="connsiteX62" fmla="*/ 6037677 w 6115796"/>
              <a:gd name="connsiteY62" fmla="*/ 5354807 h 6858000"/>
              <a:gd name="connsiteX63" fmla="*/ 6053435 w 6115796"/>
              <a:gd name="connsiteY63" fmla="*/ 5387547 h 6858000"/>
              <a:gd name="connsiteX64" fmla="*/ 6068640 w 6115796"/>
              <a:gd name="connsiteY64" fmla="*/ 5474503 h 6858000"/>
              <a:gd name="connsiteX65" fmla="*/ 6080922 w 6115796"/>
              <a:gd name="connsiteY65" fmla="*/ 5561070 h 6858000"/>
              <a:gd name="connsiteX66" fmla="*/ 6096949 w 6115796"/>
              <a:gd name="connsiteY66" fmla="*/ 5648179 h 6858000"/>
              <a:gd name="connsiteX67" fmla="*/ 6115796 w 6115796"/>
              <a:gd name="connsiteY67" fmla="*/ 5862844 h 6858000"/>
              <a:gd name="connsiteX68" fmla="*/ 6045436 w 6115796"/>
              <a:gd name="connsiteY68" fmla="*/ 6124480 h 6858000"/>
              <a:gd name="connsiteX69" fmla="*/ 6030489 w 6115796"/>
              <a:gd name="connsiteY69" fmla="*/ 6317666 h 6858000"/>
              <a:gd name="connsiteX70" fmla="*/ 6007492 w 6115796"/>
              <a:gd name="connsiteY70" fmla="*/ 6440818 h 6858000"/>
              <a:gd name="connsiteX71" fmla="*/ 6009467 w 6115796"/>
              <a:gd name="connsiteY71" fmla="*/ 6487076 h 6858000"/>
              <a:gd name="connsiteX72" fmla="*/ 5995064 w 6115796"/>
              <a:gd name="connsiteY72" fmla="*/ 6540791 h 6858000"/>
              <a:gd name="connsiteX73" fmla="*/ 5986207 w 6115796"/>
              <a:gd name="connsiteY73" fmla="*/ 6695855 h 6858000"/>
              <a:gd name="connsiteX74" fmla="*/ 5979428 w 6115796"/>
              <a:gd name="connsiteY74" fmla="*/ 6754678 h 6858000"/>
              <a:gd name="connsiteX75" fmla="*/ 5984543 w 6115796"/>
              <a:gd name="connsiteY75" fmla="*/ 6811016 h 6858000"/>
              <a:gd name="connsiteX76" fmla="*/ 5979671 w 6115796"/>
              <a:gd name="connsiteY76" fmla="*/ 6858000 h 6858000"/>
              <a:gd name="connsiteX77" fmla="*/ 0 w 6115796"/>
              <a:gd name="connsiteY77" fmla="*/ 6858000 h 6858000"/>
              <a:gd name="connsiteX78" fmla="*/ 0 w 6115796"/>
              <a:gd name="connsiteY78"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76196 w 6105267"/>
              <a:gd name="connsiteY9" fmla="*/ 636822 h 6858000"/>
              <a:gd name="connsiteX10" fmla="*/ 5189051 w 6105267"/>
              <a:gd name="connsiteY10" fmla="*/ 782518 h 6858000"/>
              <a:gd name="connsiteX11" fmla="*/ 5218707 w 6105267"/>
              <a:gd name="connsiteY11" fmla="*/ 886387 h 6858000"/>
              <a:gd name="connsiteX12" fmla="*/ 5221281 w 6105267"/>
              <a:gd name="connsiteY12" fmla="*/ 920873 h 6858000"/>
              <a:gd name="connsiteX13" fmla="*/ 5201018 w 6105267"/>
              <a:gd name="connsiteY13" fmla="*/ 1095027 h 6858000"/>
              <a:gd name="connsiteX14" fmla="*/ 5189234 w 6105267"/>
              <a:gd name="connsiteY14" fmla="*/ 1217308 h 6858000"/>
              <a:gd name="connsiteX15" fmla="*/ 5202769 w 6105267"/>
              <a:gd name="connsiteY15" fmla="*/ 1269450 h 6858000"/>
              <a:gd name="connsiteX16" fmla="*/ 5225968 w 6105267"/>
              <a:gd name="connsiteY16" fmla="*/ 1357994 h 6858000"/>
              <a:gd name="connsiteX17" fmla="*/ 5226675 w 6105267"/>
              <a:gd name="connsiteY17" fmla="*/ 1385685 h 6858000"/>
              <a:gd name="connsiteX18" fmla="*/ 5237226 w 6105267"/>
              <a:gd name="connsiteY18" fmla="*/ 1441327 h 6858000"/>
              <a:gd name="connsiteX19" fmla="*/ 5255653 w 6105267"/>
              <a:gd name="connsiteY19" fmla="*/ 1524712 h 6858000"/>
              <a:gd name="connsiteX20" fmla="*/ 5263491 w 6105267"/>
              <a:gd name="connsiteY20" fmla="*/ 1642938 h 6858000"/>
              <a:gd name="connsiteX21" fmla="*/ 5256552 w 6105267"/>
              <a:gd name="connsiteY21" fmla="*/ 1672509 h 6858000"/>
              <a:gd name="connsiteX22" fmla="*/ 5264549 w 6105267"/>
              <a:gd name="connsiteY22" fmla="*/ 1837572 h 6858000"/>
              <a:gd name="connsiteX23" fmla="*/ 5255696 w 6105267"/>
              <a:gd name="connsiteY23" fmla="*/ 1953770 h 6858000"/>
              <a:gd name="connsiteX24" fmla="*/ 5252592 w 6105267"/>
              <a:gd name="connsiteY24" fmla="*/ 2092210 h 6858000"/>
              <a:gd name="connsiteX25" fmla="*/ 5257248 w 6105267"/>
              <a:gd name="connsiteY25" fmla="*/ 2203922 h 6858000"/>
              <a:gd name="connsiteX26" fmla="*/ 5262551 w 6105267"/>
              <a:gd name="connsiteY26" fmla="*/ 2288050 h 6858000"/>
              <a:gd name="connsiteX27" fmla="*/ 5293877 w 6105267"/>
              <a:gd name="connsiteY27" fmla="*/ 2368649 h 6858000"/>
              <a:gd name="connsiteX28" fmla="*/ 5311338 w 6105267"/>
              <a:gd name="connsiteY28" fmla="*/ 2404034 h 6858000"/>
              <a:gd name="connsiteX29" fmla="*/ 5338366 w 6105267"/>
              <a:gd name="connsiteY29" fmla="*/ 2465052 h 6858000"/>
              <a:gd name="connsiteX30" fmla="*/ 5371263 w 6105267"/>
              <a:gd name="connsiteY30" fmla="*/ 2586413 h 6858000"/>
              <a:gd name="connsiteX31" fmla="*/ 5407503 w 6105267"/>
              <a:gd name="connsiteY31" fmla="*/ 2786290 h 6858000"/>
              <a:gd name="connsiteX32" fmla="*/ 5407356 w 6105267"/>
              <a:gd name="connsiteY32" fmla="*/ 2787545 h 6858000"/>
              <a:gd name="connsiteX33" fmla="*/ 5457023 w 6105267"/>
              <a:gd name="connsiteY33" fmla="*/ 2858292 h 6858000"/>
              <a:gd name="connsiteX34" fmla="*/ 5491940 w 6105267"/>
              <a:gd name="connsiteY34" fmla="*/ 3015985 h 6858000"/>
              <a:gd name="connsiteX35" fmla="*/ 5503944 w 6105267"/>
              <a:gd name="connsiteY35" fmla="*/ 3123335 h 6858000"/>
              <a:gd name="connsiteX36" fmla="*/ 5525532 w 6105267"/>
              <a:gd name="connsiteY36" fmla="*/ 3258473 h 6858000"/>
              <a:gd name="connsiteX37" fmla="*/ 5589758 w 6105267"/>
              <a:gd name="connsiteY37" fmla="*/ 3453699 h 6858000"/>
              <a:gd name="connsiteX38" fmla="*/ 5596144 w 6105267"/>
              <a:gd name="connsiteY38" fmla="*/ 3534624 h 6858000"/>
              <a:gd name="connsiteX39" fmla="*/ 5597750 w 6105267"/>
              <a:gd name="connsiteY39" fmla="*/ 3534129 h 6858000"/>
              <a:gd name="connsiteX40" fmla="*/ 5618377 w 6105267"/>
              <a:gd name="connsiteY40" fmla="*/ 3588431 h 6858000"/>
              <a:gd name="connsiteX41" fmla="*/ 5655472 w 6105267"/>
              <a:gd name="connsiteY41" fmla="*/ 3678877 h 6858000"/>
              <a:gd name="connsiteX42" fmla="*/ 5683015 w 6105267"/>
              <a:gd name="connsiteY42" fmla="*/ 3762025 h 6858000"/>
              <a:gd name="connsiteX43" fmla="*/ 5696643 w 6105267"/>
              <a:gd name="connsiteY43" fmla="*/ 3773888 h 6858000"/>
              <a:gd name="connsiteX44" fmla="*/ 5768491 w 6105267"/>
              <a:gd name="connsiteY44" fmla="*/ 3914399 h 6858000"/>
              <a:gd name="connsiteX45" fmla="*/ 5793123 w 6105267"/>
              <a:gd name="connsiteY45" fmla="*/ 3969952 h 6858000"/>
              <a:gd name="connsiteX46" fmla="*/ 5808321 w 6105267"/>
              <a:gd name="connsiteY46" fmla="*/ 3988153 h 6858000"/>
              <a:gd name="connsiteX47" fmla="*/ 5825621 w 6105267"/>
              <a:gd name="connsiteY47" fmla="*/ 4015525 h 6858000"/>
              <a:gd name="connsiteX48" fmla="*/ 5860672 w 6105267"/>
              <a:gd name="connsiteY48" fmla="*/ 4061579 h 6858000"/>
              <a:gd name="connsiteX49" fmla="*/ 5894095 w 6105267"/>
              <a:gd name="connsiteY49" fmla="*/ 4128857 h 6858000"/>
              <a:gd name="connsiteX50" fmla="*/ 5903513 w 6105267"/>
              <a:gd name="connsiteY50" fmla="*/ 4187661 h 6858000"/>
              <a:gd name="connsiteX51" fmla="*/ 5949086 w 6105267"/>
              <a:gd name="connsiteY51" fmla="*/ 4366139 h 6858000"/>
              <a:gd name="connsiteX52" fmla="*/ 5949261 w 6105267"/>
              <a:gd name="connsiteY52" fmla="*/ 4449185 h 6858000"/>
              <a:gd name="connsiteX53" fmla="*/ 5961816 w 6105267"/>
              <a:gd name="connsiteY53" fmla="*/ 4494562 h 6858000"/>
              <a:gd name="connsiteX54" fmla="*/ 5998138 w 6105267"/>
              <a:gd name="connsiteY54" fmla="*/ 4697518 h 6858000"/>
              <a:gd name="connsiteX55" fmla="*/ 6007819 w 6105267"/>
              <a:gd name="connsiteY55" fmla="*/ 4858148 h 6858000"/>
              <a:gd name="connsiteX56" fmla="*/ 6007749 w 6105267"/>
              <a:gd name="connsiteY56" fmla="*/ 4964715 h 6858000"/>
              <a:gd name="connsiteX57" fmla="*/ 6005269 w 6105267"/>
              <a:gd name="connsiteY57" fmla="*/ 5150567 h 6858000"/>
              <a:gd name="connsiteX58" fmla="*/ 6001127 w 6105267"/>
              <a:gd name="connsiteY58" fmla="*/ 5164609 h 6858000"/>
              <a:gd name="connsiteX59" fmla="*/ 5998514 w 6105267"/>
              <a:gd name="connsiteY59" fmla="*/ 5189673 h 6858000"/>
              <a:gd name="connsiteX60" fmla="*/ 6018409 w 6105267"/>
              <a:gd name="connsiteY60" fmla="*/ 5227157 h 6858000"/>
              <a:gd name="connsiteX61" fmla="*/ 6036748 w 6105267"/>
              <a:gd name="connsiteY61" fmla="*/ 5322752 h 6858000"/>
              <a:gd name="connsiteX62" fmla="*/ 6037677 w 6105267"/>
              <a:gd name="connsiteY62" fmla="*/ 5354807 h 6858000"/>
              <a:gd name="connsiteX63" fmla="*/ 6053435 w 6105267"/>
              <a:gd name="connsiteY63" fmla="*/ 5387547 h 6858000"/>
              <a:gd name="connsiteX64" fmla="*/ 6068640 w 6105267"/>
              <a:gd name="connsiteY64" fmla="*/ 5474503 h 6858000"/>
              <a:gd name="connsiteX65" fmla="*/ 6080922 w 6105267"/>
              <a:gd name="connsiteY65" fmla="*/ 5561070 h 6858000"/>
              <a:gd name="connsiteX66" fmla="*/ 6096949 w 6105267"/>
              <a:gd name="connsiteY66" fmla="*/ 5648179 h 6858000"/>
              <a:gd name="connsiteX67" fmla="*/ 6096746 w 6105267"/>
              <a:gd name="connsiteY67" fmla="*/ 5862844 h 6858000"/>
              <a:gd name="connsiteX68" fmla="*/ 6045436 w 6105267"/>
              <a:gd name="connsiteY68" fmla="*/ 6124480 h 6858000"/>
              <a:gd name="connsiteX69" fmla="*/ 6030489 w 6105267"/>
              <a:gd name="connsiteY69" fmla="*/ 6317666 h 6858000"/>
              <a:gd name="connsiteX70" fmla="*/ 6007492 w 6105267"/>
              <a:gd name="connsiteY70" fmla="*/ 6440818 h 6858000"/>
              <a:gd name="connsiteX71" fmla="*/ 6009467 w 6105267"/>
              <a:gd name="connsiteY71" fmla="*/ 6487076 h 6858000"/>
              <a:gd name="connsiteX72" fmla="*/ 5995064 w 6105267"/>
              <a:gd name="connsiteY72" fmla="*/ 6540791 h 6858000"/>
              <a:gd name="connsiteX73" fmla="*/ 5986207 w 6105267"/>
              <a:gd name="connsiteY73" fmla="*/ 6695855 h 6858000"/>
              <a:gd name="connsiteX74" fmla="*/ 5979428 w 6105267"/>
              <a:gd name="connsiteY74" fmla="*/ 6754678 h 6858000"/>
              <a:gd name="connsiteX75" fmla="*/ 5984543 w 6105267"/>
              <a:gd name="connsiteY75" fmla="*/ 6811016 h 6858000"/>
              <a:gd name="connsiteX76" fmla="*/ 5979671 w 6105267"/>
              <a:gd name="connsiteY76" fmla="*/ 6858000 h 6858000"/>
              <a:gd name="connsiteX77" fmla="*/ 0 w 6105267"/>
              <a:gd name="connsiteY77" fmla="*/ 6858000 h 6858000"/>
              <a:gd name="connsiteX78" fmla="*/ 0 w 6105267"/>
              <a:gd name="connsiteY78"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491940 w 6105267"/>
              <a:gd name="connsiteY33" fmla="*/ 3015985 h 6858000"/>
              <a:gd name="connsiteX34" fmla="*/ 5503944 w 6105267"/>
              <a:gd name="connsiteY34" fmla="*/ 3123335 h 6858000"/>
              <a:gd name="connsiteX35" fmla="*/ 5525532 w 6105267"/>
              <a:gd name="connsiteY35" fmla="*/ 3258473 h 6858000"/>
              <a:gd name="connsiteX36" fmla="*/ 5589758 w 6105267"/>
              <a:gd name="connsiteY36" fmla="*/ 3453699 h 6858000"/>
              <a:gd name="connsiteX37" fmla="*/ 5596144 w 6105267"/>
              <a:gd name="connsiteY37" fmla="*/ 3534624 h 6858000"/>
              <a:gd name="connsiteX38" fmla="*/ 5597750 w 6105267"/>
              <a:gd name="connsiteY38" fmla="*/ 3534129 h 6858000"/>
              <a:gd name="connsiteX39" fmla="*/ 5618377 w 6105267"/>
              <a:gd name="connsiteY39" fmla="*/ 3588431 h 6858000"/>
              <a:gd name="connsiteX40" fmla="*/ 5655472 w 6105267"/>
              <a:gd name="connsiteY40" fmla="*/ 3678877 h 6858000"/>
              <a:gd name="connsiteX41" fmla="*/ 5683015 w 6105267"/>
              <a:gd name="connsiteY41" fmla="*/ 3762025 h 6858000"/>
              <a:gd name="connsiteX42" fmla="*/ 5696643 w 6105267"/>
              <a:gd name="connsiteY42" fmla="*/ 3773888 h 6858000"/>
              <a:gd name="connsiteX43" fmla="*/ 5768491 w 6105267"/>
              <a:gd name="connsiteY43" fmla="*/ 3914399 h 6858000"/>
              <a:gd name="connsiteX44" fmla="*/ 5793123 w 6105267"/>
              <a:gd name="connsiteY44" fmla="*/ 3969952 h 6858000"/>
              <a:gd name="connsiteX45" fmla="*/ 5808321 w 6105267"/>
              <a:gd name="connsiteY45" fmla="*/ 3988153 h 6858000"/>
              <a:gd name="connsiteX46" fmla="*/ 5825621 w 6105267"/>
              <a:gd name="connsiteY46" fmla="*/ 4015525 h 6858000"/>
              <a:gd name="connsiteX47" fmla="*/ 5860672 w 6105267"/>
              <a:gd name="connsiteY47" fmla="*/ 4061579 h 6858000"/>
              <a:gd name="connsiteX48" fmla="*/ 5894095 w 6105267"/>
              <a:gd name="connsiteY48" fmla="*/ 4128857 h 6858000"/>
              <a:gd name="connsiteX49" fmla="*/ 5903513 w 6105267"/>
              <a:gd name="connsiteY49" fmla="*/ 4187661 h 6858000"/>
              <a:gd name="connsiteX50" fmla="*/ 5949086 w 6105267"/>
              <a:gd name="connsiteY50" fmla="*/ 4366139 h 6858000"/>
              <a:gd name="connsiteX51" fmla="*/ 5949261 w 6105267"/>
              <a:gd name="connsiteY51" fmla="*/ 4449185 h 6858000"/>
              <a:gd name="connsiteX52" fmla="*/ 5961816 w 6105267"/>
              <a:gd name="connsiteY52" fmla="*/ 4494562 h 6858000"/>
              <a:gd name="connsiteX53" fmla="*/ 5998138 w 6105267"/>
              <a:gd name="connsiteY53" fmla="*/ 4697518 h 6858000"/>
              <a:gd name="connsiteX54" fmla="*/ 6007819 w 6105267"/>
              <a:gd name="connsiteY54" fmla="*/ 4858148 h 6858000"/>
              <a:gd name="connsiteX55" fmla="*/ 6007749 w 6105267"/>
              <a:gd name="connsiteY55" fmla="*/ 4964715 h 6858000"/>
              <a:gd name="connsiteX56" fmla="*/ 6005269 w 6105267"/>
              <a:gd name="connsiteY56" fmla="*/ 5150567 h 6858000"/>
              <a:gd name="connsiteX57" fmla="*/ 6001127 w 6105267"/>
              <a:gd name="connsiteY57" fmla="*/ 5164609 h 6858000"/>
              <a:gd name="connsiteX58" fmla="*/ 5998514 w 6105267"/>
              <a:gd name="connsiteY58" fmla="*/ 5189673 h 6858000"/>
              <a:gd name="connsiteX59" fmla="*/ 6018409 w 6105267"/>
              <a:gd name="connsiteY59" fmla="*/ 5227157 h 6858000"/>
              <a:gd name="connsiteX60" fmla="*/ 6036748 w 6105267"/>
              <a:gd name="connsiteY60" fmla="*/ 5322752 h 6858000"/>
              <a:gd name="connsiteX61" fmla="*/ 6037677 w 6105267"/>
              <a:gd name="connsiteY61" fmla="*/ 5354807 h 6858000"/>
              <a:gd name="connsiteX62" fmla="*/ 6053435 w 6105267"/>
              <a:gd name="connsiteY62" fmla="*/ 5387547 h 6858000"/>
              <a:gd name="connsiteX63" fmla="*/ 6068640 w 6105267"/>
              <a:gd name="connsiteY63" fmla="*/ 5474503 h 6858000"/>
              <a:gd name="connsiteX64" fmla="*/ 6080922 w 6105267"/>
              <a:gd name="connsiteY64" fmla="*/ 5561070 h 6858000"/>
              <a:gd name="connsiteX65" fmla="*/ 6096949 w 6105267"/>
              <a:gd name="connsiteY65" fmla="*/ 5648179 h 6858000"/>
              <a:gd name="connsiteX66" fmla="*/ 6096746 w 6105267"/>
              <a:gd name="connsiteY66" fmla="*/ 5862844 h 6858000"/>
              <a:gd name="connsiteX67" fmla="*/ 6045436 w 6105267"/>
              <a:gd name="connsiteY67" fmla="*/ 6124480 h 6858000"/>
              <a:gd name="connsiteX68" fmla="*/ 6030489 w 6105267"/>
              <a:gd name="connsiteY68" fmla="*/ 6317666 h 6858000"/>
              <a:gd name="connsiteX69" fmla="*/ 6007492 w 6105267"/>
              <a:gd name="connsiteY69" fmla="*/ 6440818 h 6858000"/>
              <a:gd name="connsiteX70" fmla="*/ 6009467 w 6105267"/>
              <a:gd name="connsiteY70" fmla="*/ 6487076 h 6858000"/>
              <a:gd name="connsiteX71" fmla="*/ 5995064 w 6105267"/>
              <a:gd name="connsiteY71" fmla="*/ 6540791 h 6858000"/>
              <a:gd name="connsiteX72" fmla="*/ 5986207 w 6105267"/>
              <a:gd name="connsiteY72" fmla="*/ 6695855 h 6858000"/>
              <a:gd name="connsiteX73" fmla="*/ 5979428 w 6105267"/>
              <a:gd name="connsiteY73" fmla="*/ 6754678 h 6858000"/>
              <a:gd name="connsiteX74" fmla="*/ 5984543 w 6105267"/>
              <a:gd name="connsiteY74" fmla="*/ 6811016 h 6858000"/>
              <a:gd name="connsiteX75" fmla="*/ 5979671 w 6105267"/>
              <a:gd name="connsiteY75" fmla="*/ 6858000 h 6858000"/>
              <a:gd name="connsiteX76" fmla="*/ 0 w 6105267"/>
              <a:gd name="connsiteY76" fmla="*/ 6858000 h 6858000"/>
              <a:gd name="connsiteX77" fmla="*/ 0 w 6105267"/>
              <a:gd name="connsiteY77"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491940 w 6105267"/>
              <a:gd name="connsiteY33" fmla="*/ 3015985 h 6858000"/>
              <a:gd name="connsiteX34" fmla="*/ 5503944 w 6105267"/>
              <a:gd name="connsiteY34" fmla="*/ 3123335 h 6858000"/>
              <a:gd name="connsiteX35" fmla="*/ 5525532 w 6105267"/>
              <a:gd name="connsiteY35" fmla="*/ 3258473 h 6858000"/>
              <a:gd name="connsiteX36" fmla="*/ 5589758 w 6105267"/>
              <a:gd name="connsiteY36" fmla="*/ 3453699 h 6858000"/>
              <a:gd name="connsiteX37" fmla="*/ 5596144 w 6105267"/>
              <a:gd name="connsiteY37" fmla="*/ 3534624 h 6858000"/>
              <a:gd name="connsiteX38" fmla="*/ 5597750 w 6105267"/>
              <a:gd name="connsiteY38" fmla="*/ 3534129 h 6858000"/>
              <a:gd name="connsiteX39" fmla="*/ 5618377 w 6105267"/>
              <a:gd name="connsiteY39" fmla="*/ 3588431 h 6858000"/>
              <a:gd name="connsiteX40" fmla="*/ 5655472 w 6105267"/>
              <a:gd name="connsiteY40" fmla="*/ 3678877 h 6858000"/>
              <a:gd name="connsiteX41" fmla="*/ 5683015 w 6105267"/>
              <a:gd name="connsiteY41" fmla="*/ 3762025 h 6858000"/>
              <a:gd name="connsiteX42" fmla="*/ 5696643 w 6105267"/>
              <a:gd name="connsiteY42" fmla="*/ 3773888 h 6858000"/>
              <a:gd name="connsiteX43" fmla="*/ 5768491 w 6105267"/>
              <a:gd name="connsiteY43" fmla="*/ 3914399 h 6858000"/>
              <a:gd name="connsiteX44" fmla="*/ 5793123 w 6105267"/>
              <a:gd name="connsiteY44" fmla="*/ 3969952 h 6858000"/>
              <a:gd name="connsiteX45" fmla="*/ 5808321 w 6105267"/>
              <a:gd name="connsiteY45" fmla="*/ 3988153 h 6858000"/>
              <a:gd name="connsiteX46" fmla="*/ 5825621 w 6105267"/>
              <a:gd name="connsiteY46" fmla="*/ 4015525 h 6858000"/>
              <a:gd name="connsiteX47" fmla="*/ 5860672 w 6105267"/>
              <a:gd name="connsiteY47" fmla="*/ 4061579 h 6858000"/>
              <a:gd name="connsiteX48" fmla="*/ 5894095 w 6105267"/>
              <a:gd name="connsiteY48" fmla="*/ 4128857 h 6858000"/>
              <a:gd name="connsiteX49" fmla="*/ 5903513 w 6105267"/>
              <a:gd name="connsiteY49" fmla="*/ 4187661 h 6858000"/>
              <a:gd name="connsiteX50" fmla="*/ 5949086 w 6105267"/>
              <a:gd name="connsiteY50" fmla="*/ 4366139 h 6858000"/>
              <a:gd name="connsiteX51" fmla="*/ 5949261 w 6105267"/>
              <a:gd name="connsiteY51" fmla="*/ 4449185 h 6858000"/>
              <a:gd name="connsiteX52" fmla="*/ 5961816 w 6105267"/>
              <a:gd name="connsiteY52" fmla="*/ 4494562 h 6858000"/>
              <a:gd name="connsiteX53" fmla="*/ 5998138 w 6105267"/>
              <a:gd name="connsiteY53" fmla="*/ 4697518 h 6858000"/>
              <a:gd name="connsiteX54" fmla="*/ 6007819 w 6105267"/>
              <a:gd name="connsiteY54" fmla="*/ 4858148 h 6858000"/>
              <a:gd name="connsiteX55" fmla="*/ 6007749 w 6105267"/>
              <a:gd name="connsiteY55" fmla="*/ 4964715 h 6858000"/>
              <a:gd name="connsiteX56" fmla="*/ 6005269 w 6105267"/>
              <a:gd name="connsiteY56" fmla="*/ 5150567 h 6858000"/>
              <a:gd name="connsiteX57" fmla="*/ 6001127 w 6105267"/>
              <a:gd name="connsiteY57" fmla="*/ 5164609 h 6858000"/>
              <a:gd name="connsiteX58" fmla="*/ 5998514 w 6105267"/>
              <a:gd name="connsiteY58" fmla="*/ 5189673 h 6858000"/>
              <a:gd name="connsiteX59" fmla="*/ 6018409 w 6105267"/>
              <a:gd name="connsiteY59" fmla="*/ 5227157 h 6858000"/>
              <a:gd name="connsiteX60" fmla="*/ 6036748 w 6105267"/>
              <a:gd name="connsiteY60" fmla="*/ 5322752 h 6858000"/>
              <a:gd name="connsiteX61" fmla="*/ 6037677 w 6105267"/>
              <a:gd name="connsiteY61" fmla="*/ 5354807 h 6858000"/>
              <a:gd name="connsiteX62" fmla="*/ 6053435 w 6105267"/>
              <a:gd name="connsiteY62" fmla="*/ 5387547 h 6858000"/>
              <a:gd name="connsiteX63" fmla="*/ 6068640 w 6105267"/>
              <a:gd name="connsiteY63" fmla="*/ 5474503 h 6858000"/>
              <a:gd name="connsiteX64" fmla="*/ 6080922 w 6105267"/>
              <a:gd name="connsiteY64" fmla="*/ 5561070 h 6858000"/>
              <a:gd name="connsiteX65" fmla="*/ 6096949 w 6105267"/>
              <a:gd name="connsiteY65" fmla="*/ 5648179 h 6858000"/>
              <a:gd name="connsiteX66" fmla="*/ 6096746 w 6105267"/>
              <a:gd name="connsiteY66" fmla="*/ 5862844 h 6858000"/>
              <a:gd name="connsiteX67" fmla="*/ 6045436 w 6105267"/>
              <a:gd name="connsiteY67" fmla="*/ 6124480 h 6858000"/>
              <a:gd name="connsiteX68" fmla="*/ 6030489 w 6105267"/>
              <a:gd name="connsiteY68" fmla="*/ 6317666 h 6858000"/>
              <a:gd name="connsiteX69" fmla="*/ 6007492 w 6105267"/>
              <a:gd name="connsiteY69" fmla="*/ 6440818 h 6858000"/>
              <a:gd name="connsiteX70" fmla="*/ 6009467 w 6105267"/>
              <a:gd name="connsiteY70" fmla="*/ 6487076 h 6858000"/>
              <a:gd name="connsiteX71" fmla="*/ 5995064 w 6105267"/>
              <a:gd name="connsiteY71" fmla="*/ 6540791 h 6858000"/>
              <a:gd name="connsiteX72" fmla="*/ 5986207 w 6105267"/>
              <a:gd name="connsiteY72" fmla="*/ 6695855 h 6858000"/>
              <a:gd name="connsiteX73" fmla="*/ 5979428 w 6105267"/>
              <a:gd name="connsiteY73" fmla="*/ 6754678 h 6858000"/>
              <a:gd name="connsiteX74" fmla="*/ 5984543 w 6105267"/>
              <a:gd name="connsiteY74" fmla="*/ 6811016 h 6858000"/>
              <a:gd name="connsiteX75" fmla="*/ 5979671 w 6105267"/>
              <a:gd name="connsiteY75" fmla="*/ 6858000 h 6858000"/>
              <a:gd name="connsiteX76" fmla="*/ 0 w 6105267"/>
              <a:gd name="connsiteY76" fmla="*/ 6858000 h 6858000"/>
              <a:gd name="connsiteX77" fmla="*/ 0 w 6105267"/>
              <a:gd name="connsiteY77"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25621 w 6105267"/>
              <a:gd name="connsiteY45" fmla="*/ 4015525 h 6858000"/>
              <a:gd name="connsiteX46" fmla="*/ 5860672 w 6105267"/>
              <a:gd name="connsiteY46" fmla="*/ 4061579 h 6858000"/>
              <a:gd name="connsiteX47" fmla="*/ 5894095 w 6105267"/>
              <a:gd name="connsiteY47" fmla="*/ 4128857 h 6858000"/>
              <a:gd name="connsiteX48" fmla="*/ 5903513 w 6105267"/>
              <a:gd name="connsiteY48" fmla="*/ 4187661 h 6858000"/>
              <a:gd name="connsiteX49" fmla="*/ 5949086 w 6105267"/>
              <a:gd name="connsiteY49" fmla="*/ 4366139 h 6858000"/>
              <a:gd name="connsiteX50" fmla="*/ 5949261 w 6105267"/>
              <a:gd name="connsiteY50" fmla="*/ 4449185 h 6858000"/>
              <a:gd name="connsiteX51" fmla="*/ 5961816 w 6105267"/>
              <a:gd name="connsiteY51" fmla="*/ 4494562 h 6858000"/>
              <a:gd name="connsiteX52" fmla="*/ 5998138 w 6105267"/>
              <a:gd name="connsiteY52" fmla="*/ 4697518 h 6858000"/>
              <a:gd name="connsiteX53" fmla="*/ 6007819 w 6105267"/>
              <a:gd name="connsiteY53" fmla="*/ 4858148 h 6858000"/>
              <a:gd name="connsiteX54" fmla="*/ 6007749 w 6105267"/>
              <a:gd name="connsiteY54" fmla="*/ 4964715 h 6858000"/>
              <a:gd name="connsiteX55" fmla="*/ 6005269 w 6105267"/>
              <a:gd name="connsiteY55" fmla="*/ 5150567 h 6858000"/>
              <a:gd name="connsiteX56" fmla="*/ 6001127 w 6105267"/>
              <a:gd name="connsiteY56" fmla="*/ 5164609 h 6858000"/>
              <a:gd name="connsiteX57" fmla="*/ 5998514 w 6105267"/>
              <a:gd name="connsiteY57" fmla="*/ 5189673 h 6858000"/>
              <a:gd name="connsiteX58" fmla="*/ 6018409 w 6105267"/>
              <a:gd name="connsiteY58" fmla="*/ 5227157 h 6858000"/>
              <a:gd name="connsiteX59" fmla="*/ 6036748 w 6105267"/>
              <a:gd name="connsiteY59" fmla="*/ 5322752 h 6858000"/>
              <a:gd name="connsiteX60" fmla="*/ 6037677 w 6105267"/>
              <a:gd name="connsiteY60" fmla="*/ 5354807 h 6858000"/>
              <a:gd name="connsiteX61" fmla="*/ 6053435 w 6105267"/>
              <a:gd name="connsiteY61" fmla="*/ 5387547 h 6858000"/>
              <a:gd name="connsiteX62" fmla="*/ 6068640 w 6105267"/>
              <a:gd name="connsiteY62" fmla="*/ 5474503 h 6858000"/>
              <a:gd name="connsiteX63" fmla="*/ 6080922 w 6105267"/>
              <a:gd name="connsiteY63" fmla="*/ 5561070 h 6858000"/>
              <a:gd name="connsiteX64" fmla="*/ 6096949 w 6105267"/>
              <a:gd name="connsiteY64" fmla="*/ 5648179 h 6858000"/>
              <a:gd name="connsiteX65" fmla="*/ 6096746 w 6105267"/>
              <a:gd name="connsiteY65" fmla="*/ 5862844 h 6858000"/>
              <a:gd name="connsiteX66" fmla="*/ 6045436 w 6105267"/>
              <a:gd name="connsiteY66" fmla="*/ 6124480 h 6858000"/>
              <a:gd name="connsiteX67" fmla="*/ 6030489 w 6105267"/>
              <a:gd name="connsiteY67" fmla="*/ 6317666 h 6858000"/>
              <a:gd name="connsiteX68" fmla="*/ 6007492 w 6105267"/>
              <a:gd name="connsiteY68" fmla="*/ 6440818 h 6858000"/>
              <a:gd name="connsiteX69" fmla="*/ 6009467 w 6105267"/>
              <a:gd name="connsiteY69" fmla="*/ 6487076 h 6858000"/>
              <a:gd name="connsiteX70" fmla="*/ 5995064 w 6105267"/>
              <a:gd name="connsiteY70" fmla="*/ 6540791 h 6858000"/>
              <a:gd name="connsiteX71" fmla="*/ 5986207 w 6105267"/>
              <a:gd name="connsiteY71" fmla="*/ 6695855 h 6858000"/>
              <a:gd name="connsiteX72" fmla="*/ 5979428 w 6105267"/>
              <a:gd name="connsiteY72" fmla="*/ 6754678 h 6858000"/>
              <a:gd name="connsiteX73" fmla="*/ 5984543 w 6105267"/>
              <a:gd name="connsiteY73" fmla="*/ 6811016 h 6858000"/>
              <a:gd name="connsiteX74" fmla="*/ 5979671 w 6105267"/>
              <a:gd name="connsiteY74" fmla="*/ 6858000 h 6858000"/>
              <a:gd name="connsiteX75" fmla="*/ 0 w 6105267"/>
              <a:gd name="connsiteY75" fmla="*/ 6858000 h 6858000"/>
              <a:gd name="connsiteX76" fmla="*/ 0 w 6105267"/>
              <a:gd name="connsiteY76"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25621 w 6105267"/>
              <a:gd name="connsiteY45" fmla="*/ 4015525 h 6858000"/>
              <a:gd name="connsiteX46" fmla="*/ 5860672 w 6105267"/>
              <a:gd name="connsiteY46" fmla="*/ 4061579 h 6858000"/>
              <a:gd name="connsiteX47" fmla="*/ 5894095 w 6105267"/>
              <a:gd name="connsiteY47" fmla="*/ 4128857 h 6858000"/>
              <a:gd name="connsiteX48" fmla="*/ 5903513 w 6105267"/>
              <a:gd name="connsiteY48" fmla="*/ 4187661 h 6858000"/>
              <a:gd name="connsiteX49" fmla="*/ 5949086 w 6105267"/>
              <a:gd name="connsiteY49" fmla="*/ 4366139 h 6858000"/>
              <a:gd name="connsiteX50" fmla="*/ 5949261 w 6105267"/>
              <a:gd name="connsiteY50" fmla="*/ 4449185 h 6858000"/>
              <a:gd name="connsiteX51" fmla="*/ 5961816 w 6105267"/>
              <a:gd name="connsiteY51" fmla="*/ 4494562 h 6858000"/>
              <a:gd name="connsiteX52" fmla="*/ 5998138 w 6105267"/>
              <a:gd name="connsiteY52" fmla="*/ 4697518 h 6858000"/>
              <a:gd name="connsiteX53" fmla="*/ 6007819 w 6105267"/>
              <a:gd name="connsiteY53" fmla="*/ 4858148 h 6858000"/>
              <a:gd name="connsiteX54" fmla="*/ 6007749 w 6105267"/>
              <a:gd name="connsiteY54" fmla="*/ 4964715 h 6858000"/>
              <a:gd name="connsiteX55" fmla="*/ 6005269 w 6105267"/>
              <a:gd name="connsiteY55" fmla="*/ 5150567 h 6858000"/>
              <a:gd name="connsiteX56" fmla="*/ 6001127 w 6105267"/>
              <a:gd name="connsiteY56" fmla="*/ 5164609 h 6858000"/>
              <a:gd name="connsiteX57" fmla="*/ 5998514 w 6105267"/>
              <a:gd name="connsiteY57" fmla="*/ 5189673 h 6858000"/>
              <a:gd name="connsiteX58" fmla="*/ 6018409 w 6105267"/>
              <a:gd name="connsiteY58" fmla="*/ 5227157 h 6858000"/>
              <a:gd name="connsiteX59" fmla="*/ 6036748 w 6105267"/>
              <a:gd name="connsiteY59" fmla="*/ 5322752 h 6858000"/>
              <a:gd name="connsiteX60" fmla="*/ 6037677 w 6105267"/>
              <a:gd name="connsiteY60" fmla="*/ 5354807 h 6858000"/>
              <a:gd name="connsiteX61" fmla="*/ 6053435 w 6105267"/>
              <a:gd name="connsiteY61" fmla="*/ 5387547 h 6858000"/>
              <a:gd name="connsiteX62" fmla="*/ 6068640 w 6105267"/>
              <a:gd name="connsiteY62" fmla="*/ 5474503 h 6858000"/>
              <a:gd name="connsiteX63" fmla="*/ 6080922 w 6105267"/>
              <a:gd name="connsiteY63" fmla="*/ 5561070 h 6858000"/>
              <a:gd name="connsiteX64" fmla="*/ 6096949 w 6105267"/>
              <a:gd name="connsiteY64" fmla="*/ 5648179 h 6858000"/>
              <a:gd name="connsiteX65" fmla="*/ 6096746 w 6105267"/>
              <a:gd name="connsiteY65" fmla="*/ 5862844 h 6858000"/>
              <a:gd name="connsiteX66" fmla="*/ 6045436 w 6105267"/>
              <a:gd name="connsiteY66" fmla="*/ 6124480 h 6858000"/>
              <a:gd name="connsiteX67" fmla="*/ 6030489 w 6105267"/>
              <a:gd name="connsiteY67" fmla="*/ 6317666 h 6858000"/>
              <a:gd name="connsiteX68" fmla="*/ 6007492 w 6105267"/>
              <a:gd name="connsiteY68" fmla="*/ 6440818 h 6858000"/>
              <a:gd name="connsiteX69" fmla="*/ 6009467 w 6105267"/>
              <a:gd name="connsiteY69" fmla="*/ 6487076 h 6858000"/>
              <a:gd name="connsiteX70" fmla="*/ 5995064 w 6105267"/>
              <a:gd name="connsiteY70" fmla="*/ 6540791 h 6858000"/>
              <a:gd name="connsiteX71" fmla="*/ 5986207 w 6105267"/>
              <a:gd name="connsiteY71" fmla="*/ 6695855 h 6858000"/>
              <a:gd name="connsiteX72" fmla="*/ 5979428 w 6105267"/>
              <a:gd name="connsiteY72" fmla="*/ 6754678 h 6858000"/>
              <a:gd name="connsiteX73" fmla="*/ 5984543 w 6105267"/>
              <a:gd name="connsiteY73" fmla="*/ 6811016 h 6858000"/>
              <a:gd name="connsiteX74" fmla="*/ 5979671 w 6105267"/>
              <a:gd name="connsiteY74" fmla="*/ 6858000 h 6858000"/>
              <a:gd name="connsiteX75" fmla="*/ 0 w 6105267"/>
              <a:gd name="connsiteY75" fmla="*/ 6858000 h 6858000"/>
              <a:gd name="connsiteX76" fmla="*/ 0 w 6105267"/>
              <a:gd name="connsiteY76"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18409 w 6105267"/>
              <a:gd name="connsiteY57" fmla="*/ 5227157 h 6858000"/>
              <a:gd name="connsiteX58" fmla="*/ 6036748 w 6105267"/>
              <a:gd name="connsiteY58" fmla="*/ 5322752 h 6858000"/>
              <a:gd name="connsiteX59" fmla="*/ 6037677 w 6105267"/>
              <a:gd name="connsiteY59" fmla="*/ 5354807 h 6858000"/>
              <a:gd name="connsiteX60" fmla="*/ 6053435 w 6105267"/>
              <a:gd name="connsiteY60" fmla="*/ 5387547 h 6858000"/>
              <a:gd name="connsiteX61" fmla="*/ 6068640 w 6105267"/>
              <a:gd name="connsiteY61" fmla="*/ 5474503 h 6858000"/>
              <a:gd name="connsiteX62" fmla="*/ 6080922 w 6105267"/>
              <a:gd name="connsiteY62" fmla="*/ 5561070 h 6858000"/>
              <a:gd name="connsiteX63" fmla="*/ 6096949 w 6105267"/>
              <a:gd name="connsiteY63" fmla="*/ 5648179 h 6858000"/>
              <a:gd name="connsiteX64" fmla="*/ 6096746 w 6105267"/>
              <a:gd name="connsiteY64" fmla="*/ 5862844 h 6858000"/>
              <a:gd name="connsiteX65" fmla="*/ 6045436 w 6105267"/>
              <a:gd name="connsiteY65" fmla="*/ 6124480 h 6858000"/>
              <a:gd name="connsiteX66" fmla="*/ 6030489 w 6105267"/>
              <a:gd name="connsiteY66" fmla="*/ 6317666 h 6858000"/>
              <a:gd name="connsiteX67" fmla="*/ 6007492 w 6105267"/>
              <a:gd name="connsiteY67" fmla="*/ 6440818 h 6858000"/>
              <a:gd name="connsiteX68" fmla="*/ 6009467 w 6105267"/>
              <a:gd name="connsiteY68" fmla="*/ 6487076 h 6858000"/>
              <a:gd name="connsiteX69" fmla="*/ 5995064 w 6105267"/>
              <a:gd name="connsiteY69" fmla="*/ 6540791 h 6858000"/>
              <a:gd name="connsiteX70" fmla="*/ 5986207 w 6105267"/>
              <a:gd name="connsiteY70" fmla="*/ 6695855 h 6858000"/>
              <a:gd name="connsiteX71" fmla="*/ 5979428 w 6105267"/>
              <a:gd name="connsiteY71" fmla="*/ 6754678 h 6858000"/>
              <a:gd name="connsiteX72" fmla="*/ 5984543 w 6105267"/>
              <a:gd name="connsiteY72" fmla="*/ 6811016 h 6858000"/>
              <a:gd name="connsiteX73" fmla="*/ 5979671 w 6105267"/>
              <a:gd name="connsiteY73" fmla="*/ 6858000 h 6858000"/>
              <a:gd name="connsiteX74" fmla="*/ 0 w 6105267"/>
              <a:gd name="connsiteY74" fmla="*/ 6858000 h 6858000"/>
              <a:gd name="connsiteX75" fmla="*/ 0 w 6105267"/>
              <a:gd name="connsiteY75"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18409 w 6105267"/>
              <a:gd name="connsiteY57" fmla="*/ 5227157 h 6858000"/>
              <a:gd name="connsiteX58" fmla="*/ 6036748 w 6105267"/>
              <a:gd name="connsiteY58" fmla="*/ 5322752 h 6858000"/>
              <a:gd name="connsiteX59" fmla="*/ 6037677 w 6105267"/>
              <a:gd name="connsiteY59" fmla="*/ 5354807 h 6858000"/>
              <a:gd name="connsiteX60" fmla="*/ 6053435 w 6105267"/>
              <a:gd name="connsiteY60" fmla="*/ 5387547 h 6858000"/>
              <a:gd name="connsiteX61" fmla="*/ 6068640 w 6105267"/>
              <a:gd name="connsiteY61" fmla="*/ 5474503 h 6858000"/>
              <a:gd name="connsiteX62" fmla="*/ 6080922 w 6105267"/>
              <a:gd name="connsiteY62" fmla="*/ 5561070 h 6858000"/>
              <a:gd name="connsiteX63" fmla="*/ 6096949 w 6105267"/>
              <a:gd name="connsiteY63" fmla="*/ 5648179 h 6858000"/>
              <a:gd name="connsiteX64" fmla="*/ 6096746 w 6105267"/>
              <a:gd name="connsiteY64" fmla="*/ 5862844 h 6858000"/>
              <a:gd name="connsiteX65" fmla="*/ 6045436 w 6105267"/>
              <a:gd name="connsiteY65" fmla="*/ 6124480 h 6858000"/>
              <a:gd name="connsiteX66" fmla="*/ 6030489 w 6105267"/>
              <a:gd name="connsiteY66" fmla="*/ 6317666 h 6858000"/>
              <a:gd name="connsiteX67" fmla="*/ 6007492 w 6105267"/>
              <a:gd name="connsiteY67" fmla="*/ 6440818 h 6858000"/>
              <a:gd name="connsiteX68" fmla="*/ 6009467 w 6105267"/>
              <a:gd name="connsiteY68" fmla="*/ 6487076 h 6858000"/>
              <a:gd name="connsiteX69" fmla="*/ 5995064 w 6105267"/>
              <a:gd name="connsiteY69" fmla="*/ 6540791 h 6858000"/>
              <a:gd name="connsiteX70" fmla="*/ 5986207 w 6105267"/>
              <a:gd name="connsiteY70" fmla="*/ 6695855 h 6858000"/>
              <a:gd name="connsiteX71" fmla="*/ 5979428 w 6105267"/>
              <a:gd name="connsiteY71" fmla="*/ 6754678 h 6858000"/>
              <a:gd name="connsiteX72" fmla="*/ 5984543 w 6105267"/>
              <a:gd name="connsiteY72" fmla="*/ 6811016 h 6858000"/>
              <a:gd name="connsiteX73" fmla="*/ 5979671 w 6105267"/>
              <a:gd name="connsiteY73" fmla="*/ 6858000 h 6858000"/>
              <a:gd name="connsiteX74" fmla="*/ 0 w 6105267"/>
              <a:gd name="connsiteY74" fmla="*/ 6858000 h 6858000"/>
              <a:gd name="connsiteX75" fmla="*/ 0 w 6105267"/>
              <a:gd name="connsiteY75"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186352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186352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706168 w 6105267"/>
              <a:gd name="connsiteY41" fmla="*/ 3797701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722836 w 6105267"/>
              <a:gd name="connsiteY41" fmla="*/ 3814370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722836 w 6105267"/>
              <a:gd name="connsiteY41" fmla="*/ 3814370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55472 w 6105267"/>
              <a:gd name="connsiteY38" fmla="*/ 3678877 h 6858000"/>
              <a:gd name="connsiteX39" fmla="*/ 5683015 w 6105267"/>
              <a:gd name="connsiteY39" fmla="*/ 3762025 h 6858000"/>
              <a:gd name="connsiteX40" fmla="*/ 5722836 w 6105267"/>
              <a:gd name="connsiteY40" fmla="*/ 3814370 h 6858000"/>
              <a:gd name="connsiteX41" fmla="*/ 5768491 w 6105267"/>
              <a:gd name="connsiteY41" fmla="*/ 3914399 h 6858000"/>
              <a:gd name="connsiteX42" fmla="*/ 5793123 w 6105267"/>
              <a:gd name="connsiteY42" fmla="*/ 3969952 h 6858000"/>
              <a:gd name="connsiteX43" fmla="*/ 5808321 w 6105267"/>
              <a:gd name="connsiteY43" fmla="*/ 3988153 h 6858000"/>
              <a:gd name="connsiteX44" fmla="*/ 5860672 w 6105267"/>
              <a:gd name="connsiteY44" fmla="*/ 4061579 h 6858000"/>
              <a:gd name="connsiteX45" fmla="*/ 5894095 w 6105267"/>
              <a:gd name="connsiteY45" fmla="*/ 4128857 h 6858000"/>
              <a:gd name="connsiteX46" fmla="*/ 5903513 w 6105267"/>
              <a:gd name="connsiteY46" fmla="*/ 4187661 h 6858000"/>
              <a:gd name="connsiteX47" fmla="*/ 5949086 w 6105267"/>
              <a:gd name="connsiteY47" fmla="*/ 4366139 h 6858000"/>
              <a:gd name="connsiteX48" fmla="*/ 5949261 w 6105267"/>
              <a:gd name="connsiteY48" fmla="*/ 4449185 h 6858000"/>
              <a:gd name="connsiteX49" fmla="*/ 5961816 w 6105267"/>
              <a:gd name="connsiteY49" fmla="*/ 4494562 h 6858000"/>
              <a:gd name="connsiteX50" fmla="*/ 5998138 w 6105267"/>
              <a:gd name="connsiteY50" fmla="*/ 4697518 h 6858000"/>
              <a:gd name="connsiteX51" fmla="*/ 6007819 w 6105267"/>
              <a:gd name="connsiteY51" fmla="*/ 4858148 h 6858000"/>
              <a:gd name="connsiteX52" fmla="*/ 6007749 w 6105267"/>
              <a:gd name="connsiteY52" fmla="*/ 4964715 h 6858000"/>
              <a:gd name="connsiteX53" fmla="*/ 6005269 w 6105267"/>
              <a:gd name="connsiteY53" fmla="*/ 5150567 h 6858000"/>
              <a:gd name="connsiteX54" fmla="*/ 6001127 w 6105267"/>
              <a:gd name="connsiteY54" fmla="*/ 5164609 h 6858000"/>
              <a:gd name="connsiteX55" fmla="*/ 5998514 w 6105267"/>
              <a:gd name="connsiteY55" fmla="*/ 5189673 h 6858000"/>
              <a:gd name="connsiteX56" fmla="*/ 6036748 w 6105267"/>
              <a:gd name="connsiteY56" fmla="*/ 5322752 h 6858000"/>
              <a:gd name="connsiteX57" fmla="*/ 6037677 w 6105267"/>
              <a:gd name="connsiteY57" fmla="*/ 5354807 h 6858000"/>
              <a:gd name="connsiteX58" fmla="*/ 6053435 w 6105267"/>
              <a:gd name="connsiteY58" fmla="*/ 5387547 h 6858000"/>
              <a:gd name="connsiteX59" fmla="*/ 6068640 w 6105267"/>
              <a:gd name="connsiteY59" fmla="*/ 5474503 h 6858000"/>
              <a:gd name="connsiteX60" fmla="*/ 6080922 w 6105267"/>
              <a:gd name="connsiteY60" fmla="*/ 5561070 h 6858000"/>
              <a:gd name="connsiteX61" fmla="*/ 6096949 w 6105267"/>
              <a:gd name="connsiteY61" fmla="*/ 5648179 h 6858000"/>
              <a:gd name="connsiteX62" fmla="*/ 6096746 w 6105267"/>
              <a:gd name="connsiteY62" fmla="*/ 5862844 h 6858000"/>
              <a:gd name="connsiteX63" fmla="*/ 6045436 w 6105267"/>
              <a:gd name="connsiteY63" fmla="*/ 6124480 h 6858000"/>
              <a:gd name="connsiteX64" fmla="*/ 6030489 w 6105267"/>
              <a:gd name="connsiteY64" fmla="*/ 6317666 h 6858000"/>
              <a:gd name="connsiteX65" fmla="*/ 6007492 w 6105267"/>
              <a:gd name="connsiteY65" fmla="*/ 6440818 h 6858000"/>
              <a:gd name="connsiteX66" fmla="*/ 6009467 w 6105267"/>
              <a:gd name="connsiteY66" fmla="*/ 6487076 h 6858000"/>
              <a:gd name="connsiteX67" fmla="*/ 5995064 w 6105267"/>
              <a:gd name="connsiteY67" fmla="*/ 6540791 h 6858000"/>
              <a:gd name="connsiteX68" fmla="*/ 5986207 w 6105267"/>
              <a:gd name="connsiteY68" fmla="*/ 6695855 h 6858000"/>
              <a:gd name="connsiteX69" fmla="*/ 5979428 w 6105267"/>
              <a:gd name="connsiteY69" fmla="*/ 6754678 h 6858000"/>
              <a:gd name="connsiteX70" fmla="*/ 5984543 w 6105267"/>
              <a:gd name="connsiteY70" fmla="*/ 6811016 h 6858000"/>
              <a:gd name="connsiteX71" fmla="*/ 5979671 w 6105267"/>
              <a:gd name="connsiteY71" fmla="*/ 6858000 h 6858000"/>
              <a:gd name="connsiteX72" fmla="*/ 0 w 6105267"/>
              <a:gd name="connsiteY72" fmla="*/ 6858000 h 6858000"/>
              <a:gd name="connsiteX73" fmla="*/ 0 w 6105267"/>
              <a:gd name="connsiteY73"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20805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30926 w 6105267"/>
              <a:gd name="connsiteY36" fmla="*/ 3564605 h 6858000"/>
              <a:gd name="connsiteX37" fmla="*/ 5597750 w 6105267"/>
              <a:gd name="connsiteY37" fmla="*/ 3520805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30926 w 6105267"/>
              <a:gd name="connsiteY36" fmla="*/ 3564605 h 6858000"/>
              <a:gd name="connsiteX37" fmla="*/ 5614055 w 6105267"/>
              <a:gd name="connsiteY37" fmla="*/ 3560779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30926 w 6105267"/>
              <a:gd name="connsiteY36" fmla="*/ 3564605 h 6858000"/>
              <a:gd name="connsiteX37" fmla="*/ 5614055 w 6105267"/>
              <a:gd name="connsiteY37" fmla="*/ 3560779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2069 w 6105267"/>
              <a:gd name="connsiteY36" fmla="*/ 3514638 h 6858000"/>
              <a:gd name="connsiteX37" fmla="*/ 5614055 w 6105267"/>
              <a:gd name="connsiteY37" fmla="*/ 3560779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05267" h="6858000">
                <a:moveTo>
                  <a:pt x="0" y="0"/>
                </a:moveTo>
                <a:lnTo>
                  <a:pt x="4965888" y="0"/>
                </a:lnTo>
                <a:lnTo>
                  <a:pt x="4967767" y="7930"/>
                </a:lnTo>
                <a:cubicBezTo>
                  <a:pt x="4971201" y="21562"/>
                  <a:pt x="4974810" y="33728"/>
                  <a:pt x="4979444" y="43921"/>
                </a:cubicBezTo>
                <a:cubicBezTo>
                  <a:pt x="5002155" y="108089"/>
                  <a:pt x="5039453" y="125421"/>
                  <a:pt x="5075458" y="264355"/>
                </a:cubicBezTo>
                <a:cubicBezTo>
                  <a:pt x="5080172" y="263373"/>
                  <a:pt x="5084375" y="273006"/>
                  <a:pt x="5081175" y="277448"/>
                </a:cubicBezTo>
                <a:cubicBezTo>
                  <a:pt x="5078869" y="356637"/>
                  <a:pt x="5109899" y="337879"/>
                  <a:pt x="5097011" y="355616"/>
                </a:cubicBezTo>
                <a:cubicBezTo>
                  <a:pt x="5108982" y="393897"/>
                  <a:pt x="5123954" y="442245"/>
                  <a:pt x="5153000" y="507134"/>
                </a:cubicBezTo>
                <a:cubicBezTo>
                  <a:pt x="5159130" y="542272"/>
                  <a:pt x="5172528" y="570912"/>
                  <a:pt x="5171282" y="602071"/>
                </a:cubicBezTo>
                <a:cubicBezTo>
                  <a:pt x="5177290" y="647968"/>
                  <a:pt x="5183528" y="639882"/>
                  <a:pt x="5189051" y="782518"/>
                </a:cubicBezTo>
                <a:cubicBezTo>
                  <a:pt x="5196533" y="819747"/>
                  <a:pt x="5211748" y="856581"/>
                  <a:pt x="5218707" y="886387"/>
                </a:cubicBezTo>
                <a:cubicBezTo>
                  <a:pt x="5222103" y="910651"/>
                  <a:pt x="5224626" y="881734"/>
                  <a:pt x="5221281" y="920873"/>
                </a:cubicBezTo>
                <a:cubicBezTo>
                  <a:pt x="5216226" y="962348"/>
                  <a:pt x="5227328" y="1047212"/>
                  <a:pt x="5201018" y="1095027"/>
                </a:cubicBezTo>
                <a:cubicBezTo>
                  <a:pt x="5195677" y="1140464"/>
                  <a:pt x="5205610" y="1173951"/>
                  <a:pt x="5205902" y="1203021"/>
                </a:cubicBezTo>
                <a:cubicBezTo>
                  <a:pt x="5207939" y="1240877"/>
                  <a:pt x="5220231" y="1264849"/>
                  <a:pt x="5207532" y="1278975"/>
                </a:cubicBezTo>
                <a:cubicBezTo>
                  <a:pt x="5213654" y="1306391"/>
                  <a:pt x="5220794" y="1339415"/>
                  <a:pt x="5225968" y="1357994"/>
                </a:cubicBezTo>
                <a:cubicBezTo>
                  <a:pt x="5235560" y="1363307"/>
                  <a:pt x="5224941" y="1377158"/>
                  <a:pt x="5226675" y="1385685"/>
                </a:cubicBezTo>
                <a:cubicBezTo>
                  <a:pt x="5235522" y="1394562"/>
                  <a:pt x="5242140" y="1429309"/>
                  <a:pt x="5237226" y="1441327"/>
                </a:cubicBezTo>
                <a:lnTo>
                  <a:pt x="5255653" y="1524712"/>
                </a:lnTo>
                <a:lnTo>
                  <a:pt x="5263491" y="1642938"/>
                </a:lnTo>
                <a:cubicBezTo>
                  <a:pt x="5233312" y="1645260"/>
                  <a:pt x="5283758" y="1680689"/>
                  <a:pt x="5256552" y="1672509"/>
                </a:cubicBezTo>
                <a:cubicBezTo>
                  <a:pt x="5263439" y="1704194"/>
                  <a:pt x="5241186" y="1762238"/>
                  <a:pt x="5264549" y="1837572"/>
                </a:cubicBezTo>
                <a:cubicBezTo>
                  <a:pt x="5255047" y="1894025"/>
                  <a:pt x="5279958" y="1903508"/>
                  <a:pt x="5255696" y="1953770"/>
                </a:cubicBezTo>
                <a:cubicBezTo>
                  <a:pt x="5254497" y="2018939"/>
                  <a:pt x="5251158" y="2034824"/>
                  <a:pt x="5252592" y="2092210"/>
                </a:cubicBezTo>
                <a:cubicBezTo>
                  <a:pt x="5251660" y="2141443"/>
                  <a:pt x="5257478" y="2177466"/>
                  <a:pt x="5257248" y="2203922"/>
                </a:cubicBezTo>
                <a:lnTo>
                  <a:pt x="5262551" y="2288050"/>
                </a:lnTo>
                <a:cubicBezTo>
                  <a:pt x="5267437" y="2336348"/>
                  <a:pt x="5279466" y="2334639"/>
                  <a:pt x="5293877" y="2368649"/>
                </a:cubicBezTo>
                <a:lnTo>
                  <a:pt x="5311338" y="2404034"/>
                </a:lnTo>
                <a:cubicBezTo>
                  <a:pt x="5310997" y="2405674"/>
                  <a:pt x="5338704" y="2463412"/>
                  <a:pt x="5338366" y="2465052"/>
                </a:cubicBezTo>
                <a:cubicBezTo>
                  <a:pt x="5342744" y="2497318"/>
                  <a:pt x="5359740" y="2532873"/>
                  <a:pt x="5371263" y="2586413"/>
                </a:cubicBezTo>
                <a:cubicBezTo>
                  <a:pt x="5361911" y="2605414"/>
                  <a:pt x="5395423" y="2719664"/>
                  <a:pt x="5407503" y="2786290"/>
                </a:cubicBezTo>
                <a:cubicBezTo>
                  <a:pt x="5407454" y="2786708"/>
                  <a:pt x="5407404" y="2787125"/>
                  <a:pt x="5407356" y="2787545"/>
                </a:cubicBezTo>
                <a:cubicBezTo>
                  <a:pt x="5433437" y="2813691"/>
                  <a:pt x="5432314" y="2814723"/>
                  <a:pt x="5448870" y="2838305"/>
                </a:cubicBezTo>
                <a:cubicBezTo>
                  <a:pt x="5464968" y="2894270"/>
                  <a:pt x="5454425" y="2918525"/>
                  <a:pt x="5503944" y="3123335"/>
                </a:cubicBezTo>
                <a:cubicBezTo>
                  <a:pt x="5512347" y="3181628"/>
                  <a:pt x="5512245" y="3208390"/>
                  <a:pt x="5525532" y="3258473"/>
                </a:cubicBezTo>
                <a:cubicBezTo>
                  <a:pt x="5539834" y="3322326"/>
                  <a:pt x="5576402" y="3407674"/>
                  <a:pt x="5589758" y="3453699"/>
                </a:cubicBezTo>
                <a:cubicBezTo>
                  <a:pt x="5570147" y="3490668"/>
                  <a:pt x="5591299" y="3454351"/>
                  <a:pt x="5592069" y="3514638"/>
                </a:cubicBezTo>
                <a:lnTo>
                  <a:pt x="5614055" y="3560779"/>
                </a:lnTo>
                <a:cubicBezTo>
                  <a:pt x="5642477" y="3636744"/>
                  <a:pt x="5634212" y="3552814"/>
                  <a:pt x="5683015" y="3762025"/>
                </a:cubicBezTo>
                <a:cubicBezTo>
                  <a:pt x="5687021" y="3766429"/>
                  <a:pt x="5717920" y="3810691"/>
                  <a:pt x="5722836" y="3814370"/>
                </a:cubicBezTo>
                <a:lnTo>
                  <a:pt x="5768491" y="3914399"/>
                </a:lnTo>
                <a:cubicBezTo>
                  <a:pt x="5768399" y="3927909"/>
                  <a:pt x="5782052" y="3965459"/>
                  <a:pt x="5793123" y="3969952"/>
                </a:cubicBezTo>
                <a:cubicBezTo>
                  <a:pt x="5797717" y="3977244"/>
                  <a:pt x="5797864" y="3987352"/>
                  <a:pt x="5808321" y="3988153"/>
                </a:cubicBezTo>
                <a:cubicBezTo>
                  <a:pt x="5819579" y="4003424"/>
                  <a:pt x="5841613" y="4014315"/>
                  <a:pt x="5860672" y="4061579"/>
                </a:cubicBezTo>
                <a:cubicBezTo>
                  <a:pt x="5872084" y="4080468"/>
                  <a:pt x="5865523" y="4095937"/>
                  <a:pt x="5894095" y="4128857"/>
                </a:cubicBezTo>
                <a:lnTo>
                  <a:pt x="5903513" y="4187661"/>
                </a:lnTo>
                <a:cubicBezTo>
                  <a:pt x="5912281" y="4237527"/>
                  <a:pt x="5929555" y="4191583"/>
                  <a:pt x="5949086" y="4366139"/>
                </a:cubicBezTo>
                <a:cubicBezTo>
                  <a:pt x="5948498" y="4373973"/>
                  <a:pt x="5947179" y="4442831"/>
                  <a:pt x="5949261" y="4449185"/>
                </a:cubicBezTo>
                <a:lnTo>
                  <a:pt x="5961816" y="4494562"/>
                </a:lnTo>
                <a:cubicBezTo>
                  <a:pt x="5969962" y="4535951"/>
                  <a:pt x="5978352" y="4666880"/>
                  <a:pt x="5998138" y="4697518"/>
                </a:cubicBezTo>
                <a:cubicBezTo>
                  <a:pt x="6005688" y="4743028"/>
                  <a:pt x="6006217" y="4813615"/>
                  <a:pt x="6007819" y="4858148"/>
                </a:cubicBezTo>
                <a:cubicBezTo>
                  <a:pt x="6006852" y="4913684"/>
                  <a:pt x="6011369" y="4918877"/>
                  <a:pt x="6007749" y="4964715"/>
                </a:cubicBezTo>
                <a:cubicBezTo>
                  <a:pt x="6006922" y="5026666"/>
                  <a:pt x="6006096" y="5088616"/>
                  <a:pt x="6005269" y="5150567"/>
                </a:cubicBezTo>
                <a:lnTo>
                  <a:pt x="6001127" y="5164609"/>
                </a:lnTo>
                <a:lnTo>
                  <a:pt x="5998514" y="5189673"/>
                </a:lnTo>
                <a:lnTo>
                  <a:pt x="6036748" y="5322752"/>
                </a:lnTo>
                <a:cubicBezTo>
                  <a:pt x="6037058" y="5333437"/>
                  <a:pt x="6037367" y="5344122"/>
                  <a:pt x="6037677" y="5354807"/>
                </a:cubicBezTo>
                <a:lnTo>
                  <a:pt x="6053435" y="5387547"/>
                </a:lnTo>
                <a:cubicBezTo>
                  <a:pt x="6058595" y="5407496"/>
                  <a:pt x="6064059" y="5445583"/>
                  <a:pt x="6068640" y="5474503"/>
                </a:cubicBezTo>
                <a:cubicBezTo>
                  <a:pt x="6065387" y="5502156"/>
                  <a:pt x="6077015" y="5529097"/>
                  <a:pt x="6080922" y="5561070"/>
                </a:cubicBezTo>
                <a:cubicBezTo>
                  <a:pt x="6069952" y="5593856"/>
                  <a:pt x="6092872" y="5614018"/>
                  <a:pt x="6096949" y="5648179"/>
                </a:cubicBezTo>
                <a:cubicBezTo>
                  <a:pt x="6121811" y="5715144"/>
                  <a:pt x="6081535" y="5799438"/>
                  <a:pt x="6096746" y="5862844"/>
                </a:cubicBezTo>
                <a:cubicBezTo>
                  <a:pt x="6088161" y="5942227"/>
                  <a:pt x="6066798" y="6084395"/>
                  <a:pt x="6045436" y="6124480"/>
                </a:cubicBezTo>
                <a:cubicBezTo>
                  <a:pt x="6035300" y="6187952"/>
                  <a:pt x="6042671" y="6255420"/>
                  <a:pt x="6030489" y="6317666"/>
                </a:cubicBezTo>
                <a:cubicBezTo>
                  <a:pt x="5997800" y="6359855"/>
                  <a:pt x="6026490" y="6389009"/>
                  <a:pt x="6007492" y="6440818"/>
                </a:cubicBezTo>
                <a:cubicBezTo>
                  <a:pt x="6032870" y="6477306"/>
                  <a:pt x="6007936" y="6454949"/>
                  <a:pt x="6009467" y="6487076"/>
                </a:cubicBezTo>
                <a:cubicBezTo>
                  <a:pt x="6007396" y="6503737"/>
                  <a:pt x="5997257" y="6531311"/>
                  <a:pt x="5995064" y="6540791"/>
                </a:cubicBezTo>
                <a:lnTo>
                  <a:pt x="5986207" y="6695855"/>
                </a:lnTo>
                <a:cubicBezTo>
                  <a:pt x="5979276" y="6706164"/>
                  <a:pt x="5972094" y="6743953"/>
                  <a:pt x="5979428" y="6754678"/>
                </a:cubicBezTo>
                <a:cubicBezTo>
                  <a:pt x="5979151" y="6773871"/>
                  <a:pt x="5984503" y="6793796"/>
                  <a:pt x="5984543" y="6811016"/>
                </a:cubicBezTo>
                <a:cubicBezTo>
                  <a:pt x="5983922" y="6824242"/>
                  <a:pt x="6007010" y="6838446"/>
                  <a:pt x="5979671" y="6858000"/>
                </a:cubicBezTo>
                <a:lnTo>
                  <a:pt x="0" y="6858000"/>
                </a:lnTo>
                <a:lnTo>
                  <a:pt x="0" y="0"/>
                </a:lnTo>
                <a:close/>
              </a:path>
            </a:pathLst>
          </a:custGeom>
          <a:blipFill>
            <a:blip r:embed="rId2"/>
            <a:tile tx="0" ty="0" sx="70000" sy="7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D744AD2-808D-F9DA-B34C-42ECD5B238C2}"/>
              </a:ext>
            </a:extLst>
          </p:cNvPr>
          <p:cNvSpPr>
            <a:spLocks noGrp="1"/>
          </p:cNvSpPr>
          <p:nvPr>
            <p:ph idx="1"/>
          </p:nvPr>
        </p:nvSpPr>
        <p:spPr>
          <a:xfrm>
            <a:off x="5762445" y="214216"/>
            <a:ext cx="5557187" cy="2361745"/>
          </a:xfrm>
        </p:spPr>
        <p:txBody>
          <a:bodyPr anchor="ctr">
            <a:noAutofit/>
          </a:bodyPr>
          <a:lstStyle/>
          <a:p>
            <a:r>
              <a:rPr lang="en-US" sz="1500" dirty="0"/>
              <a:t>Born July 7, 1887 in Russia</a:t>
            </a:r>
          </a:p>
          <a:p>
            <a:r>
              <a:rPr lang="en-US" sz="1500" dirty="0"/>
              <a:t>His family, which included eight other children, was devoutly Jewish</a:t>
            </a:r>
          </a:p>
          <a:p>
            <a:r>
              <a:rPr lang="en-US" sz="1500" dirty="0"/>
              <a:t>Highly successful Surrealism Artist</a:t>
            </a:r>
          </a:p>
          <a:p>
            <a:r>
              <a:rPr lang="en-US" sz="1500" dirty="0"/>
              <a:t>Chagall avoided the spotlight and was disinterested in fame. He sometimes denied being the famous painter and when asked if he was THE Chagall, the artist would mischievously point to someone else and say, “Maybe that’s him.”</a:t>
            </a:r>
          </a:p>
        </p:txBody>
      </p:sp>
      <p:sp>
        <p:nvSpPr>
          <p:cNvPr id="2061" name="Rectangle 2060">
            <a:extLst>
              <a:ext uri="{FF2B5EF4-FFF2-40B4-BE49-F238E27FC236}">
                <a16:creationId xmlns:a16="http://schemas.microsoft.com/office/drawing/2014/main" id="{BA046A61-60D5-4DD7-9750-B310FADD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08959">
            <a:off x="951440" y="3529596"/>
            <a:ext cx="3701304" cy="2843647"/>
          </a:xfrm>
          <a:prstGeom prst="rect">
            <a:avLst/>
          </a:prstGeom>
          <a:solidFill>
            <a:srgbClr val="EFEEE9"/>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10 Things to Know about Marc Chagall - Artsper Magazine">
            <a:extLst>
              <a:ext uri="{FF2B5EF4-FFF2-40B4-BE49-F238E27FC236}">
                <a16:creationId xmlns:a16="http://schemas.microsoft.com/office/drawing/2014/main" id="{8FFD0A78-C45E-BBE1-0B0A-4E6C59355C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785" r="5658" b="-2"/>
          <a:stretch/>
        </p:blipFill>
        <p:spPr bwMode="auto">
          <a:xfrm>
            <a:off x="989163" y="3567614"/>
            <a:ext cx="3625768" cy="2772734"/>
          </a:xfrm>
          <a:custGeom>
            <a:avLst/>
            <a:gdLst/>
            <a:ahLst/>
            <a:cxnLst/>
            <a:rect l="l" t="t" r="r" b="b"/>
            <a:pathLst>
              <a:path w="3625768" h="2772734">
                <a:moveTo>
                  <a:pt x="3483945" y="0"/>
                </a:moveTo>
                <a:lnTo>
                  <a:pt x="3625730" y="2548771"/>
                </a:lnTo>
                <a:cubicBezTo>
                  <a:pt x="3626520" y="2563757"/>
                  <a:pt x="3614951" y="2576575"/>
                  <a:pt x="3599835" y="2577454"/>
                </a:cubicBezTo>
                <a:cubicBezTo>
                  <a:pt x="3052538" y="2611021"/>
                  <a:pt x="1388913" y="2704541"/>
                  <a:pt x="143751" y="2772638"/>
                </a:cubicBezTo>
                <a:lnTo>
                  <a:pt x="141982" y="2772734"/>
                </a:lnTo>
                <a:lnTo>
                  <a:pt x="48" y="221303"/>
                </a:lnTo>
                <a:cubicBezTo>
                  <a:pt x="-621" y="208362"/>
                  <a:pt x="5927" y="197505"/>
                  <a:pt x="14722" y="196982"/>
                </a:cubicBezTo>
                <a:lnTo>
                  <a:pt x="740808" y="156590"/>
                </a:lnTo>
                <a:lnTo>
                  <a:pt x="764142" y="148678"/>
                </a:lnTo>
                <a:cubicBezTo>
                  <a:pt x="777460" y="148229"/>
                  <a:pt x="780639" y="152171"/>
                  <a:pt x="788886" y="153916"/>
                </a:cubicBezTo>
                <a:lnTo>
                  <a:pt x="1113744" y="135844"/>
                </a:lnTo>
                <a:lnTo>
                  <a:pt x="1156865" y="133445"/>
                </a:lnTo>
                <a:lnTo>
                  <a:pt x="1180558" y="125078"/>
                </a:lnTo>
                <a:cubicBezTo>
                  <a:pt x="1190560" y="130158"/>
                  <a:pt x="1197035" y="118777"/>
                  <a:pt x="1204735" y="115655"/>
                </a:cubicBezTo>
                <a:lnTo>
                  <a:pt x="1228270" y="110862"/>
                </a:lnTo>
                <a:lnTo>
                  <a:pt x="1246508" y="109308"/>
                </a:lnTo>
                <a:lnTo>
                  <a:pt x="1265912" y="112996"/>
                </a:lnTo>
                <a:cubicBezTo>
                  <a:pt x="1271281" y="113160"/>
                  <a:pt x="1272528" y="110124"/>
                  <a:pt x="1278720" y="110300"/>
                </a:cubicBezTo>
                <a:lnTo>
                  <a:pt x="1303065" y="114055"/>
                </a:lnTo>
                <a:lnTo>
                  <a:pt x="1338523" y="116788"/>
                </a:lnTo>
                <a:lnTo>
                  <a:pt x="1363031" y="120441"/>
                </a:lnTo>
                <a:lnTo>
                  <a:pt x="1367788" y="121712"/>
                </a:lnTo>
                <a:lnTo>
                  <a:pt x="1526330" y="112892"/>
                </a:lnTo>
                <a:lnTo>
                  <a:pt x="1537931" y="110530"/>
                </a:lnTo>
                <a:lnTo>
                  <a:pt x="1577483" y="110047"/>
                </a:lnTo>
                <a:lnTo>
                  <a:pt x="1583083" y="107396"/>
                </a:lnTo>
                <a:lnTo>
                  <a:pt x="1621787" y="107582"/>
                </a:lnTo>
                <a:cubicBezTo>
                  <a:pt x="1634544" y="106542"/>
                  <a:pt x="1656709" y="105831"/>
                  <a:pt x="1663943" y="103251"/>
                </a:cubicBezTo>
                <a:lnTo>
                  <a:pt x="1666802" y="97754"/>
                </a:lnTo>
                <a:lnTo>
                  <a:pt x="1676046" y="96770"/>
                </a:lnTo>
                <a:cubicBezTo>
                  <a:pt x="1676746" y="97141"/>
                  <a:pt x="1690091" y="96057"/>
                  <a:pt x="1690644" y="96061"/>
                </a:cubicBezTo>
                <a:lnTo>
                  <a:pt x="1723641" y="99828"/>
                </a:lnTo>
                <a:close/>
              </a:path>
            </a:pathLst>
          </a:custGeom>
          <a:noFill/>
          <a:extLst>
            <a:ext uri="{909E8E84-426E-40DD-AFC4-6F175D3DCCD1}">
              <a14:hiddenFill xmlns:a14="http://schemas.microsoft.com/office/drawing/2010/main">
                <a:solidFill>
                  <a:srgbClr val="FFFFFF"/>
                </a:solidFill>
              </a14:hiddenFill>
            </a:ext>
          </a:extLst>
        </p:spPr>
      </p:pic>
      <p:sp>
        <p:nvSpPr>
          <p:cNvPr id="2063" name="Rectangle 2062">
            <a:extLst>
              <a:ext uri="{FF2B5EF4-FFF2-40B4-BE49-F238E27FC236}">
                <a16:creationId xmlns:a16="http://schemas.microsoft.com/office/drawing/2014/main" id="{1CC66135-34A3-4CE7-B85C-2ED658455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6278">
            <a:off x="1557128" y="688787"/>
            <a:ext cx="3701304" cy="2843647"/>
          </a:xfrm>
          <a:prstGeom prst="rect">
            <a:avLst/>
          </a:prstGeom>
          <a:solidFill>
            <a:srgbClr val="EFEEE9"/>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0 Facts to Know About Marc Chagall | Barnebys Magazine">
            <a:extLst>
              <a:ext uri="{FF2B5EF4-FFF2-40B4-BE49-F238E27FC236}">
                <a16:creationId xmlns:a16="http://schemas.microsoft.com/office/drawing/2014/main" id="{8A52E1E5-7580-04A4-87BC-F9FDAE870D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776" r="4776"/>
          <a:stretch/>
        </p:blipFill>
        <p:spPr bwMode="auto">
          <a:xfrm>
            <a:off x="1608654" y="724371"/>
            <a:ext cx="3598252" cy="2791598"/>
          </a:xfrm>
          <a:custGeom>
            <a:avLst/>
            <a:gdLst/>
            <a:ahLst/>
            <a:cxnLst/>
            <a:rect l="l" t="t" r="r" b="b"/>
            <a:pathLst>
              <a:path w="3598252" h="2791598">
                <a:moveTo>
                  <a:pt x="157374" y="14"/>
                </a:moveTo>
                <a:lnTo>
                  <a:pt x="877436" y="39069"/>
                </a:lnTo>
                <a:lnTo>
                  <a:pt x="901303" y="33662"/>
                </a:lnTo>
                <a:cubicBezTo>
                  <a:pt x="914477" y="34672"/>
                  <a:pt x="917178" y="38992"/>
                  <a:pt x="925115" y="41655"/>
                </a:cubicBezTo>
                <a:lnTo>
                  <a:pt x="1247278" y="59129"/>
                </a:lnTo>
                <a:lnTo>
                  <a:pt x="1290041" y="61449"/>
                </a:lnTo>
                <a:lnTo>
                  <a:pt x="1314311" y="55623"/>
                </a:lnTo>
                <a:cubicBezTo>
                  <a:pt x="1323611" y="61838"/>
                  <a:pt x="1331243" y="51085"/>
                  <a:pt x="1339174" y="48786"/>
                </a:cubicBezTo>
                <a:lnTo>
                  <a:pt x="1362897" y="46543"/>
                </a:lnTo>
                <a:lnTo>
                  <a:pt x="1381043" y="46980"/>
                </a:lnTo>
                <a:lnTo>
                  <a:pt x="1399762" y="52826"/>
                </a:lnTo>
                <a:cubicBezTo>
                  <a:pt x="1405036" y="53581"/>
                  <a:pt x="1406599" y="50659"/>
                  <a:pt x="1412682" y="51517"/>
                </a:cubicBezTo>
                <a:lnTo>
                  <a:pt x="1436264" y="57973"/>
                </a:lnTo>
                <a:lnTo>
                  <a:pt x="1470911" y="64620"/>
                </a:lnTo>
                <a:lnTo>
                  <a:pt x="1494664" y="70991"/>
                </a:lnTo>
                <a:lnTo>
                  <a:pt x="1499214" y="72794"/>
                </a:lnTo>
                <a:lnTo>
                  <a:pt x="1656441" y="81322"/>
                </a:lnTo>
                <a:lnTo>
                  <a:pt x="1668134" y="80216"/>
                </a:lnTo>
                <a:lnTo>
                  <a:pt x="1707169" y="84073"/>
                </a:lnTo>
                <a:lnTo>
                  <a:pt x="1712980" y="82018"/>
                </a:lnTo>
                <a:lnTo>
                  <a:pt x="1751106" y="86456"/>
                </a:lnTo>
                <a:cubicBezTo>
                  <a:pt x="1763793" y="86809"/>
                  <a:pt x="1785717" y="88528"/>
                  <a:pt x="1793130" y="86723"/>
                </a:cubicBezTo>
                <a:lnTo>
                  <a:pt x="1796552" y="81500"/>
                </a:lnTo>
                <a:lnTo>
                  <a:pt x="1805770" y="81525"/>
                </a:lnTo>
                <a:cubicBezTo>
                  <a:pt x="1806420" y="81975"/>
                  <a:pt x="1819691" y="82349"/>
                  <a:pt x="1820236" y="82413"/>
                </a:cubicBezTo>
                <a:lnTo>
                  <a:pt x="1852344" y="89831"/>
                </a:lnTo>
                <a:lnTo>
                  <a:pt x="3598252" y="182598"/>
                </a:lnTo>
                <a:lnTo>
                  <a:pt x="3458157" y="2765514"/>
                </a:lnTo>
                <a:cubicBezTo>
                  <a:pt x="3457291" y="2780696"/>
                  <a:pt x="3444481" y="2792337"/>
                  <a:pt x="3429486" y="2791562"/>
                </a:cubicBezTo>
                <a:cubicBezTo>
                  <a:pt x="2886387" y="2765268"/>
                  <a:pt x="1236457" y="2676765"/>
                  <a:pt x="1755" y="2608610"/>
                </a:cubicBezTo>
                <a:lnTo>
                  <a:pt x="0" y="2608513"/>
                </a:lnTo>
                <a:lnTo>
                  <a:pt x="140241" y="22901"/>
                </a:lnTo>
                <a:cubicBezTo>
                  <a:pt x="141003" y="9792"/>
                  <a:pt x="148648" y="-425"/>
                  <a:pt x="157374" y="1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95D1EC-2787-DBB3-CD8A-8CEC3A05DC2F}"/>
              </a:ext>
            </a:extLst>
          </p:cNvPr>
          <p:cNvSpPr txBox="1"/>
          <p:nvPr/>
        </p:nvSpPr>
        <p:spPr>
          <a:xfrm>
            <a:off x="4986555" y="5548722"/>
            <a:ext cx="7108966" cy="1523494"/>
          </a:xfrm>
          <a:prstGeom prst="rect">
            <a:avLst/>
          </a:prstGeom>
          <a:noFill/>
        </p:spPr>
        <p:txBody>
          <a:bodyPr wrap="square" rtlCol="0">
            <a:spAutoFit/>
          </a:bodyPr>
          <a:lstStyle/>
          <a:p>
            <a:pPr marL="285750" indent="-285750">
              <a:buFont typeface="Arial" panose="020B0604020202020204" pitchFamily="34" charset="0"/>
              <a:buChar char="•"/>
            </a:pPr>
            <a:r>
              <a:rPr lang="en-US" sz="1500" dirty="0"/>
              <a:t>Chagall painted the ceiling of the Opéra Garnier in Paris. The painting is a tribute to fourteen significant opera composers and their work, and he completed it at seventy-seven years of age! Additionally, despite the mammoth task, Chagall refused to be paid for his work.</a:t>
            </a:r>
          </a:p>
          <a:p>
            <a:endParaRPr lang="en-US" dirty="0"/>
          </a:p>
        </p:txBody>
      </p:sp>
      <p:sp>
        <p:nvSpPr>
          <p:cNvPr id="2" name="Title 1">
            <a:extLst>
              <a:ext uri="{FF2B5EF4-FFF2-40B4-BE49-F238E27FC236}">
                <a16:creationId xmlns:a16="http://schemas.microsoft.com/office/drawing/2014/main" id="{EF5415E2-813E-2FF3-5755-F91A377CBEFB}"/>
              </a:ext>
            </a:extLst>
          </p:cNvPr>
          <p:cNvSpPr>
            <a:spLocks noGrp="1"/>
          </p:cNvSpPr>
          <p:nvPr>
            <p:ph type="title"/>
          </p:nvPr>
        </p:nvSpPr>
        <p:spPr>
          <a:xfrm>
            <a:off x="-1066440" y="10733"/>
            <a:ext cx="4111206" cy="1250470"/>
          </a:xfrm>
        </p:spPr>
        <p:txBody>
          <a:bodyPr anchor="ctr">
            <a:normAutofit fontScale="90000"/>
          </a:bodyPr>
          <a:lstStyle/>
          <a:p>
            <a:pPr algn="r"/>
            <a:r>
              <a:rPr lang="en-US" dirty="0"/>
              <a:t>Life of </a:t>
            </a:r>
            <a:br>
              <a:rPr lang="en-US" dirty="0"/>
            </a:br>
            <a:r>
              <a:rPr lang="en-US" dirty="0"/>
              <a:t>Marc Chagall</a:t>
            </a:r>
          </a:p>
        </p:txBody>
      </p:sp>
      <p:pic>
        <p:nvPicPr>
          <p:cNvPr id="2054" name="Picture 6" descr="The Chagall ceiling of the Palais Garnier, Paris - The Good Life France">
            <a:extLst>
              <a:ext uri="{FF2B5EF4-FFF2-40B4-BE49-F238E27FC236}">
                <a16:creationId xmlns:a16="http://schemas.microsoft.com/office/drawing/2014/main" id="{BADEED5A-805B-31C9-DEAE-68CF0CB7AA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0552" y="2852683"/>
            <a:ext cx="3476445" cy="262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1618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1112-F2E4-422C-4CD7-6D0AB05DF6DE}"/>
              </a:ext>
            </a:extLst>
          </p:cNvPr>
          <p:cNvSpPr>
            <a:spLocks noGrp="1"/>
          </p:cNvSpPr>
          <p:nvPr>
            <p:ph type="title"/>
          </p:nvPr>
        </p:nvSpPr>
        <p:spPr>
          <a:xfrm>
            <a:off x="2909976" y="170973"/>
            <a:ext cx="2162356" cy="2468709"/>
          </a:xfrm>
        </p:spPr>
        <p:txBody>
          <a:bodyPr>
            <a:normAutofit/>
          </a:bodyPr>
          <a:lstStyle/>
          <a:p>
            <a:r>
              <a:rPr lang="en-US" sz="6000" dirty="0"/>
              <a:t>Art Work</a:t>
            </a:r>
          </a:p>
        </p:txBody>
      </p:sp>
      <p:sp>
        <p:nvSpPr>
          <p:cNvPr id="3" name="Content Placeholder 2">
            <a:extLst>
              <a:ext uri="{FF2B5EF4-FFF2-40B4-BE49-F238E27FC236}">
                <a16:creationId xmlns:a16="http://schemas.microsoft.com/office/drawing/2014/main" id="{F0F981BC-F791-9AC3-E44D-882E875A5D6F}"/>
              </a:ext>
            </a:extLst>
          </p:cNvPr>
          <p:cNvSpPr>
            <a:spLocks noGrp="1"/>
          </p:cNvSpPr>
          <p:nvPr>
            <p:ph sz="half" idx="1"/>
          </p:nvPr>
        </p:nvSpPr>
        <p:spPr>
          <a:xfrm>
            <a:off x="0" y="3460105"/>
            <a:ext cx="2912852" cy="1941573"/>
          </a:xfrm>
        </p:spPr>
        <p:txBody>
          <a:bodyPr>
            <a:normAutofit fontScale="77500" lnSpcReduction="20000"/>
          </a:bodyPr>
          <a:lstStyle/>
          <a:p>
            <a:r>
              <a:rPr lang="en-US" dirty="0"/>
              <a:t>In 2017, Chagall’s work, Les </a:t>
            </a:r>
            <a:r>
              <a:rPr lang="en-US" dirty="0" err="1"/>
              <a:t>Amoureux</a:t>
            </a:r>
            <a:r>
              <a:rPr lang="en-US" dirty="0"/>
              <a:t> (The Lovers), sold for a staggering $28.5 million at Sotheby’s New York. </a:t>
            </a:r>
          </a:p>
          <a:p>
            <a:r>
              <a:rPr lang="en-US" dirty="0"/>
              <a:t>Sotheby’s claimed the painting encapsulated Chagall’s two greatest passions; Bella and Paris.</a:t>
            </a:r>
          </a:p>
        </p:txBody>
      </p:sp>
      <p:pic>
        <p:nvPicPr>
          <p:cNvPr id="3076" name="Picture 4" descr="A woman in a maroon dress and a man in black suit embrace. A moon and a bird in a night sky appear on the skirt of the dress. A bouquet of flowers appears at the upper right. ">
            <a:extLst>
              <a:ext uri="{FF2B5EF4-FFF2-40B4-BE49-F238E27FC236}">
                <a16:creationId xmlns:a16="http://schemas.microsoft.com/office/drawing/2014/main" id="{2B0D327E-6FEF-F5CA-531C-6487722AF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1" y="103858"/>
            <a:ext cx="2508517" cy="32858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 and the village painting marc chagall's best-known artworks">
            <a:extLst>
              <a:ext uri="{FF2B5EF4-FFF2-40B4-BE49-F238E27FC236}">
                <a16:creationId xmlns:a16="http://schemas.microsoft.com/office/drawing/2014/main" id="{85CC11BB-6AE0-4FDE-C8FB-6183C6E3A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976" y="3389727"/>
            <a:ext cx="2435569" cy="3097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0ABA16-3A9A-A00C-F7A3-096B8FF93C08}"/>
              </a:ext>
            </a:extLst>
          </p:cNvPr>
          <p:cNvSpPr txBox="1"/>
          <p:nvPr/>
        </p:nvSpPr>
        <p:spPr>
          <a:xfrm>
            <a:off x="2751827" y="2917085"/>
            <a:ext cx="2915727" cy="338554"/>
          </a:xfrm>
          <a:prstGeom prst="rect">
            <a:avLst/>
          </a:prstGeom>
          <a:noFill/>
        </p:spPr>
        <p:txBody>
          <a:bodyPr wrap="square" rtlCol="0">
            <a:spAutoFit/>
          </a:bodyPr>
          <a:lstStyle/>
          <a:p>
            <a:r>
              <a:rPr lang="en-US" sz="1600" dirty="0"/>
              <a:t>I and the Village (1911)</a:t>
            </a:r>
          </a:p>
        </p:txBody>
      </p:sp>
      <p:pic>
        <p:nvPicPr>
          <p:cNvPr id="3080" name="Picture 8" descr="marc chagall's best-known artworks seven fingers">
            <a:extLst>
              <a:ext uri="{FF2B5EF4-FFF2-40B4-BE49-F238E27FC236}">
                <a16:creationId xmlns:a16="http://schemas.microsoft.com/office/drawing/2014/main" id="{34F7AD57-0E8D-CA11-E092-0C16DA8C33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8852" y="103858"/>
            <a:ext cx="2806024" cy="32815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D236C20-C08A-1226-788F-18942DE85636}"/>
              </a:ext>
            </a:extLst>
          </p:cNvPr>
          <p:cNvSpPr txBox="1"/>
          <p:nvPr/>
        </p:nvSpPr>
        <p:spPr>
          <a:xfrm>
            <a:off x="5278148" y="3429000"/>
            <a:ext cx="3407431" cy="523220"/>
          </a:xfrm>
          <a:prstGeom prst="rect">
            <a:avLst/>
          </a:prstGeom>
          <a:noFill/>
        </p:spPr>
        <p:txBody>
          <a:bodyPr wrap="square" rtlCol="0">
            <a:spAutoFit/>
          </a:bodyPr>
          <a:lstStyle/>
          <a:p>
            <a:pPr algn="ctr"/>
            <a:r>
              <a:rPr lang="en-US" sz="1400" dirty="0"/>
              <a:t>Self Portrait with Seven Fingers (1912-13)</a:t>
            </a:r>
          </a:p>
        </p:txBody>
      </p:sp>
      <p:pic>
        <p:nvPicPr>
          <p:cNvPr id="3082" name="Picture 10" descr="marc chagall's best-known artworks birthday">
            <a:extLst>
              <a:ext uri="{FF2B5EF4-FFF2-40B4-BE49-F238E27FC236}">
                <a16:creationId xmlns:a16="http://schemas.microsoft.com/office/drawing/2014/main" id="{6769D379-0C3B-B54D-821E-006193527F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3940" y="3850117"/>
            <a:ext cx="3631679" cy="28749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B28C2C-0355-BC53-F37C-C0D2D1E69766}"/>
              </a:ext>
            </a:extLst>
          </p:cNvPr>
          <p:cNvSpPr txBox="1"/>
          <p:nvPr/>
        </p:nvSpPr>
        <p:spPr>
          <a:xfrm>
            <a:off x="6981863" y="6008373"/>
            <a:ext cx="1551099" cy="584775"/>
          </a:xfrm>
          <a:prstGeom prst="rect">
            <a:avLst/>
          </a:prstGeom>
          <a:noFill/>
        </p:spPr>
        <p:txBody>
          <a:bodyPr wrap="square" rtlCol="0">
            <a:spAutoFit/>
          </a:bodyPr>
          <a:lstStyle/>
          <a:p>
            <a:pPr algn="ctr"/>
            <a:r>
              <a:rPr lang="en-US" sz="1600" dirty="0"/>
              <a:t>Birthday (1915)</a:t>
            </a:r>
          </a:p>
        </p:txBody>
      </p:sp>
      <p:pic>
        <p:nvPicPr>
          <p:cNvPr id="3084" name="Picture 12" descr="Chagall's best-known artworks peace window united nations">
            <a:extLst>
              <a:ext uri="{FF2B5EF4-FFF2-40B4-BE49-F238E27FC236}">
                <a16:creationId xmlns:a16="http://schemas.microsoft.com/office/drawing/2014/main" id="{13A9644B-1C8D-8280-29A7-432CF0DB06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218" y="1005012"/>
            <a:ext cx="3461053" cy="23373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31F2345-BE91-BD85-73B4-50475B6E0ECE}"/>
              </a:ext>
            </a:extLst>
          </p:cNvPr>
          <p:cNvSpPr txBox="1"/>
          <p:nvPr/>
        </p:nvSpPr>
        <p:spPr>
          <a:xfrm>
            <a:off x="8572218" y="63158"/>
            <a:ext cx="3407431" cy="830997"/>
          </a:xfrm>
          <a:prstGeom prst="rect">
            <a:avLst/>
          </a:prstGeom>
          <a:noFill/>
        </p:spPr>
        <p:txBody>
          <a:bodyPr wrap="square" rtlCol="0">
            <a:spAutoFit/>
          </a:bodyPr>
          <a:lstStyle/>
          <a:p>
            <a:pPr algn="ctr"/>
            <a:r>
              <a:rPr lang="en-US" sz="1600" dirty="0"/>
              <a:t>Peace Window</a:t>
            </a:r>
          </a:p>
          <a:p>
            <a:pPr algn="ctr"/>
            <a:r>
              <a:rPr lang="en-US" sz="1600" dirty="0"/>
              <a:t>United Nations Building</a:t>
            </a:r>
          </a:p>
          <a:p>
            <a:pPr algn="ctr"/>
            <a:r>
              <a:rPr lang="en-US" sz="1600" dirty="0"/>
              <a:t>New York, 1964</a:t>
            </a:r>
          </a:p>
        </p:txBody>
      </p:sp>
    </p:spTree>
    <p:extLst>
      <p:ext uri="{BB962C8B-B14F-4D97-AF65-F5344CB8AC3E}">
        <p14:creationId xmlns:p14="http://schemas.microsoft.com/office/powerpoint/2010/main" val="29047519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64ED-943A-CEB6-FC74-DCCCD0C6795B}"/>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E6F755CD-2D2C-AA0A-5686-739956820CA4}"/>
              </a:ext>
            </a:extLst>
          </p:cNvPr>
          <p:cNvSpPr>
            <a:spLocks noGrp="1"/>
          </p:cNvSpPr>
          <p:nvPr>
            <p:ph idx="1"/>
          </p:nvPr>
        </p:nvSpPr>
        <p:spPr/>
        <p:txBody>
          <a:bodyPr>
            <a:normAutofit/>
          </a:bodyPr>
          <a:lstStyle/>
          <a:p>
            <a:pPr marR="0" lvl="0">
              <a:lnSpc>
                <a:spcPct val="107000"/>
              </a:lnSpc>
              <a:spcBef>
                <a:spcPts val="0"/>
              </a:spcBef>
              <a:spcAft>
                <a:spcPts val="800"/>
              </a:spcAft>
              <a:buFont typeface="Wingdings" panose="05000000000000000000" pitchFamily="2" charset="2"/>
              <a:buChar char="v"/>
              <a:tabLst>
                <a:tab pos="457200" algn="l"/>
              </a:tabLst>
            </a:pPr>
            <a:r>
              <a:rPr lang="en-US" sz="2400" dirty="0"/>
              <a:t>What’s going on in this artwork?</a:t>
            </a:r>
          </a:p>
          <a:p>
            <a:pPr marR="0" lvl="0">
              <a:lnSpc>
                <a:spcPct val="107000"/>
              </a:lnSpc>
              <a:spcBef>
                <a:spcPts val="0"/>
              </a:spcBef>
              <a:spcAft>
                <a:spcPts val="800"/>
              </a:spcAft>
              <a:buFont typeface="Wingdings" panose="05000000000000000000" pitchFamily="2" charset="2"/>
              <a:buChar char="v"/>
              <a:tabLst>
                <a:tab pos="457200" algn="l"/>
              </a:tabLst>
            </a:pPr>
            <a:r>
              <a:rPr lang="en-US" sz="2400" dirty="0"/>
              <a:t>What was your first reaction to this artwork? Why do you think you had the reaction? </a:t>
            </a:r>
          </a:p>
          <a:p>
            <a:pPr marR="0" lvl="0">
              <a:lnSpc>
                <a:spcPct val="107000"/>
              </a:lnSpc>
              <a:spcBef>
                <a:spcPts val="0"/>
              </a:spcBef>
              <a:spcAft>
                <a:spcPts val="800"/>
              </a:spcAft>
              <a:buFont typeface="Wingdings" panose="05000000000000000000" pitchFamily="2" charset="2"/>
              <a:buChar char="v"/>
              <a:tabLst>
                <a:tab pos="457200" algn="l"/>
              </a:tabLst>
            </a:pPr>
            <a:r>
              <a:rPr lang="en-US" sz="2400" dirty="0"/>
              <a:t>Does your opinion about the artwork change the longer you look at it? Why?</a:t>
            </a:r>
          </a:p>
          <a:p>
            <a:pPr marR="0" lvl="0">
              <a:lnSpc>
                <a:spcPct val="107000"/>
              </a:lnSpc>
              <a:spcBef>
                <a:spcPts val="0"/>
              </a:spcBef>
              <a:spcAft>
                <a:spcPts val="800"/>
              </a:spcAft>
              <a:buFont typeface="Wingdings" panose="05000000000000000000" pitchFamily="2" charset="2"/>
              <a:buChar char="v"/>
              <a:tabLst>
                <a:tab pos="457200" algn="l"/>
              </a:tabLst>
            </a:pPr>
            <a:r>
              <a:rPr lang="en-US" sz="2400" dirty="0"/>
              <a:t>Describe the lines in this artwork</a:t>
            </a:r>
          </a:p>
          <a:p>
            <a:pPr marR="0" lvl="0">
              <a:lnSpc>
                <a:spcPct val="107000"/>
              </a:lnSpc>
              <a:spcBef>
                <a:spcPts val="0"/>
              </a:spcBef>
              <a:spcAft>
                <a:spcPts val="800"/>
              </a:spcAft>
              <a:buFont typeface="Wingdings" panose="05000000000000000000" pitchFamily="2" charset="2"/>
              <a:buChar char="v"/>
              <a:tabLst>
                <a:tab pos="457200" algn="l"/>
              </a:tabLst>
            </a:pPr>
            <a:r>
              <a:rPr lang="en-US" sz="2400" dirty="0"/>
              <a:t>What verbs would you use to describe this artwork?</a:t>
            </a:r>
          </a:p>
        </p:txBody>
      </p:sp>
    </p:spTree>
    <p:extLst>
      <p:ext uri="{BB962C8B-B14F-4D97-AF65-F5344CB8AC3E}">
        <p14:creationId xmlns:p14="http://schemas.microsoft.com/office/powerpoint/2010/main" val="1718344920"/>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061AB-9DC8-BCDB-F59B-3107F3729742}"/>
              </a:ext>
            </a:extLst>
          </p:cNvPr>
          <p:cNvSpPr>
            <a:spLocks noGrp="1"/>
          </p:cNvSpPr>
          <p:nvPr>
            <p:ph type="title"/>
          </p:nvPr>
        </p:nvSpPr>
        <p:spPr>
          <a:xfrm>
            <a:off x="261667" y="669834"/>
            <a:ext cx="4793411" cy="1577975"/>
          </a:xfrm>
        </p:spPr>
        <p:txBody>
          <a:bodyPr>
            <a:noAutofit/>
          </a:bodyPr>
          <a:lstStyle/>
          <a:p>
            <a:r>
              <a:rPr lang="en-US" sz="6000" dirty="0"/>
              <a:t>Today’s Art Lesson</a:t>
            </a:r>
          </a:p>
        </p:txBody>
      </p:sp>
      <p:sp>
        <p:nvSpPr>
          <p:cNvPr id="3" name="TextBox 2">
            <a:extLst>
              <a:ext uri="{FF2B5EF4-FFF2-40B4-BE49-F238E27FC236}">
                <a16:creationId xmlns:a16="http://schemas.microsoft.com/office/drawing/2014/main" id="{E6DEB426-6547-CBED-6291-B350663875E6}"/>
              </a:ext>
            </a:extLst>
          </p:cNvPr>
          <p:cNvSpPr txBox="1"/>
          <p:nvPr/>
        </p:nvSpPr>
        <p:spPr>
          <a:xfrm>
            <a:off x="5287992" y="69669"/>
            <a:ext cx="6728604" cy="2923877"/>
          </a:xfrm>
          <a:prstGeom prst="rect">
            <a:avLst/>
          </a:prstGeom>
          <a:noFill/>
        </p:spPr>
        <p:txBody>
          <a:bodyPr wrap="square" rtlCol="0">
            <a:spAutoFit/>
          </a:bodyPr>
          <a:lstStyle/>
          <a:p>
            <a:r>
              <a:rPr lang="en-US" sz="3600" dirty="0"/>
              <a:t>Pattern Villages</a:t>
            </a:r>
          </a:p>
          <a:p>
            <a:endParaRPr lang="en-US" sz="2800" dirty="0"/>
          </a:p>
          <a:p>
            <a:pPr marL="342900" indent="-342900">
              <a:buFont typeface="Wingdings" panose="05000000000000000000" pitchFamily="2" charset="2"/>
              <a:buChar char="Ø"/>
            </a:pPr>
            <a:r>
              <a:rPr lang="en-US" sz="2000" dirty="0"/>
              <a:t>Use as many patterns and colors as you can</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Buildings and objects can be floating</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Recall Chagall’s paintings and how there were no rules to the objects in his work</a:t>
            </a:r>
          </a:p>
        </p:txBody>
      </p:sp>
      <p:pic>
        <p:nvPicPr>
          <p:cNvPr id="4" name="Picture 3" descr="Art Projects of Marc Chagall">
            <a:extLst>
              <a:ext uri="{FF2B5EF4-FFF2-40B4-BE49-F238E27FC236}">
                <a16:creationId xmlns:a16="http://schemas.microsoft.com/office/drawing/2014/main" id="{F6D5C6F1-A36B-CBEE-F7C0-DADBD058C19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077" y="3131279"/>
            <a:ext cx="3444457" cy="3444457"/>
          </a:xfrm>
          <a:prstGeom prst="rect">
            <a:avLst/>
          </a:prstGeom>
          <a:noFill/>
          <a:ln>
            <a:noFill/>
          </a:ln>
        </p:spPr>
      </p:pic>
      <p:pic>
        <p:nvPicPr>
          <p:cNvPr id="5" name="Picture 4" descr="Marc Chagall Art For Elementary">
            <a:extLst>
              <a:ext uri="{FF2B5EF4-FFF2-40B4-BE49-F238E27FC236}">
                <a16:creationId xmlns:a16="http://schemas.microsoft.com/office/drawing/2014/main" id="{7A1C8806-4B9F-03C4-FDFE-BBFF9AEEC6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49" t="11896" r="10080" b="17238"/>
          <a:stretch/>
        </p:blipFill>
        <p:spPr bwMode="auto">
          <a:xfrm>
            <a:off x="4203425" y="3158525"/>
            <a:ext cx="3008258" cy="3389967"/>
          </a:xfrm>
          <a:prstGeom prst="rect">
            <a:avLst/>
          </a:prstGeom>
          <a:noFill/>
          <a:ln>
            <a:noFill/>
          </a:ln>
          <a:extLst>
            <a:ext uri="{53640926-AAD7-44D8-BBD7-CCE9431645EC}">
              <a14:shadowObscured xmlns:a14="http://schemas.microsoft.com/office/drawing/2010/main"/>
            </a:ext>
          </a:extLst>
        </p:spPr>
      </p:pic>
      <p:pic>
        <p:nvPicPr>
          <p:cNvPr id="6" name="Picture 5" descr="Marc Chagall Artwork For Kids">
            <a:extLst>
              <a:ext uri="{FF2B5EF4-FFF2-40B4-BE49-F238E27FC236}">
                <a16:creationId xmlns:a16="http://schemas.microsoft.com/office/drawing/2014/main" id="{0BB91E88-CBEC-ED98-BF20-1BCC14FAB3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09" t="17428" r="5288" b="16707"/>
          <a:stretch/>
        </p:blipFill>
        <p:spPr bwMode="auto">
          <a:xfrm>
            <a:off x="7306574" y="3158525"/>
            <a:ext cx="3444457" cy="33943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394967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theme/theme1.xml><?xml version="1.0" encoding="utf-8"?>
<a:theme xmlns:a="http://schemas.openxmlformats.org/drawingml/2006/main" name="AfterhoursVTI">
  <a:themeElements>
    <a:clrScheme name="Afterhours">
      <a:dk1>
        <a:sysClr val="windowText" lastClr="000000"/>
      </a:dk1>
      <a:lt1>
        <a:srgbClr val="FFFFFF"/>
      </a:lt1>
      <a:dk2>
        <a:srgbClr val="2D3122"/>
      </a:dk2>
      <a:lt2>
        <a:srgbClr val="F3F2EE"/>
      </a:lt2>
      <a:accent1>
        <a:srgbClr val="31AEC4"/>
      </a:accent1>
      <a:accent2>
        <a:srgbClr val="3163BD"/>
      </a:accent2>
      <a:accent3>
        <a:srgbClr val="5E854F"/>
      </a:accent3>
      <a:accent4>
        <a:srgbClr val="34B66C"/>
      </a:accent4>
      <a:accent5>
        <a:srgbClr val="CD2929"/>
      </a:accent5>
      <a:accent6>
        <a:srgbClr val="6946C8"/>
      </a:accent6>
      <a:hlink>
        <a:srgbClr val="0678EA"/>
      </a:hlink>
      <a:folHlink>
        <a:srgbClr val="B65887"/>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hoursVTI" id="{90A150B1-9C08-42C7-B4E0-C1D732064FA1}" vid="{A6104589-8A83-4A64-B7F1-AAF946A40515}"/>
    </a:ext>
  </a:extLst>
</a:theme>
</file>

<file path=docProps/app.xml><?xml version="1.0" encoding="utf-8"?>
<Properties xmlns="http://schemas.openxmlformats.org/officeDocument/2006/extended-properties" xmlns:vt="http://schemas.openxmlformats.org/officeDocument/2006/docPropsVTypes">
  <TotalTime>838</TotalTime>
  <Words>294</Words>
  <Application>Microsoft Office PowerPoint</Application>
  <PresentationFormat>Widescreen</PresentationFormat>
  <Paragraphs>31</Paragraphs>
  <Slides>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Consolas</vt:lpstr>
      <vt:lpstr>Franklin Gothic Heavy</vt:lpstr>
      <vt:lpstr>Wingdings</vt:lpstr>
      <vt:lpstr>AfterhoursVTI</vt:lpstr>
      <vt:lpstr>Mark Chagall</vt:lpstr>
      <vt:lpstr>PowerPoint Presentation</vt:lpstr>
      <vt:lpstr>Life of  Marc Chagall</vt:lpstr>
      <vt:lpstr>Art Work</vt:lpstr>
      <vt:lpstr>Discussion…</vt:lpstr>
      <vt:lpstr>Today’s Art Lesson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 Chagall</dc:title>
  <dc:creator>Lindsey Anderson</dc:creator>
  <cp:lastModifiedBy>Lindsey Anderson</cp:lastModifiedBy>
  <cp:revision>1</cp:revision>
  <dcterms:created xsi:type="dcterms:W3CDTF">2023-01-23T06:03:47Z</dcterms:created>
  <dcterms:modified xsi:type="dcterms:W3CDTF">2023-01-23T20:02:10Z</dcterms:modified>
</cp:coreProperties>
</file>