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0E056F-DDD5-4E54-91C2-299F9D4044EC}" v="6" dt="2023-07-28T02:31:56.2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dsey Anderson" userId="6d4fb49d4867a9b1" providerId="LiveId" clId="{F60E056F-DDD5-4E54-91C2-299F9D4044EC}"/>
    <pc:docChg chg="custSel addSld modSld sldOrd">
      <pc:chgData name="Lindsey Anderson" userId="6d4fb49d4867a9b1" providerId="LiveId" clId="{F60E056F-DDD5-4E54-91C2-299F9D4044EC}" dt="2023-07-28T02:32:46.521" v="45" actId="1076"/>
      <pc:docMkLst>
        <pc:docMk/>
      </pc:docMkLst>
      <pc:sldChg chg="modTransition">
        <pc:chgData name="Lindsey Anderson" userId="6d4fb49d4867a9b1" providerId="LiveId" clId="{F60E056F-DDD5-4E54-91C2-299F9D4044EC}" dt="2023-07-28T02:29:47.253" v="1"/>
        <pc:sldMkLst>
          <pc:docMk/>
          <pc:sldMk cId="1252175277" sldId="259"/>
        </pc:sldMkLst>
      </pc:sldChg>
      <pc:sldChg chg="addSp delSp modSp add mod ord modTransition">
        <pc:chgData name="Lindsey Anderson" userId="6d4fb49d4867a9b1" providerId="LiveId" clId="{F60E056F-DDD5-4E54-91C2-299F9D4044EC}" dt="2023-07-28T02:32:46.521" v="45" actId="1076"/>
        <pc:sldMkLst>
          <pc:docMk/>
          <pc:sldMk cId="1243884557" sldId="262"/>
        </pc:sldMkLst>
        <pc:spChg chg="del mod">
          <ac:chgData name="Lindsey Anderson" userId="6d4fb49d4867a9b1" providerId="LiveId" clId="{F60E056F-DDD5-4E54-91C2-299F9D4044EC}" dt="2023-07-28T02:30:24.600" v="6" actId="478"/>
          <ac:spMkLst>
            <pc:docMk/>
            <pc:sldMk cId="1243884557" sldId="262"/>
            <ac:spMk id="2" creationId="{995CED81-7F8C-6588-A006-7464C73FA443}"/>
          </ac:spMkLst>
        </pc:spChg>
        <pc:spChg chg="del">
          <ac:chgData name="Lindsey Anderson" userId="6d4fb49d4867a9b1" providerId="LiveId" clId="{F60E056F-DDD5-4E54-91C2-299F9D4044EC}" dt="2023-07-28T02:30:33.048" v="7" actId="478"/>
          <ac:spMkLst>
            <pc:docMk/>
            <pc:sldMk cId="1243884557" sldId="262"/>
            <ac:spMk id="3" creationId="{5AB7A856-2019-820C-CA4D-7EA50F170CAE}"/>
          </ac:spMkLst>
        </pc:spChg>
        <pc:spChg chg="add del mod">
          <ac:chgData name="Lindsey Anderson" userId="6d4fb49d4867a9b1" providerId="LiveId" clId="{F60E056F-DDD5-4E54-91C2-299F9D4044EC}" dt="2023-07-28T02:30:39.763" v="8" actId="478"/>
          <ac:spMkLst>
            <pc:docMk/>
            <pc:sldMk cId="1243884557" sldId="262"/>
            <ac:spMk id="6" creationId="{24C458D6-2E02-DB97-8543-EBDE2159F3BB}"/>
          </ac:spMkLst>
        </pc:spChg>
        <pc:spChg chg="add mod">
          <ac:chgData name="Lindsey Anderson" userId="6d4fb49d4867a9b1" providerId="LiveId" clId="{F60E056F-DDD5-4E54-91C2-299F9D4044EC}" dt="2023-07-28T02:32:46.521" v="45" actId="1076"/>
          <ac:spMkLst>
            <pc:docMk/>
            <pc:sldMk cId="1243884557" sldId="262"/>
            <ac:spMk id="10" creationId="{CE702A52-8928-9E72-C345-56E8EBEFD975}"/>
          </ac:spMkLst>
        </pc:spChg>
        <pc:picChg chg="add mod">
          <ac:chgData name="Lindsey Anderson" userId="6d4fb49d4867a9b1" providerId="LiveId" clId="{F60E056F-DDD5-4E54-91C2-299F9D4044EC}" dt="2023-07-28T02:32:36.847" v="42" actId="1076"/>
          <ac:picMkLst>
            <pc:docMk/>
            <pc:sldMk cId="1243884557" sldId="262"/>
            <ac:picMk id="7" creationId="{89B08202-1AF6-C8BB-EC6F-F622D16F0B02}"/>
          </ac:picMkLst>
        </pc:picChg>
        <pc:picChg chg="add mod">
          <ac:chgData name="Lindsey Anderson" userId="6d4fb49d4867a9b1" providerId="LiveId" clId="{F60E056F-DDD5-4E54-91C2-299F9D4044EC}" dt="2023-07-28T02:32:39.245" v="43" actId="1076"/>
          <ac:picMkLst>
            <pc:docMk/>
            <pc:sldMk cId="1243884557" sldId="262"/>
            <ac:picMk id="8" creationId="{EEE99037-6E1F-5C1C-535D-BDF77A299EA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28808-26D1-4F4B-96F4-F3082078DD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008" y="1122362"/>
            <a:ext cx="8816632" cy="357155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E0C639-B0CD-4365-98A9-C1E5FF6CF4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7008" y="5521960"/>
            <a:ext cx="8816632" cy="944879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80C52-E6BB-4B27-B5D8-2D33B2497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77C649-4A0C-4EF2-8FC1-2BCF0BF95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0E03F2-D0FE-49BB-8AEC-E99C4DB2D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4A7CC8F-56A6-423D-B67A-8BA89D3EC911}"/>
              </a:ext>
            </a:extLst>
          </p:cNvPr>
          <p:cNvCxnSpPr>
            <a:cxnSpLocks/>
          </p:cNvCxnSpPr>
          <p:nvPr/>
        </p:nvCxnSpPr>
        <p:spPr>
          <a:xfrm flipH="1">
            <a:off x="4" y="5143500"/>
            <a:ext cx="121919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6288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56D52-667C-4E67-9038-A0BDFD8CC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3E72AC-0272-475A-BD25-2AB7AC1DE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CFBFF2-9ECB-4CDD-87FA-9DD1F87BF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AC12B3-DAF5-4BA7-A3A6-D0284716D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F171AE-4A11-4035-A072-9AC4053FF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923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A52E95-2F50-48D3-B00E-4C259644E7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50174" y="838199"/>
            <a:ext cx="2303626" cy="5338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617C9B-4E02-49C8-B6DF-65ED3C9903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38199"/>
            <a:ext cx="7734300" cy="5338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CA10C-AC31-4D80-B78F-08E48CDCB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AB5B7-F312-4BC9-A5D3-72E065D1B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2E489-5442-4698-B6E3-3421A97C2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1F3A7E1-F157-4338-B7F7-9C0A2D60B7FF}"/>
              </a:ext>
            </a:extLst>
          </p:cNvPr>
          <p:cNvCxnSpPr>
            <a:cxnSpLocks/>
          </p:cNvCxnSpPr>
          <p:nvPr/>
        </p:nvCxnSpPr>
        <p:spPr>
          <a:xfrm>
            <a:off x="8811337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810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05B5E-C545-4763-BA47-4C2C0FCA5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263F8-8E34-4910-BF7A-F1C5A99689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6E74E5-D20D-4AB7-8D98-F336CE0EC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9D23AA-8F22-4B09-8FAA-CD16E5D66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8A028-A0C8-45E7-915E-B83FF59C9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420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9F01F-198D-4AAD-B4FB-AD3B44981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8200"/>
            <a:ext cx="9438640" cy="4114800"/>
          </a:xfrm>
        </p:spPr>
        <p:txBody>
          <a:bodyPr anchor="t">
            <a:normAutofit/>
          </a:bodyPr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0BCC2B-311B-4FB6-B3A5-26F68055A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5217160"/>
            <a:ext cx="9438640" cy="802640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CB73D-2D6B-4FA6-89A4-DCC89F80E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0C188-FF43-44C1-A005-679168D5F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CD1188-DA27-47B2-8176-31193EEC4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534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B5A25-7E99-42A8-8D6D-648EFE203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501DC-62B7-42BD-A941-D34E92719C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79"/>
            <a:ext cx="5181600" cy="41652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65C5C1-4FD4-4958-99A0-BDADECA336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11679"/>
            <a:ext cx="5181600" cy="41652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D1B234-5D54-44E5-B41D-B205AAF50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67BCDB-6B96-45D6-B5E9-823A96EBD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239C5F-F16F-4AFD-98D1-FA3BB96AF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005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44C1F-0040-4BBF-81A6-FD2E30637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7978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2894A7-1DA1-44C1-8ED0-7162794306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824035"/>
            <a:ext cx="4997132" cy="681040"/>
          </a:xfrm>
        </p:spPr>
        <p:txBody>
          <a:bodyPr anchor="b"/>
          <a:lstStyle>
            <a:lvl1pPr marL="0" indent="0">
              <a:buNone/>
              <a:defRPr sz="2400" b="1" i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9AB945-31E2-4B60-9076-CBB8F85949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499713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71B3EA-2E84-4B8B-A104-81BD577424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55080" y="1824035"/>
            <a:ext cx="5000308" cy="681040"/>
          </a:xfrm>
        </p:spPr>
        <p:txBody>
          <a:bodyPr anchor="b"/>
          <a:lstStyle>
            <a:lvl1pPr marL="0" indent="0">
              <a:buNone/>
              <a:defRPr sz="2400" b="1" i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511AB8-302C-476E-B80A-AA739911E3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55080" y="2505075"/>
            <a:ext cx="500030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B47C29-FE34-4E6E-9921-78C54673A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F6B420-A9CE-4BB6-A653-5C3ABC7D6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1DF8FE-1179-4798-B16D-AF1DFA266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517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66F1A-0A68-4048-808F-CD7A9F3B0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9592"/>
            <a:ext cx="10515600" cy="1573223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ACB3E6-5365-48F5-8D2A-0B002BA35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7D8EE9-4D97-4B2F-8D38-41CB9EE77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2C5952-0A27-4FAB-A3FD-120037876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204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D08427-909D-4679-9192-BC99557A7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8E39A6-1E09-42B5-85B4-7E8B5AB2A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938940-01DD-4C97-8649-E01C3B0ED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473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93B3D-D568-40B4-A73A-1C8EA9ABB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691818" cy="1701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86EB3-917A-43B7-85BB-D00B5D2F0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4798" y="987425"/>
            <a:ext cx="5840589" cy="50323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7AC029-3BC1-4637-A7F9-BC786DC26A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372360"/>
            <a:ext cx="3691817" cy="349662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90B948-89C5-4AC5-B7A0-17136F5C5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A6C8C5-652F-46CB-BD26-E262B057F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FB50CB-E91F-4B71-81F0-800F2B51A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B69B885-FDB8-4C62-A285-A0CDC49A6B0C}"/>
              </a:ext>
            </a:extLst>
          </p:cNvPr>
          <p:cNvCxnSpPr>
            <a:cxnSpLocks/>
          </p:cNvCxnSpPr>
          <p:nvPr/>
        </p:nvCxnSpPr>
        <p:spPr>
          <a:xfrm>
            <a:off x="5023202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55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F941E-6445-4840-81AE-104EF7A4F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696652" cy="1701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F8B866-E32B-4AE7-AEF3-6974AE3288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86120" y="838200"/>
            <a:ext cx="5603238" cy="51815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2ABB7A-E157-499A-B224-C2313181F5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367280"/>
            <a:ext cx="3696652" cy="35017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C77283-E2B8-405E-BB6E-9F121140E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F21F05-EB94-417F-B19B-96FF3D9EC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B7C3C7-B6DB-4064-8E66-9FB770C88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1E233FA-220A-423F-907E-5F81526A28A0}"/>
              </a:ext>
            </a:extLst>
          </p:cNvPr>
          <p:cNvCxnSpPr>
            <a:cxnSpLocks/>
          </p:cNvCxnSpPr>
          <p:nvPr/>
        </p:nvCxnSpPr>
        <p:spPr>
          <a:xfrm>
            <a:off x="5023202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11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476A66-BE83-43F9-A28B-02DF7879A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4990"/>
            <a:ext cx="10515600" cy="11168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D76E94-F276-4F0F-8DD9-B1F8A3198A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61469"/>
            <a:ext cx="10515600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AD964E-3A2E-4DB9-B96A-EDE144A47B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425981" y="4687095"/>
            <a:ext cx="270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6CCBF3A-D7FB-4B97-8FD5-6FFB20CB1E84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ACB382-EE11-430D-941A-DB76EEB7F2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131161" y="1592957"/>
            <a:ext cx="29735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562FE-ACD1-43F2-A3DE-5B11E10B7E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2296" y="6356350"/>
            <a:ext cx="57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EB34A3B-1FD5-48FF-9982-1E64C864C01D}"/>
              </a:ext>
            </a:extLst>
          </p:cNvPr>
          <p:cNvCxnSpPr>
            <a:cxnSpLocks/>
          </p:cNvCxnSpPr>
          <p:nvPr/>
        </p:nvCxnSpPr>
        <p:spPr>
          <a:xfrm flipH="1">
            <a:off x="4" y="1824111"/>
            <a:ext cx="121919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0452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Goudy Old Style" panose="02020502050305020303" pitchFamily="18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Goudy Old Style" panose="02020502050305020303" pitchFamily="18" charset="0"/>
        <a:buChar char="–"/>
        <a:defRPr sz="14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zId8icUmm3A?feature=oembe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zId8icUmm3A?start=245&amp;feature=oembe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F626F98-F213-4034-8836-88A71501D0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3AA7EF-D395-75D1-29AB-42CE3360A7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b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6B3DAACF-D844-4480-94BE-2DE00ABEE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75199" y="726177"/>
            <a:ext cx="5241603" cy="5343721"/>
          </a:xfrm>
          <a:custGeom>
            <a:avLst/>
            <a:gdLst>
              <a:gd name="connsiteX0" fmla="*/ 5325805 w 5325805"/>
              <a:gd name="connsiteY0" fmla="*/ 2714782 h 5429563"/>
              <a:gd name="connsiteX1" fmla="*/ 2611024 w 5325805"/>
              <a:gd name="connsiteY1" fmla="*/ 5429563 h 5429563"/>
              <a:gd name="connsiteX2" fmla="*/ 1942188 w 5325805"/>
              <a:gd name="connsiteY2" fmla="*/ 5429563 h 5429563"/>
              <a:gd name="connsiteX3" fmla="*/ 668836 w 5325805"/>
              <a:gd name="connsiteY3" fmla="*/ 5429563 h 5429563"/>
              <a:gd name="connsiteX4" fmla="*/ 0 w 5325805"/>
              <a:gd name="connsiteY4" fmla="*/ 5429563 h 5429563"/>
              <a:gd name="connsiteX5" fmla="*/ 0 w 5325805"/>
              <a:gd name="connsiteY5" fmla="*/ 0 h 5429563"/>
              <a:gd name="connsiteX6" fmla="*/ 668836 w 5325805"/>
              <a:gd name="connsiteY6" fmla="*/ 0 h 5429563"/>
              <a:gd name="connsiteX7" fmla="*/ 1942188 w 5325805"/>
              <a:gd name="connsiteY7" fmla="*/ 0 h 5429563"/>
              <a:gd name="connsiteX8" fmla="*/ 2611024 w 5325805"/>
              <a:gd name="connsiteY8" fmla="*/ 0 h 5429563"/>
              <a:gd name="connsiteX9" fmla="*/ 5325805 w 5325805"/>
              <a:gd name="connsiteY9" fmla="*/ 2714782 h 5429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25805" h="5429563">
                <a:moveTo>
                  <a:pt x="5325805" y="2714782"/>
                </a:moveTo>
                <a:cubicBezTo>
                  <a:pt x="5325805" y="4214114"/>
                  <a:pt x="4110356" y="5429563"/>
                  <a:pt x="2611024" y="5429563"/>
                </a:cubicBezTo>
                <a:lnTo>
                  <a:pt x="1942188" y="5429563"/>
                </a:lnTo>
                <a:lnTo>
                  <a:pt x="668836" y="5429563"/>
                </a:lnTo>
                <a:lnTo>
                  <a:pt x="0" y="5429563"/>
                </a:lnTo>
                <a:lnTo>
                  <a:pt x="0" y="0"/>
                </a:lnTo>
                <a:lnTo>
                  <a:pt x="668836" y="0"/>
                </a:lnTo>
                <a:lnTo>
                  <a:pt x="1942188" y="0"/>
                </a:lnTo>
                <a:lnTo>
                  <a:pt x="2611024" y="0"/>
                </a:lnTo>
                <a:cubicBezTo>
                  <a:pt x="4110356" y="0"/>
                  <a:pt x="5325805" y="1215450"/>
                  <a:pt x="5325805" y="2714782"/>
                </a:cubicBezTo>
                <a:close/>
              </a:path>
            </a:pathLst>
          </a:custGeom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5CED81-7F8C-6588-A006-7464C73FA4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36430"/>
            <a:ext cx="9144000" cy="2820573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Dale Chihuly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B7A856-2019-820C-CA4D-7EA50F170C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8856" y="4628271"/>
            <a:ext cx="4054288" cy="106914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September 20, 1941 – Still Living</a:t>
            </a:r>
          </a:p>
        </p:txBody>
      </p:sp>
    </p:spTree>
    <p:extLst>
      <p:ext uri="{BB962C8B-B14F-4D97-AF65-F5344CB8AC3E}">
        <p14:creationId xmlns:p14="http://schemas.microsoft.com/office/powerpoint/2010/main" val="3894279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Slide Number Placeholder 19">
            <a:extLst>
              <a:ext uri="{FF2B5EF4-FFF2-40B4-BE49-F238E27FC236}">
                <a16:creationId xmlns:a16="http://schemas.microsoft.com/office/drawing/2014/main" id="{56D80F3A-32C3-4529-B1C7-57B3D2C90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2296" y="6356350"/>
            <a:ext cx="57462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E131995-E962-4131-8504-6B962D7140A6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pic>
        <p:nvPicPr>
          <p:cNvPr id="6" name="Online Media 5" title="Dale Chihuly and The Art of Glass Blowing for Kids &amp; Teachers">
            <a:hlinkClick r:id="" action="ppaction://media"/>
            <a:extLst>
              <a:ext uri="{FF2B5EF4-FFF2-40B4-BE49-F238E27FC236}">
                <a16:creationId xmlns:a16="http://schemas.microsoft.com/office/drawing/2014/main" id="{B3CDAEDE-96D3-68E8-268E-6A9CDCD7731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0868" y="149405"/>
            <a:ext cx="11624574" cy="656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237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249000">
        <p14:flip dir="r"/>
      </p:transition>
    </mc:Choice>
    <mc:Fallback>
      <p:transition spd="slow" advTm="24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03AA7EF-D395-75D1-29AB-42CE3360A7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947" b="37151"/>
          <a:stretch/>
        </p:blipFill>
        <p:spPr>
          <a:xfrm>
            <a:off x="20" y="1"/>
            <a:ext cx="12191980" cy="4305300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5CED81-7F8C-6588-A006-7464C73FA4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7181" y="0"/>
            <a:ext cx="9689834" cy="1125050"/>
          </a:xfrm>
        </p:spPr>
        <p:txBody>
          <a:bodyPr anchor="b">
            <a:normAutofit/>
          </a:bodyPr>
          <a:lstStyle/>
          <a:p>
            <a:pPr algn="ctr"/>
            <a:r>
              <a:rPr lang="en-US" sz="4400" dirty="0"/>
              <a:t>The life of dale </a:t>
            </a:r>
            <a:r>
              <a:rPr lang="en-US" sz="4400" dirty="0" err="1"/>
              <a:t>chihuly</a:t>
            </a:r>
            <a:endParaRPr lang="en-US" sz="4400" dirty="0"/>
          </a:p>
        </p:txBody>
      </p:sp>
      <p:sp>
        <p:nvSpPr>
          <p:cNvPr id="20" name="Slide Number Placeholder 20">
            <a:extLst>
              <a:ext uri="{FF2B5EF4-FFF2-40B4-BE49-F238E27FC236}">
                <a16:creationId xmlns:a16="http://schemas.microsoft.com/office/drawing/2014/main" id="{4A8DB7F0-0917-4F6E-B25E-3279BBF5D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2296" y="6356350"/>
            <a:ext cx="57462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3E131995-E962-4131-8504-6B962D7140A6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05EF24-9369-9DBE-7E55-FDB9226EE710}"/>
              </a:ext>
            </a:extLst>
          </p:cNvPr>
          <p:cNvSpPr txBox="1"/>
          <p:nvPr/>
        </p:nvSpPr>
        <p:spPr>
          <a:xfrm>
            <a:off x="270296" y="1125050"/>
            <a:ext cx="6087372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Born in Tacoma, Washington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Studied Interior Design at Washington University in 1960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Chihuly a Masters of Science &amp; a Masters of Fine Arts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Founded Pilchuck Glass School in 1971 where he taught for over 10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In 1976 he had an accident which resulted in blindness in his left eye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Dale a retail store at the Bellagio in Las Vegas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8" name="Picture 4" descr="Dale Chihuly - Wikipedia">
            <a:extLst>
              <a:ext uri="{FF2B5EF4-FFF2-40B4-BE49-F238E27FC236}">
                <a16:creationId xmlns:a16="http://schemas.microsoft.com/office/drawing/2014/main" id="{FA827816-B4D3-A85B-9261-D0BD859F31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26" r="-2" b="15624"/>
          <a:stretch/>
        </p:blipFill>
        <p:spPr bwMode="auto">
          <a:xfrm>
            <a:off x="8538175" y="957286"/>
            <a:ext cx="3413217" cy="3348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4405F7F-5419-01E8-AF85-F9B8A53080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5305" y="2903755"/>
            <a:ext cx="2421146" cy="363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933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23C0C-0990-7E74-C5F7-AFDCCC7EA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3658" y="639456"/>
            <a:ext cx="2292884" cy="1012017"/>
          </a:xfrm>
        </p:spPr>
        <p:txBody>
          <a:bodyPr>
            <a:normAutofit fontScale="90000"/>
          </a:bodyPr>
          <a:lstStyle/>
          <a:p>
            <a:r>
              <a:rPr lang="en-US" dirty="0"/>
              <a:t>Art Work</a:t>
            </a:r>
          </a:p>
        </p:txBody>
      </p:sp>
      <p:pic>
        <p:nvPicPr>
          <p:cNvPr id="2050" name="Picture 2" descr="Chihuly's art blossoms at Bellagio and beyond | Las Vegas Review-Journal">
            <a:extLst>
              <a:ext uri="{FF2B5EF4-FFF2-40B4-BE49-F238E27FC236}">
                <a16:creationId xmlns:a16="http://schemas.microsoft.com/office/drawing/2014/main" id="{30B0E6BC-BF35-78EB-6F11-730476607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120" y="99734"/>
            <a:ext cx="5099344" cy="337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27B29AF-6F9D-E7CE-DDE3-E4D25AFD139E}"/>
              </a:ext>
            </a:extLst>
          </p:cNvPr>
          <p:cNvSpPr txBox="1"/>
          <p:nvPr/>
        </p:nvSpPr>
        <p:spPr>
          <a:xfrm>
            <a:off x="7793574" y="3429000"/>
            <a:ext cx="4137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Art Blossoms at the Bellagio in Las Vegas</a:t>
            </a:r>
          </a:p>
        </p:txBody>
      </p:sp>
      <p:pic>
        <p:nvPicPr>
          <p:cNvPr id="2052" name="Picture 4" descr="Dale Chihuly, Chandeliers">
            <a:extLst>
              <a:ext uri="{FF2B5EF4-FFF2-40B4-BE49-F238E27FC236}">
                <a16:creationId xmlns:a16="http://schemas.microsoft.com/office/drawing/2014/main" id="{D43C2730-84AE-713D-44FE-FDB37C560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2" y="99734"/>
            <a:ext cx="4429259" cy="295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B4EA03-3CB2-E213-6E20-80899FC7E8EF}"/>
              </a:ext>
            </a:extLst>
          </p:cNvPr>
          <p:cNvSpPr txBox="1"/>
          <p:nvPr/>
        </p:nvSpPr>
        <p:spPr>
          <a:xfrm>
            <a:off x="46862" y="3098257"/>
            <a:ext cx="4880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Chandeliers, The Evelyn Room, The Boathouse, Seattle, 2019</a:t>
            </a:r>
          </a:p>
        </p:txBody>
      </p:sp>
      <p:pic>
        <p:nvPicPr>
          <p:cNvPr id="2054" name="Picture 6" descr="Icicle Tower, 2014, Dale Chihuly">
            <a:extLst>
              <a:ext uri="{FF2B5EF4-FFF2-40B4-BE49-F238E27FC236}">
                <a16:creationId xmlns:a16="http://schemas.microsoft.com/office/drawing/2014/main" id="{37766B36-8BA6-30FB-EA78-BE629A00F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541" y="3806652"/>
            <a:ext cx="4324502" cy="2881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F43D05E-F450-D590-2971-B976BCF38623}"/>
              </a:ext>
            </a:extLst>
          </p:cNvPr>
          <p:cNvSpPr txBox="1"/>
          <p:nvPr/>
        </p:nvSpPr>
        <p:spPr>
          <a:xfrm>
            <a:off x="4803658" y="5764545"/>
            <a:ext cx="24930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/>
              <a:t>Colorado, 2014 &gt;</a:t>
            </a:r>
          </a:p>
          <a:p>
            <a:pPr algn="r"/>
            <a:r>
              <a:rPr lang="pt-BR" dirty="0"/>
              <a:t>Size: 14½’x 8½’x 8½’ </a:t>
            </a:r>
          </a:p>
          <a:p>
            <a:pPr algn="r"/>
            <a:r>
              <a:rPr lang="pt-BR" dirty="0"/>
              <a:t>Denver Botanic Gardens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45F63E-82B8-56D1-D55B-7D6C6B52ABEB}"/>
              </a:ext>
            </a:extLst>
          </p:cNvPr>
          <p:cNvSpPr txBox="1"/>
          <p:nvPr/>
        </p:nvSpPr>
        <p:spPr>
          <a:xfrm>
            <a:off x="4825067" y="3609366"/>
            <a:ext cx="25632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&lt;Fiori Boat, 2018, 6½ x 24½ x 8'</a:t>
            </a:r>
            <a:br>
              <a:rPr lang="en-US" dirty="0"/>
            </a:br>
            <a:r>
              <a:rPr lang="en-US" dirty="0" err="1"/>
              <a:t>Cheekwood</a:t>
            </a:r>
            <a:r>
              <a:rPr lang="en-US" dirty="0"/>
              <a:t> Estate &amp; Gardens, Nashville, installed 2020</a:t>
            </a:r>
          </a:p>
        </p:txBody>
      </p:sp>
      <p:pic>
        <p:nvPicPr>
          <p:cNvPr id="2056" name="Picture 8">
            <a:extLst>
              <a:ext uri="{FF2B5EF4-FFF2-40B4-BE49-F238E27FC236}">
                <a16:creationId xmlns:a16="http://schemas.microsoft.com/office/drawing/2014/main" id="{551C1629-8778-58C1-D2B0-DEE446B7B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0" y="3553459"/>
            <a:ext cx="4734438" cy="3157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58592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AC504-3B3B-CB30-B3B2-479CA6CC3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BCD8E-4FAF-2CAA-ED41-B3D9D31412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US" sz="4400" dirty="0">
                <a:latin typeface="+mj-lt"/>
                <a:ea typeface="+mj-ea"/>
                <a:cs typeface="+mj-cs"/>
              </a:rPr>
              <a:t>What’s going on in this artwork?</a:t>
            </a: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US" sz="4400" dirty="0">
                <a:latin typeface="+mj-lt"/>
                <a:ea typeface="+mj-ea"/>
                <a:cs typeface="+mj-cs"/>
              </a:rPr>
              <a:t>What was your first reaction to this artwork? Why do you think you had the reaction? </a:t>
            </a: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US" sz="4400" dirty="0">
                <a:latin typeface="+mj-lt"/>
                <a:ea typeface="+mj-ea"/>
                <a:cs typeface="+mj-cs"/>
              </a:rPr>
              <a:t>Does your opinion about the artwork change the longer you look at it? Why?</a:t>
            </a: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US" sz="4400" dirty="0">
                <a:latin typeface="+mj-lt"/>
                <a:ea typeface="+mj-ea"/>
                <a:cs typeface="+mj-cs"/>
              </a:rPr>
              <a:t>Describe the lines in this artwork</a:t>
            </a: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US" sz="4400" dirty="0">
                <a:latin typeface="+mj-lt"/>
                <a:ea typeface="+mj-ea"/>
                <a:cs typeface="+mj-cs"/>
              </a:rPr>
              <a:t>What verbs would you use to describe this artwork?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5042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Dale Chihuly and The Art of Glass Blowing for Kids &amp; Teachers">
            <a:hlinkClick r:id="" action="ppaction://media"/>
            <a:extLst>
              <a:ext uri="{FF2B5EF4-FFF2-40B4-BE49-F238E27FC236}">
                <a16:creationId xmlns:a16="http://schemas.microsoft.com/office/drawing/2014/main" id="{465D4F7F-8193-9162-32E5-7B8518B0F86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82151" y="1768415"/>
            <a:ext cx="8626416" cy="48739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CD36B1-9D44-F4B2-AD22-4BF038B893DA}"/>
              </a:ext>
            </a:extLst>
          </p:cNvPr>
          <p:cNvSpPr txBox="1"/>
          <p:nvPr/>
        </p:nvSpPr>
        <p:spPr>
          <a:xfrm>
            <a:off x="1295400" y="319177"/>
            <a:ext cx="96011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+mj-lt"/>
                <a:ea typeface="+mj-ea"/>
                <a:cs typeface="+mj-cs"/>
              </a:rPr>
              <a:t>Today’s Art Lesson…</a:t>
            </a:r>
          </a:p>
        </p:txBody>
      </p:sp>
    </p:spTree>
    <p:extLst>
      <p:ext uri="{BB962C8B-B14F-4D97-AF65-F5344CB8AC3E}">
        <p14:creationId xmlns:p14="http://schemas.microsoft.com/office/powerpoint/2010/main" val="1252175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126000">
        <p14:glitter pattern="hexagon"/>
      </p:transition>
    </mc:Choice>
    <mc:Fallback>
      <p:transition spd="slow" advTm="12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F626F98-F213-4034-8836-88A71501D0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3AA7EF-D395-75D1-29AB-42CE3360A7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b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6B3DAACF-D844-4480-94BE-2DE00ABEE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75199" y="726177"/>
            <a:ext cx="5241603" cy="5343721"/>
          </a:xfrm>
          <a:custGeom>
            <a:avLst/>
            <a:gdLst>
              <a:gd name="connsiteX0" fmla="*/ 5325805 w 5325805"/>
              <a:gd name="connsiteY0" fmla="*/ 2714782 h 5429563"/>
              <a:gd name="connsiteX1" fmla="*/ 2611024 w 5325805"/>
              <a:gd name="connsiteY1" fmla="*/ 5429563 h 5429563"/>
              <a:gd name="connsiteX2" fmla="*/ 1942188 w 5325805"/>
              <a:gd name="connsiteY2" fmla="*/ 5429563 h 5429563"/>
              <a:gd name="connsiteX3" fmla="*/ 668836 w 5325805"/>
              <a:gd name="connsiteY3" fmla="*/ 5429563 h 5429563"/>
              <a:gd name="connsiteX4" fmla="*/ 0 w 5325805"/>
              <a:gd name="connsiteY4" fmla="*/ 5429563 h 5429563"/>
              <a:gd name="connsiteX5" fmla="*/ 0 w 5325805"/>
              <a:gd name="connsiteY5" fmla="*/ 0 h 5429563"/>
              <a:gd name="connsiteX6" fmla="*/ 668836 w 5325805"/>
              <a:gd name="connsiteY6" fmla="*/ 0 h 5429563"/>
              <a:gd name="connsiteX7" fmla="*/ 1942188 w 5325805"/>
              <a:gd name="connsiteY7" fmla="*/ 0 h 5429563"/>
              <a:gd name="connsiteX8" fmla="*/ 2611024 w 5325805"/>
              <a:gd name="connsiteY8" fmla="*/ 0 h 5429563"/>
              <a:gd name="connsiteX9" fmla="*/ 5325805 w 5325805"/>
              <a:gd name="connsiteY9" fmla="*/ 2714782 h 5429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25805" h="5429563">
                <a:moveTo>
                  <a:pt x="5325805" y="2714782"/>
                </a:moveTo>
                <a:cubicBezTo>
                  <a:pt x="5325805" y="4214114"/>
                  <a:pt x="4110356" y="5429563"/>
                  <a:pt x="2611024" y="5429563"/>
                </a:cubicBezTo>
                <a:lnTo>
                  <a:pt x="1942188" y="5429563"/>
                </a:lnTo>
                <a:lnTo>
                  <a:pt x="668836" y="5429563"/>
                </a:lnTo>
                <a:lnTo>
                  <a:pt x="0" y="5429563"/>
                </a:lnTo>
                <a:lnTo>
                  <a:pt x="0" y="0"/>
                </a:lnTo>
                <a:lnTo>
                  <a:pt x="668836" y="0"/>
                </a:lnTo>
                <a:lnTo>
                  <a:pt x="1942188" y="0"/>
                </a:lnTo>
                <a:lnTo>
                  <a:pt x="2611024" y="0"/>
                </a:lnTo>
                <a:cubicBezTo>
                  <a:pt x="4110356" y="0"/>
                  <a:pt x="5325805" y="1215450"/>
                  <a:pt x="5325805" y="2714782"/>
                </a:cubicBezTo>
                <a:close/>
              </a:path>
            </a:pathLst>
          </a:custGeom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 descr="The Crayon Lab: Mini Macchias">
            <a:extLst>
              <a:ext uri="{FF2B5EF4-FFF2-40B4-BE49-F238E27FC236}">
                <a16:creationId xmlns:a16="http://schemas.microsoft.com/office/drawing/2014/main" id="{89B08202-1AF6-C8BB-EC6F-F622D16F0B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58" y="2122448"/>
            <a:ext cx="4600712" cy="3436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Art Room Blog: Dale Chihuly | Elementary art projects, School art projects,  Chihuly">
            <a:extLst>
              <a:ext uri="{FF2B5EF4-FFF2-40B4-BE49-F238E27FC236}">
                <a16:creationId xmlns:a16="http://schemas.microsoft.com/office/drawing/2014/main" id="{EEE99037-6E1F-5C1C-535D-BDF77A299E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324" y="2122448"/>
            <a:ext cx="6126129" cy="344217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E702A52-8928-9E72-C345-56E8EBEFD975}"/>
              </a:ext>
            </a:extLst>
          </p:cNvPr>
          <p:cNvSpPr txBox="1"/>
          <p:nvPr/>
        </p:nvSpPr>
        <p:spPr>
          <a:xfrm>
            <a:off x="3753189" y="285163"/>
            <a:ext cx="45281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+mj-lt"/>
                <a:ea typeface="+mj-ea"/>
                <a:cs typeface="+mj-cs"/>
              </a:rPr>
              <a:t>examples</a:t>
            </a:r>
          </a:p>
        </p:txBody>
      </p:sp>
    </p:spTree>
    <p:extLst>
      <p:ext uri="{BB962C8B-B14F-4D97-AF65-F5344CB8AC3E}">
        <p14:creationId xmlns:p14="http://schemas.microsoft.com/office/powerpoint/2010/main" val="1243884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ArchwayVTI">
  <a:themeElements>
    <a:clrScheme name="AnalogousFromLightSeedLeftStep">
      <a:dk1>
        <a:srgbClr val="000000"/>
      </a:dk1>
      <a:lt1>
        <a:srgbClr val="FFFFFF"/>
      </a:lt1>
      <a:dk2>
        <a:srgbClr val="412437"/>
      </a:dk2>
      <a:lt2>
        <a:srgbClr val="E2E8E7"/>
      </a:lt2>
      <a:accent1>
        <a:srgbClr val="C696A1"/>
      </a:accent1>
      <a:accent2>
        <a:srgbClr val="BA7FA5"/>
      </a:accent2>
      <a:accent3>
        <a:srgbClr val="C193C4"/>
      </a:accent3>
      <a:accent4>
        <a:srgbClr val="9D7FBA"/>
      </a:accent4>
      <a:accent5>
        <a:srgbClr val="9B96C6"/>
      </a:accent5>
      <a:accent6>
        <a:srgbClr val="7F92BA"/>
      </a:accent6>
      <a:hlink>
        <a:srgbClr val="568E81"/>
      </a:hlink>
      <a:folHlink>
        <a:srgbClr val="7F7F7F"/>
      </a:folHlink>
    </a:clrScheme>
    <a:fontScheme name="Archway">
      <a:majorFont>
        <a:latin typeface="Felix Titling"/>
        <a:ea typeface=""/>
        <a:cs typeface=""/>
      </a:majorFont>
      <a:minorFont>
        <a:latin typeface="Goudy Old Styl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hwayVTI" id="{309F1D27-9968-4F93-BA7C-3666A757FD2E}" vid="{76D8E8FD-8787-4E56-A14A-C28BF58ABEE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204</Words>
  <Application>Microsoft Office PowerPoint</Application>
  <PresentationFormat>Widescreen</PresentationFormat>
  <Paragraphs>31</Paragraphs>
  <Slides>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Felix Titling</vt:lpstr>
      <vt:lpstr>Goudy Old Style</vt:lpstr>
      <vt:lpstr>Wingdings</vt:lpstr>
      <vt:lpstr>ArchwayVTI</vt:lpstr>
      <vt:lpstr>Dale Chihuly</vt:lpstr>
      <vt:lpstr>PowerPoint Presentation</vt:lpstr>
      <vt:lpstr>The life of dale chihuly</vt:lpstr>
      <vt:lpstr>Art Work</vt:lpstr>
      <vt:lpstr>Discussion…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Dale Chihuly</dc:title>
  <dc:creator>Lindsey Anderson</dc:creator>
  <cp:lastModifiedBy>Lindsey Anderson</cp:lastModifiedBy>
  <cp:revision>1</cp:revision>
  <dcterms:created xsi:type="dcterms:W3CDTF">2023-07-28T01:05:03Z</dcterms:created>
  <dcterms:modified xsi:type="dcterms:W3CDTF">2023-07-28T02:32:48Z</dcterms:modified>
</cp:coreProperties>
</file>