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60"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2ACAC-FE6A-42C6-8E2F-27F66CEEC887}" v="49" dt="2023-01-31T01:58:22.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ey Anderson" userId="6d4fb49d4867a9b1" providerId="LiveId" clId="{D102ACAC-FE6A-42C6-8E2F-27F66CEEC887}"/>
    <pc:docChg chg="custSel addSld modSld">
      <pc:chgData name="Lindsey Anderson" userId="6d4fb49d4867a9b1" providerId="LiveId" clId="{D102ACAC-FE6A-42C6-8E2F-27F66CEEC887}" dt="2023-01-31T01:58:22.350" v="200"/>
      <pc:docMkLst>
        <pc:docMk/>
      </pc:docMkLst>
      <pc:sldChg chg="modSp mod">
        <pc:chgData name="Lindsey Anderson" userId="6d4fb49d4867a9b1" providerId="LiveId" clId="{D102ACAC-FE6A-42C6-8E2F-27F66CEEC887}" dt="2023-01-23T01:44:45.271" v="108" actId="1076"/>
        <pc:sldMkLst>
          <pc:docMk/>
          <pc:sldMk cId="275272925" sldId="256"/>
        </pc:sldMkLst>
        <pc:spChg chg="mod">
          <ac:chgData name="Lindsey Anderson" userId="6d4fb49d4867a9b1" providerId="LiveId" clId="{D102ACAC-FE6A-42C6-8E2F-27F66CEEC887}" dt="2023-01-23T01:44:45.271" v="108" actId="1076"/>
          <ac:spMkLst>
            <pc:docMk/>
            <pc:sldMk cId="275272925" sldId="256"/>
            <ac:spMk id="3" creationId="{47A61D80-A7E8-FF56-4CC2-0D2B1CD8D880}"/>
          </ac:spMkLst>
        </pc:spChg>
      </pc:sldChg>
      <pc:sldChg chg="addSp delSp modSp mod modTransition delAnim modAnim">
        <pc:chgData name="Lindsey Anderson" userId="6d4fb49d4867a9b1" providerId="LiveId" clId="{D102ACAC-FE6A-42C6-8E2F-27F66CEEC887}" dt="2023-01-31T01:58:22.350" v="200"/>
        <pc:sldMkLst>
          <pc:docMk/>
          <pc:sldMk cId="1533276678" sldId="257"/>
        </pc:sldMkLst>
        <pc:picChg chg="add mod">
          <ac:chgData name="Lindsey Anderson" userId="6d4fb49d4867a9b1" providerId="LiveId" clId="{D102ACAC-FE6A-42C6-8E2F-27F66CEEC887}" dt="2023-01-31T01:48:07.037" v="126" actId="14100"/>
          <ac:picMkLst>
            <pc:docMk/>
            <pc:sldMk cId="1533276678" sldId="257"/>
            <ac:picMk id="2" creationId="{9B745F96-3B04-FDB5-BE46-1D5D16D58980}"/>
          </ac:picMkLst>
        </pc:picChg>
        <pc:picChg chg="del">
          <ac:chgData name="Lindsey Anderson" userId="6d4fb49d4867a9b1" providerId="LiveId" clId="{D102ACAC-FE6A-42C6-8E2F-27F66CEEC887}" dt="2023-01-31T01:47:49.654" v="123" actId="478"/>
          <ac:picMkLst>
            <pc:docMk/>
            <pc:sldMk cId="1533276678" sldId="257"/>
            <ac:picMk id="4" creationId="{53A97DD4-7991-6F6C-1635-EECF5481E26B}"/>
          </ac:picMkLst>
        </pc:picChg>
      </pc:sldChg>
      <pc:sldChg chg="modSp mod">
        <pc:chgData name="Lindsey Anderson" userId="6d4fb49d4867a9b1" providerId="LiveId" clId="{D102ACAC-FE6A-42C6-8E2F-27F66CEEC887}" dt="2023-01-23T01:44:55.759" v="110" actId="20577"/>
        <pc:sldMkLst>
          <pc:docMk/>
          <pc:sldMk cId="154757453" sldId="258"/>
        </pc:sldMkLst>
        <pc:spChg chg="mod">
          <ac:chgData name="Lindsey Anderson" userId="6d4fb49d4867a9b1" providerId="LiveId" clId="{D102ACAC-FE6A-42C6-8E2F-27F66CEEC887}" dt="2023-01-23T00:05:31.821" v="15" actId="1076"/>
          <ac:spMkLst>
            <pc:docMk/>
            <pc:sldMk cId="154757453" sldId="258"/>
            <ac:spMk id="2" creationId="{6412C232-8D5F-5D06-BEF9-0256E3452F5C}"/>
          </ac:spMkLst>
        </pc:spChg>
        <pc:spChg chg="mod">
          <ac:chgData name="Lindsey Anderson" userId="6d4fb49d4867a9b1" providerId="LiveId" clId="{D102ACAC-FE6A-42C6-8E2F-27F66CEEC887}" dt="2023-01-23T01:44:55.759" v="110" actId="20577"/>
          <ac:spMkLst>
            <pc:docMk/>
            <pc:sldMk cId="154757453" sldId="258"/>
            <ac:spMk id="3" creationId="{6B8C9541-0706-66E7-7FF2-AFCA5B6FA264}"/>
          </ac:spMkLst>
        </pc:spChg>
      </pc:sldChg>
      <pc:sldChg chg="addSp modSp mod modTransition setBg">
        <pc:chgData name="Lindsey Anderson" userId="6d4fb49d4867a9b1" providerId="LiveId" clId="{D102ACAC-FE6A-42C6-8E2F-27F66CEEC887}" dt="2023-01-23T01:40:43.674" v="107"/>
        <pc:sldMkLst>
          <pc:docMk/>
          <pc:sldMk cId="3761849687" sldId="259"/>
        </pc:sldMkLst>
        <pc:spChg chg="mod">
          <ac:chgData name="Lindsey Anderson" userId="6d4fb49d4867a9b1" providerId="LiveId" clId="{D102ACAC-FE6A-42C6-8E2F-27F66CEEC887}" dt="2023-01-23T01:39:22.152" v="105" actId="26606"/>
          <ac:spMkLst>
            <pc:docMk/>
            <pc:sldMk cId="3761849687" sldId="259"/>
            <ac:spMk id="2" creationId="{50C89024-AD01-4919-500D-B511BFD5D169}"/>
          </ac:spMkLst>
        </pc:spChg>
        <pc:spChg chg="mod">
          <ac:chgData name="Lindsey Anderson" userId="6d4fb49d4867a9b1" providerId="LiveId" clId="{D102ACAC-FE6A-42C6-8E2F-27F66CEEC887}" dt="2023-01-23T01:39:22.152" v="105" actId="26606"/>
          <ac:spMkLst>
            <pc:docMk/>
            <pc:sldMk cId="3761849687" sldId="259"/>
            <ac:spMk id="3" creationId="{4BA8C3ED-50FC-42DF-5B58-57B63FE7BD4E}"/>
          </ac:spMkLst>
        </pc:spChg>
        <pc:spChg chg="add">
          <ac:chgData name="Lindsey Anderson" userId="6d4fb49d4867a9b1" providerId="LiveId" clId="{D102ACAC-FE6A-42C6-8E2F-27F66CEEC887}" dt="2023-01-23T01:39:22.152" v="105" actId="26606"/>
          <ac:spMkLst>
            <pc:docMk/>
            <pc:sldMk cId="3761849687" sldId="259"/>
            <ac:spMk id="12" creationId="{3C06EAFD-0C69-4B3B-BEA7-E7E11DDF9C43}"/>
          </ac:spMkLst>
        </pc:spChg>
        <pc:spChg chg="add">
          <ac:chgData name="Lindsey Anderson" userId="6d4fb49d4867a9b1" providerId="LiveId" clId="{D102ACAC-FE6A-42C6-8E2F-27F66CEEC887}" dt="2023-01-23T01:39:22.152" v="105" actId="26606"/>
          <ac:spMkLst>
            <pc:docMk/>
            <pc:sldMk cId="3761849687" sldId="259"/>
            <ac:spMk id="14" creationId="{A4066C89-42FB-4624-9AFE-3A31B36491B5}"/>
          </ac:spMkLst>
        </pc:spChg>
        <pc:spChg chg="add">
          <ac:chgData name="Lindsey Anderson" userId="6d4fb49d4867a9b1" providerId="LiveId" clId="{D102ACAC-FE6A-42C6-8E2F-27F66CEEC887}" dt="2023-01-23T01:39:22.152" v="105" actId="26606"/>
          <ac:spMkLst>
            <pc:docMk/>
            <pc:sldMk cId="3761849687" sldId="259"/>
            <ac:spMk id="16" creationId="{BA218FBC-B2D6-48CA-9289-C4110162EDAD}"/>
          </ac:spMkLst>
        </pc:spChg>
        <pc:spChg chg="add">
          <ac:chgData name="Lindsey Anderson" userId="6d4fb49d4867a9b1" providerId="LiveId" clId="{D102ACAC-FE6A-42C6-8E2F-27F66CEEC887}" dt="2023-01-23T01:39:22.152" v="105" actId="26606"/>
          <ac:spMkLst>
            <pc:docMk/>
            <pc:sldMk cId="3761849687" sldId="259"/>
            <ac:spMk id="18" creationId="{2DED9084-49DA-4911-ACB7-5F9E4DEFA039}"/>
          </ac:spMkLst>
        </pc:spChg>
        <pc:grpChg chg="add">
          <ac:chgData name="Lindsey Anderson" userId="6d4fb49d4867a9b1" providerId="LiveId" clId="{D102ACAC-FE6A-42C6-8E2F-27F66CEEC887}" dt="2023-01-23T01:39:22.152" v="105" actId="26606"/>
          <ac:grpSpMkLst>
            <pc:docMk/>
            <pc:sldMk cId="3761849687" sldId="259"/>
            <ac:grpSpMk id="8" creationId="{132FD491-28F3-42E7-AEBF-A9E3C462C92A}"/>
          </ac:grpSpMkLst>
        </pc:grpChg>
      </pc:sldChg>
      <pc:sldChg chg="addSp delSp modSp new mod modTransition setBg">
        <pc:chgData name="Lindsey Anderson" userId="6d4fb49d4867a9b1" providerId="LiveId" clId="{D102ACAC-FE6A-42C6-8E2F-27F66CEEC887}" dt="2023-01-31T01:52:17.131" v="198" actId="1076"/>
        <pc:sldMkLst>
          <pc:docMk/>
          <pc:sldMk cId="943877783" sldId="260"/>
        </pc:sldMkLst>
        <pc:spChg chg="mod">
          <ac:chgData name="Lindsey Anderson" userId="6d4fb49d4867a9b1" providerId="LiveId" clId="{D102ACAC-FE6A-42C6-8E2F-27F66CEEC887}" dt="2023-01-23T01:35:22.307" v="40" actId="1076"/>
          <ac:spMkLst>
            <pc:docMk/>
            <pc:sldMk cId="943877783" sldId="260"/>
            <ac:spMk id="2" creationId="{F75A3E35-A92C-0A77-AB5A-DF3D14303ADF}"/>
          </ac:spMkLst>
        </pc:spChg>
        <pc:spChg chg="add mod">
          <ac:chgData name="Lindsey Anderson" userId="6d4fb49d4867a9b1" providerId="LiveId" clId="{D102ACAC-FE6A-42C6-8E2F-27F66CEEC887}" dt="2023-01-31T01:50:17.040" v="193" actId="122"/>
          <ac:spMkLst>
            <pc:docMk/>
            <pc:sldMk cId="943877783" sldId="260"/>
            <ac:spMk id="3" creationId="{2410828A-B3EB-53B7-05FB-9A9C344FDA85}"/>
          </ac:spMkLst>
        </pc:spChg>
        <pc:spChg chg="del">
          <ac:chgData name="Lindsey Anderson" userId="6d4fb49d4867a9b1" providerId="LiveId" clId="{D102ACAC-FE6A-42C6-8E2F-27F66CEEC887}" dt="2023-01-23T01:33:08.505" v="27" actId="478"/>
          <ac:spMkLst>
            <pc:docMk/>
            <pc:sldMk cId="943877783" sldId="260"/>
            <ac:spMk id="3" creationId="{B1D8DFF3-91FC-FBD6-B193-597EED880A21}"/>
          </ac:spMkLst>
        </pc:spChg>
        <pc:spChg chg="del">
          <ac:chgData name="Lindsey Anderson" userId="6d4fb49d4867a9b1" providerId="LiveId" clId="{D102ACAC-FE6A-42C6-8E2F-27F66CEEC887}" dt="2023-01-23T01:32:37.774" v="26" actId="478"/>
          <ac:spMkLst>
            <pc:docMk/>
            <pc:sldMk cId="943877783" sldId="260"/>
            <ac:spMk id="4" creationId="{4E7B6080-2787-BABF-3981-E30E31C236BB}"/>
          </ac:spMkLst>
        </pc:spChg>
        <pc:spChg chg="add del mod">
          <ac:chgData name="Lindsey Anderson" userId="6d4fb49d4867a9b1" providerId="LiveId" clId="{D102ACAC-FE6A-42C6-8E2F-27F66CEEC887}" dt="2023-01-31T01:48:27.811" v="131" actId="478"/>
          <ac:spMkLst>
            <pc:docMk/>
            <pc:sldMk cId="943877783" sldId="260"/>
            <ac:spMk id="5" creationId="{39794E92-579B-6AFB-0F23-40DE7D4B2097}"/>
          </ac:spMkLst>
        </pc:spChg>
        <pc:spChg chg="add mod">
          <ac:chgData name="Lindsey Anderson" userId="6d4fb49d4867a9b1" providerId="LiveId" clId="{D102ACAC-FE6A-42C6-8E2F-27F66CEEC887}" dt="2023-01-23T01:38:06.690" v="81" actId="1076"/>
          <ac:spMkLst>
            <pc:docMk/>
            <pc:sldMk cId="943877783" sldId="260"/>
            <ac:spMk id="6" creationId="{0DFB0ED9-DAE6-B057-FE77-21C3E23F9BF2}"/>
          </ac:spMkLst>
        </pc:spChg>
        <pc:spChg chg="add mod">
          <ac:chgData name="Lindsey Anderson" userId="6d4fb49d4867a9b1" providerId="LiveId" clId="{D102ACAC-FE6A-42C6-8E2F-27F66CEEC887}" dt="2023-01-23T01:38:34.570" v="101" actId="1076"/>
          <ac:spMkLst>
            <pc:docMk/>
            <pc:sldMk cId="943877783" sldId="260"/>
            <ac:spMk id="7" creationId="{41A1DDD0-3BCE-F1C2-5E2B-0A1112F990FA}"/>
          </ac:spMkLst>
        </pc:spChg>
        <pc:spChg chg="add">
          <ac:chgData name="Lindsey Anderson" userId="6d4fb49d4867a9b1" providerId="LiveId" clId="{D102ACAC-FE6A-42C6-8E2F-27F66CEEC887}" dt="2023-01-23T01:34:05.443" v="34" actId="26606"/>
          <ac:spMkLst>
            <pc:docMk/>
            <pc:sldMk cId="943877783" sldId="260"/>
            <ac:spMk id="3081" creationId="{501EBB4D-E42B-468D-B801-D16CF43ECBD2}"/>
          </ac:spMkLst>
        </pc:spChg>
        <pc:spChg chg="add">
          <ac:chgData name="Lindsey Anderson" userId="6d4fb49d4867a9b1" providerId="LiveId" clId="{D102ACAC-FE6A-42C6-8E2F-27F66CEEC887}" dt="2023-01-23T01:34:05.443" v="34" actId="26606"/>
          <ac:spMkLst>
            <pc:docMk/>
            <pc:sldMk cId="943877783" sldId="260"/>
            <ac:spMk id="3083" creationId="{A7FBF63C-B061-4F66-8609-FED8EFFDAFE7}"/>
          </ac:spMkLst>
        </pc:spChg>
        <pc:spChg chg="add">
          <ac:chgData name="Lindsey Anderson" userId="6d4fb49d4867a9b1" providerId="LiveId" clId="{D102ACAC-FE6A-42C6-8E2F-27F66CEEC887}" dt="2023-01-23T01:34:05.443" v="34" actId="26606"/>
          <ac:spMkLst>
            <pc:docMk/>
            <pc:sldMk cId="943877783" sldId="260"/>
            <ac:spMk id="3085" creationId="{D893CC27-5C56-4F6F-9B94-413AE08B922C}"/>
          </ac:spMkLst>
        </pc:spChg>
        <pc:spChg chg="add">
          <ac:chgData name="Lindsey Anderson" userId="6d4fb49d4867a9b1" providerId="LiveId" clId="{D102ACAC-FE6A-42C6-8E2F-27F66CEEC887}" dt="2023-01-23T01:34:05.443" v="34" actId="26606"/>
          <ac:spMkLst>
            <pc:docMk/>
            <pc:sldMk cId="943877783" sldId="260"/>
            <ac:spMk id="3091" creationId="{7D7DEA5A-9C89-4240-860D-060FE7D4CF2A}"/>
          </ac:spMkLst>
        </pc:spChg>
        <pc:spChg chg="add">
          <ac:chgData name="Lindsey Anderson" userId="6d4fb49d4867a9b1" providerId="LiveId" clId="{D102ACAC-FE6A-42C6-8E2F-27F66CEEC887}" dt="2023-01-23T01:34:05.443" v="34" actId="26606"/>
          <ac:spMkLst>
            <pc:docMk/>
            <pc:sldMk cId="943877783" sldId="260"/>
            <ac:spMk id="3093" creationId="{AE8A8F60-2C14-425E-B2E7-E1771E8907FD}"/>
          </ac:spMkLst>
        </pc:spChg>
        <pc:spChg chg="add">
          <ac:chgData name="Lindsey Anderson" userId="6d4fb49d4867a9b1" providerId="LiveId" clId="{D102ACAC-FE6A-42C6-8E2F-27F66CEEC887}" dt="2023-01-23T01:34:05.443" v="34" actId="26606"/>
          <ac:spMkLst>
            <pc:docMk/>
            <pc:sldMk cId="943877783" sldId="260"/>
            <ac:spMk id="3095" creationId="{2FD4920B-9CBC-45A3-A6D8-FEB4B5B7C190}"/>
          </ac:spMkLst>
        </pc:spChg>
        <pc:spChg chg="add">
          <ac:chgData name="Lindsey Anderson" userId="6d4fb49d4867a9b1" providerId="LiveId" clId="{D102ACAC-FE6A-42C6-8E2F-27F66CEEC887}" dt="2023-01-23T01:34:05.443" v="34" actId="26606"/>
          <ac:spMkLst>
            <pc:docMk/>
            <pc:sldMk cId="943877783" sldId="260"/>
            <ac:spMk id="3097" creationId="{7831D922-E4A2-463C-9AEB-B289D12B6A41}"/>
          </ac:spMkLst>
        </pc:spChg>
        <pc:spChg chg="add">
          <ac:chgData name="Lindsey Anderson" userId="6d4fb49d4867a9b1" providerId="LiveId" clId="{D102ACAC-FE6A-42C6-8E2F-27F66CEEC887}" dt="2023-01-23T01:34:05.443" v="34" actId="26606"/>
          <ac:spMkLst>
            <pc:docMk/>
            <pc:sldMk cId="943877783" sldId="260"/>
            <ac:spMk id="3099" creationId="{FE52EB2B-DF78-452D-9318-98CB2FAA0E0B}"/>
          </ac:spMkLst>
        </pc:spChg>
        <pc:spChg chg="add">
          <ac:chgData name="Lindsey Anderson" userId="6d4fb49d4867a9b1" providerId="LiveId" clId="{D102ACAC-FE6A-42C6-8E2F-27F66CEEC887}" dt="2023-01-23T01:34:05.443" v="34" actId="26606"/>
          <ac:spMkLst>
            <pc:docMk/>
            <pc:sldMk cId="943877783" sldId="260"/>
            <ac:spMk id="3101" creationId="{7EFBB451-4D3F-4532-AD67-EBDB532334CC}"/>
          </ac:spMkLst>
        </pc:spChg>
        <pc:spChg chg="add">
          <ac:chgData name="Lindsey Anderson" userId="6d4fb49d4867a9b1" providerId="LiveId" clId="{D102ACAC-FE6A-42C6-8E2F-27F66CEEC887}" dt="2023-01-23T01:34:05.443" v="34" actId="26606"/>
          <ac:spMkLst>
            <pc:docMk/>
            <pc:sldMk cId="943877783" sldId="260"/>
            <ac:spMk id="3103" creationId="{D5E259BB-56DB-4B39-885E-DAC56E61DC45}"/>
          </ac:spMkLst>
        </pc:spChg>
        <pc:spChg chg="add">
          <ac:chgData name="Lindsey Anderson" userId="6d4fb49d4867a9b1" providerId="LiveId" clId="{D102ACAC-FE6A-42C6-8E2F-27F66CEEC887}" dt="2023-01-23T01:34:05.443" v="34" actId="26606"/>
          <ac:spMkLst>
            <pc:docMk/>
            <pc:sldMk cId="943877783" sldId="260"/>
            <ac:spMk id="3105" creationId="{8D3A9161-919D-4B4A-9471-12CCD7293E6F}"/>
          </ac:spMkLst>
        </pc:spChg>
        <pc:grpChg chg="add">
          <ac:chgData name="Lindsey Anderson" userId="6d4fb49d4867a9b1" providerId="LiveId" clId="{D102ACAC-FE6A-42C6-8E2F-27F66CEEC887}" dt="2023-01-23T01:34:05.443" v="34" actId="26606"/>
          <ac:grpSpMkLst>
            <pc:docMk/>
            <pc:sldMk cId="943877783" sldId="260"/>
            <ac:grpSpMk id="3087" creationId="{76D64082-5099-45DC-84A9-81EA54822BEE}"/>
          </ac:grpSpMkLst>
        </pc:grpChg>
        <pc:picChg chg="add mod">
          <ac:chgData name="Lindsey Anderson" userId="6d4fb49d4867a9b1" providerId="LiveId" clId="{D102ACAC-FE6A-42C6-8E2F-27F66CEEC887}" dt="2023-01-31T01:49:28.076" v="134" actId="1076"/>
          <ac:picMkLst>
            <pc:docMk/>
            <pc:sldMk cId="943877783" sldId="260"/>
            <ac:picMk id="1026" creationId="{CE11F0E5-16E5-7B71-E91E-8D9A9F4CFADE}"/>
          </ac:picMkLst>
        </pc:picChg>
        <pc:picChg chg="add mod">
          <ac:chgData name="Lindsey Anderson" userId="6d4fb49d4867a9b1" providerId="LiveId" clId="{D102ACAC-FE6A-42C6-8E2F-27F66CEEC887}" dt="2023-01-31T01:52:17.131" v="198" actId="1076"/>
          <ac:picMkLst>
            <pc:docMk/>
            <pc:sldMk cId="943877783" sldId="260"/>
            <ac:picMk id="1028" creationId="{DD69E4AD-969A-658A-3373-A3C3B0F256B3}"/>
          </ac:picMkLst>
        </pc:picChg>
        <pc:picChg chg="add mod ord">
          <ac:chgData name="Lindsey Anderson" userId="6d4fb49d4867a9b1" providerId="LiveId" clId="{D102ACAC-FE6A-42C6-8E2F-27F66CEEC887}" dt="2023-01-23T01:34:05.443" v="34" actId="26606"/>
          <ac:picMkLst>
            <pc:docMk/>
            <pc:sldMk cId="943877783" sldId="260"/>
            <ac:picMk id="3074" creationId="{D9AECC97-FAB3-5DBE-E985-C89AFA95A5D9}"/>
          </ac:picMkLst>
        </pc:picChg>
        <pc:picChg chg="add del mod">
          <ac:chgData name="Lindsey Anderson" userId="6d4fb49d4867a9b1" providerId="LiveId" clId="{D102ACAC-FE6A-42C6-8E2F-27F66CEEC887}" dt="2023-01-23T01:35:29.934" v="43" actId="478"/>
          <ac:picMkLst>
            <pc:docMk/>
            <pc:sldMk cId="943877783" sldId="260"/>
            <ac:picMk id="3076" creationId="{FD3906F9-3BF1-37F7-C2EB-D3DAF856D645}"/>
          </ac:picMkLst>
        </pc:picChg>
        <pc:picChg chg="add del mod">
          <ac:chgData name="Lindsey Anderson" userId="6d4fb49d4867a9b1" providerId="LiveId" clId="{D102ACAC-FE6A-42C6-8E2F-27F66CEEC887}" dt="2023-01-31T01:48:24.469" v="129" actId="478"/>
          <ac:picMkLst>
            <pc:docMk/>
            <pc:sldMk cId="943877783" sldId="260"/>
            <ac:picMk id="3078" creationId="{60D590D0-B099-F60E-A935-E2A201167E22}"/>
          </ac:picMkLst>
        </pc:picChg>
        <pc:picChg chg="add mod">
          <ac:chgData name="Lindsey Anderson" userId="6d4fb49d4867a9b1" providerId="LiveId" clId="{D102ACAC-FE6A-42C6-8E2F-27F66CEEC887}" dt="2023-01-23T01:36:00.272" v="49" actId="1076"/>
          <ac:picMkLst>
            <pc:docMk/>
            <pc:sldMk cId="943877783" sldId="260"/>
            <ac:picMk id="3080" creationId="{55999CC8-AC06-0ECE-FB75-C1300B8660CE}"/>
          </ac:picMkLst>
        </pc:pic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109D357-8067-4A1F-97B2-93C5160B78D9}" type="slidenum">
              <a:rPr lang="en-US" smtClean="0"/>
              <a:t>‹#›</a:t>
            </a:fld>
            <a:endParaRPr lang="en-US"/>
          </a:p>
        </p:txBody>
      </p:sp>
    </p:spTree>
    <p:extLst>
      <p:ext uri="{BB962C8B-B14F-4D97-AF65-F5344CB8AC3E}">
        <p14:creationId xmlns:p14="http://schemas.microsoft.com/office/powerpoint/2010/main" val="138083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11211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24791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CCBF3A-D7FB-4B97-8FD5-6FFB20CB1E84}"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23269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F6CCBF3A-D7FB-4B97-8FD5-6FFB20CB1E84}" type="datetimeFigureOut">
              <a:rPr lang="en-US" smtClean="0"/>
              <a:t>1/30/2023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109D357-8067-4A1F-97B2-93C5160B78D9}" type="slidenum">
              <a:rPr lang="en-US" smtClean="0"/>
              <a:t>‹#›</a:t>
            </a:fld>
            <a:endParaRPr lang="en-US"/>
          </a:p>
        </p:txBody>
      </p:sp>
    </p:spTree>
    <p:extLst>
      <p:ext uri="{BB962C8B-B14F-4D97-AF65-F5344CB8AC3E}">
        <p14:creationId xmlns:p14="http://schemas.microsoft.com/office/powerpoint/2010/main" val="14186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CCBF3A-D7FB-4B97-8FD5-6FFB20CB1E84}"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1273722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CCBF3A-D7FB-4B97-8FD5-6FFB20CB1E84}"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70341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6CCBF3A-D7FB-4B97-8FD5-6FFB20CB1E84}"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280902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CCBF3A-D7FB-4B97-8FD5-6FFB20CB1E84}"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93037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CCBF3A-D7FB-4B97-8FD5-6FFB20CB1E84}"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35070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CCBF3A-D7FB-4B97-8FD5-6FFB20CB1E84}" type="datetimeFigureOut">
              <a:rPr lang="en-US" smtClean="0"/>
              <a:t>1/30/2023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109D357-8067-4A1F-97B2-93C5160B78D9}" type="slidenum">
              <a:rPr lang="en-US" smtClean="0"/>
              <a:t>‹#›</a:t>
            </a:fld>
            <a:endParaRPr lang="en-US"/>
          </a:p>
        </p:txBody>
      </p:sp>
    </p:spTree>
    <p:extLst>
      <p:ext uri="{BB962C8B-B14F-4D97-AF65-F5344CB8AC3E}">
        <p14:creationId xmlns:p14="http://schemas.microsoft.com/office/powerpoint/2010/main" val="89570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6CCBF3A-D7FB-4B97-8FD5-6FFB20CB1E84}" type="datetimeFigureOut">
              <a:rPr lang="en-US" smtClean="0"/>
              <a:t>1/30/2023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109D357-8067-4A1F-97B2-93C5160B78D9}" type="slidenum">
              <a:rPr lang="en-US" smtClean="0"/>
              <a:t>‹#›</a:t>
            </a:fld>
            <a:endParaRPr lang="en-US"/>
          </a:p>
        </p:txBody>
      </p:sp>
    </p:spTree>
    <p:extLst>
      <p:ext uri="{BB962C8B-B14F-4D97-AF65-F5344CB8AC3E}">
        <p14:creationId xmlns:p14="http://schemas.microsoft.com/office/powerpoint/2010/main" val="146943445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video" Target="https://www.youtube.com/embed/Rm0qszPJnc8?feature=oembed"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hdphoto" Target="../media/hdphoto2.wdp"/><Relationship Id="rId7"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9.xml"/><Relationship Id="rId6" Type="http://schemas.openxmlformats.org/officeDocument/2006/relationships/image" Target="../media/image9.jpe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6D82-CCD9-1154-76EB-8ED8D050B785}"/>
              </a:ext>
            </a:extLst>
          </p:cNvPr>
          <p:cNvSpPr>
            <a:spLocks noGrp="1"/>
          </p:cNvSpPr>
          <p:nvPr>
            <p:ph type="ctrTitle"/>
          </p:nvPr>
        </p:nvSpPr>
        <p:spPr>
          <a:xfrm>
            <a:off x="6979921" y="1412240"/>
            <a:ext cx="4043680" cy="3291839"/>
          </a:xfrm>
        </p:spPr>
        <p:txBody>
          <a:bodyPr>
            <a:normAutofit/>
          </a:bodyPr>
          <a:lstStyle/>
          <a:p>
            <a:r>
              <a:rPr lang="en-US" sz="4400"/>
              <a:t>Leonardo da Vinci</a:t>
            </a:r>
          </a:p>
        </p:txBody>
      </p:sp>
      <p:sp>
        <p:nvSpPr>
          <p:cNvPr id="3" name="Subtitle 2">
            <a:extLst>
              <a:ext uri="{FF2B5EF4-FFF2-40B4-BE49-F238E27FC236}">
                <a16:creationId xmlns:a16="http://schemas.microsoft.com/office/drawing/2014/main" id="{47A61D80-A7E8-FF56-4CC2-0D2B1CD8D880}"/>
              </a:ext>
            </a:extLst>
          </p:cNvPr>
          <p:cNvSpPr>
            <a:spLocks noGrp="1"/>
          </p:cNvSpPr>
          <p:nvPr>
            <p:ph type="subTitle" idx="1"/>
          </p:nvPr>
        </p:nvSpPr>
        <p:spPr>
          <a:xfrm>
            <a:off x="6979921" y="5164934"/>
            <a:ext cx="3870947" cy="1061900"/>
          </a:xfrm>
        </p:spPr>
        <p:txBody>
          <a:bodyPr anchor="t">
            <a:normAutofit/>
          </a:bodyPr>
          <a:lstStyle/>
          <a:p>
            <a:r>
              <a:rPr lang="en-US" dirty="0"/>
              <a:t>April 15, 1452 – May 2, 1519</a:t>
            </a:r>
          </a:p>
        </p:txBody>
      </p:sp>
      <p:pic>
        <p:nvPicPr>
          <p:cNvPr id="1026" name="Picture 2" descr="Leonardo da Vinci - Paintings, Inventions &amp; Quotes - Biography">
            <a:extLst>
              <a:ext uri="{FF2B5EF4-FFF2-40B4-BE49-F238E27FC236}">
                <a16:creationId xmlns:a16="http://schemas.microsoft.com/office/drawing/2014/main" id="{A565A686-B311-6CB2-DA51-CC8C5335E2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670"/>
          <a:stretch/>
        </p:blipFill>
        <p:spPr bwMode="auto">
          <a:xfrm>
            <a:off x="832866" y="777235"/>
            <a:ext cx="5403280" cy="5258929"/>
          </a:xfrm>
          <a:custGeom>
            <a:avLst/>
            <a:gdLst/>
            <a:ahLst/>
            <a:cxnLst/>
            <a:rect l="l" t="t" r="r" b="b"/>
            <a:pathLst>
              <a:path w="5403280" h="5258929">
                <a:moveTo>
                  <a:pt x="2701640" y="0"/>
                </a:moveTo>
                <a:cubicBezTo>
                  <a:pt x="4193715" y="0"/>
                  <a:pt x="5403280" y="1209565"/>
                  <a:pt x="5403280" y="2701640"/>
                </a:cubicBezTo>
                <a:lnTo>
                  <a:pt x="5403280" y="5258929"/>
                </a:lnTo>
                <a:lnTo>
                  <a:pt x="0" y="5258929"/>
                </a:lnTo>
                <a:lnTo>
                  <a:pt x="0" y="2701640"/>
                </a:lnTo>
                <a:cubicBezTo>
                  <a:pt x="0" y="1209565"/>
                  <a:pt x="1209565" y="0"/>
                  <a:pt x="270164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7292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CB3C76-7A31-7153-BD16-8EF06612D531}"/>
              </a:ext>
            </a:extLst>
          </p:cNvPr>
          <p:cNvPicPr>
            <a:picLocks noChangeAspect="1"/>
          </p:cNvPicPr>
          <p:nvPr/>
        </p:nvPicPr>
        <p:blipFill rotWithShape="1">
          <a:blip r:embed="rId3"/>
          <a:srcRect t="25532" b="18218"/>
          <a:stretch/>
        </p:blipFill>
        <p:spPr>
          <a:xfrm>
            <a:off x="20" y="10"/>
            <a:ext cx="12191979" cy="6857989"/>
          </a:xfrm>
          <a:prstGeom prst="rect">
            <a:avLst/>
          </a:prstGeom>
          <a:noFill/>
        </p:spPr>
      </p:pic>
      <p:sp>
        <p:nvSpPr>
          <p:cNvPr id="15" name="Date Placeholder 6">
            <a:extLst>
              <a:ext uri="{FF2B5EF4-FFF2-40B4-BE49-F238E27FC236}">
                <a16:creationId xmlns:a16="http://schemas.microsoft.com/office/drawing/2014/main" id="{7019F006-05F0-4646-AEF9-06E7C834A361}"/>
              </a:ext>
            </a:extLst>
          </p:cNvPr>
          <p:cNvSpPr>
            <a:spLocks noGrp="1"/>
          </p:cNvSpPr>
          <p:nvPr>
            <p:ph type="dt" sz="half" idx="10"/>
          </p:nvPr>
        </p:nvSpPr>
        <p:spPr/>
        <p:txBody>
          <a:bodyPr/>
          <a:lstStyle/>
          <a:p>
            <a:pPr>
              <a:spcAft>
                <a:spcPts val="600"/>
              </a:spcAft>
            </a:pPr>
            <a:fld id="{1D13292B-F73A-4847-A627-46DFDD54CDD0}" type="datetime1">
              <a:rPr lang="en-US" smtClean="0">
                <a:solidFill>
                  <a:srgbClr val="FFFFFF"/>
                </a:solidFill>
                <a:effectLst>
                  <a:outerShdw blurRad="38100" dist="38100" dir="2700000" algn="tl">
                    <a:srgbClr val="000000">
                      <a:alpha val="43137"/>
                    </a:srgbClr>
                  </a:outerShdw>
                </a:effectLst>
              </a:rPr>
              <a:pPr>
                <a:spcAft>
                  <a:spcPts val="600"/>
                </a:spcAft>
              </a:pPr>
              <a:t>1/30/2023</a:t>
            </a:fld>
            <a:endParaRPr lang="en-US">
              <a:solidFill>
                <a:srgbClr val="FFFFFF"/>
              </a:solidFill>
              <a:effectLst>
                <a:outerShdw blurRad="38100" dist="38100" dir="2700000" algn="tl">
                  <a:srgbClr val="000000">
                    <a:alpha val="43137"/>
                  </a:srgbClr>
                </a:outerShdw>
              </a:effectLst>
            </a:endParaRPr>
          </a:p>
        </p:txBody>
      </p:sp>
      <p:sp>
        <p:nvSpPr>
          <p:cNvPr id="13" name="Footer Placeholder 7">
            <a:extLst>
              <a:ext uri="{FF2B5EF4-FFF2-40B4-BE49-F238E27FC236}">
                <a16:creationId xmlns:a16="http://schemas.microsoft.com/office/drawing/2014/main" id="{35CEA00E-E5CD-4474-BD3C-8C448855ACD4}"/>
              </a:ext>
            </a:extLst>
          </p:cNvPr>
          <p:cNvSpPr>
            <a:spLocks noGrp="1"/>
          </p:cNvSpPr>
          <p:nvPr>
            <p:ph type="ftr" sz="quarter" idx="11"/>
          </p:nvPr>
        </p:nvSpPr>
        <p:spPr/>
        <p:txBody>
          <a:bodyPr/>
          <a:lstStyle/>
          <a:p>
            <a:pPr>
              <a:spcAft>
                <a:spcPts val="600"/>
              </a:spcAft>
            </a:pPr>
            <a:r>
              <a:rPr lang="en-US" dirty="0">
                <a:solidFill>
                  <a:srgbClr val="FFFFFF"/>
                </a:solidFill>
                <a:effectLst>
                  <a:outerShdw blurRad="38100" dist="38100" dir="2700000" algn="tl">
                    <a:srgbClr val="000000">
                      <a:alpha val="43137"/>
                    </a:srgbClr>
                  </a:outerShdw>
                </a:effectLst>
              </a:rPr>
              <a:t>Sample Footer Text</a:t>
            </a:r>
          </a:p>
        </p:txBody>
      </p:sp>
      <p:sp>
        <p:nvSpPr>
          <p:cNvPr id="17" name="Slide Number Placeholder 8">
            <a:extLst>
              <a:ext uri="{FF2B5EF4-FFF2-40B4-BE49-F238E27FC236}">
                <a16:creationId xmlns:a16="http://schemas.microsoft.com/office/drawing/2014/main" id="{2F630896-5D45-4680-B7ED-35D28717FABA}"/>
              </a:ext>
            </a:extLst>
          </p:cNvPr>
          <p:cNvSpPr>
            <a:spLocks noGrp="1"/>
          </p:cNvSpPr>
          <p:nvPr>
            <p:ph type="sldNum" sz="quarter" idx="12"/>
          </p:nvPr>
        </p:nvSpPr>
        <p:spPr/>
        <p:txBody>
          <a:bodyPr/>
          <a:lstStyle/>
          <a:p>
            <a:pPr>
              <a:spcAft>
                <a:spcPts val="600"/>
              </a:spcAft>
            </a:pPr>
            <a:fld id="{3E131995-E962-4131-8504-6B962D7140A6}" type="slidenum">
              <a:rPr lang="en-US" smtClean="0">
                <a:solidFill>
                  <a:srgbClr val="FFFFFF"/>
                </a:solidFill>
                <a:effectLst>
                  <a:outerShdw blurRad="38100" dist="38100" dir="2700000" algn="tl">
                    <a:srgbClr val="000000">
                      <a:alpha val="43137"/>
                    </a:srgbClr>
                  </a:outerShdw>
                </a:effectLst>
              </a:rPr>
              <a:pPr>
                <a:spcAft>
                  <a:spcPts val="600"/>
                </a:spcAft>
              </a:pPr>
              <a:t>2</a:t>
            </a:fld>
            <a:endParaRPr lang="en-US">
              <a:solidFill>
                <a:srgbClr val="FFFFFF"/>
              </a:solidFill>
              <a:effectLst>
                <a:outerShdw blurRad="38100" dist="38100" dir="2700000" algn="tl">
                  <a:srgbClr val="000000">
                    <a:alpha val="43137"/>
                  </a:srgbClr>
                </a:outerShdw>
              </a:effectLst>
            </a:endParaRPr>
          </a:p>
        </p:txBody>
      </p:sp>
      <p:pic>
        <p:nvPicPr>
          <p:cNvPr id="2" name="Online Media 1" title="Leonardo da Vinci for Children: Biography for Kids - FreeSchool">
            <a:hlinkClick r:id="" action="ppaction://media"/>
            <a:extLst>
              <a:ext uri="{FF2B5EF4-FFF2-40B4-BE49-F238E27FC236}">
                <a16:creationId xmlns:a16="http://schemas.microsoft.com/office/drawing/2014/main" id="{9B745F96-3B04-FDB5-BE46-1D5D16D58980}"/>
              </a:ext>
            </a:extLst>
          </p:cNvPr>
          <p:cNvPicPr>
            <a:picLocks noRot="1" noChangeAspect="1"/>
          </p:cNvPicPr>
          <p:nvPr>
            <a:videoFile r:link="rId1"/>
          </p:nvPr>
        </p:nvPicPr>
        <p:blipFill>
          <a:blip r:embed="rId4"/>
          <a:stretch>
            <a:fillRect/>
          </a:stretch>
        </p:blipFill>
        <p:spPr>
          <a:xfrm>
            <a:off x="314385" y="220091"/>
            <a:ext cx="11452045" cy="6470405"/>
          </a:xfrm>
          <a:prstGeom prst="rect">
            <a:avLst/>
          </a:prstGeom>
        </p:spPr>
      </p:pic>
    </p:spTree>
    <p:extLst>
      <p:ext uri="{BB962C8B-B14F-4D97-AF65-F5344CB8AC3E}">
        <p14:creationId xmlns:p14="http://schemas.microsoft.com/office/powerpoint/2010/main" val="1533276678"/>
      </p:ext>
    </p:extLst>
  </p:cSld>
  <p:clrMapOvr>
    <a:masterClrMapping/>
  </p:clrMapOvr>
  <p:transition spd="slow" advClick="0" advTm="252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1" name="Rectangle 2065">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412C232-8D5F-5D06-BEF9-0256E3452F5C}"/>
              </a:ext>
            </a:extLst>
          </p:cNvPr>
          <p:cNvSpPr txBox="1"/>
          <p:nvPr/>
        </p:nvSpPr>
        <p:spPr>
          <a:xfrm>
            <a:off x="4970109" y="220091"/>
            <a:ext cx="6730277" cy="1609344"/>
          </a:xfrm>
          <a:ln>
            <a:noFill/>
          </a:ln>
        </p:spPr>
        <p:txBody>
          <a:bodyPr vert="horz" lIns="91440" tIns="45720" rIns="91440" bIns="45720" rtlCol="0" anchor="ctr">
            <a:normAutofit/>
          </a:bodyPr>
          <a:lstStyle/>
          <a:p>
            <a:pPr defTabSz="914400">
              <a:lnSpc>
                <a:spcPct val="90000"/>
              </a:lnSpc>
              <a:spcBef>
                <a:spcPct val="0"/>
              </a:spcBef>
              <a:spcAft>
                <a:spcPts val="600"/>
              </a:spcAft>
            </a:pPr>
            <a:r>
              <a:rPr lang="en-US" sz="4800" b="1" cap="all" dirty="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rPr>
              <a:t>Life of Leonardo da Vinci</a:t>
            </a:r>
          </a:p>
        </p:txBody>
      </p:sp>
      <p:pic>
        <p:nvPicPr>
          <p:cNvPr id="2052" name="Picture 4" descr="Da Vinci Famous portraits - Morghen">
            <a:extLst>
              <a:ext uri="{FF2B5EF4-FFF2-40B4-BE49-F238E27FC236}">
                <a16:creationId xmlns:a16="http://schemas.microsoft.com/office/drawing/2014/main" id="{955DC4C5-D92E-BC03-E2B7-1E4B726D3F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655" r="4003"/>
          <a:stretch/>
        </p:blipFill>
        <p:spPr bwMode="auto">
          <a:xfrm>
            <a:off x="3344" y="10"/>
            <a:ext cx="4646726" cy="6857990"/>
          </a:xfrm>
          <a:prstGeom prst="rect">
            <a:avLst/>
          </a:prstGeom>
          <a:solidFill>
            <a:srgbClr val="FFFFFF"/>
          </a:solidFill>
        </p:spPr>
      </p:pic>
      <p:sp>
        <p:nvSpPr>
          <p:cNvPr id="3" name="TextBox 2">
            <a:extLst>
              <a:ext uri="{FF2B5EF4-FFF2-40B4-BE49-F238E27FC236}">
                <a16:creationId xmlns:a16="http://schemas.microsoft.com/office/drawing/2014/main" id="{6B8C9541-0706-66E7-7FF2-AFCA5B6FA264}"/>
              </a:ext>
            </a:extLst>
          </p:cNvPr>
          <p:cNvSpPr txBox="1"/>
          <p:nvPr/>
        </p:nvSpPr>
        <p:spPr>
          <a:xfrm>
            <a:off x="4970109" y="1828800"/>
            <a:ext cx="6730276" cy="4925683"/>
          </a:xfrm>
        </p:spPr>
        <p:txBody>
          <a:bodyPr vert="horz" lIns="91440" tIns="45720" rIns="91440" bIns="45720" rtlCol="0">
            <a:normAutofit fontScale="92500" lnSpcReduction="20000"/>
          </a:bodyPr>
          <a:lstStyle/>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Born in April 1452 in Vinci, Republic of Florence</a:t>
            </a:r>
          </a:p>
          <a:p>
            <a:pPr marL="285750" indent="-182880" defTabSz="914400">
              <a:lnSpc>
                <a:spcPct val="90000"/>
              </a:lnSpc>
              <a:spcAft>
                <a:spcPts val="600"/>
              </a:spcAft>
              <a:buClr>
                <a:schemeClr val="accent1">
                  <a:lumMod val="75000"/>
                </a:schemeClr>
              </a:buClr>
              <a:buSzPct val="85000"/>
              <a:buFont typeface="Wingdings" pitchFamily="2" charset="2"/>
              <a:buChar char="§"/>
            </a:pPr>
            <a:endParaRPr lang="en-US" dirty="0"/>
          </a:p>
          <a:p>
            <a:pPr marL="285750" indent="-182880" defTabSz="914400">
              <a:lnSpc>
                <a:spcPct val="90000"/>
              </a:lnSpc>
              <a:spcAft>
                <a:spcPts val="600"/>
              </a:spcAft>
              <a:buClr>
                <a:schemeClr val="accent1">
                  <a:lumMod val="75000"/>
                </a:schemeClr>
              </a:buClr>
              <a:buSzPct val="85000"/>
              <a:buFont typeface="Wingdings" pitchFamily="2" charset="2"/>
              <a:buChar char="§"/>
            </a:pPr>
            <a:r>
              <a:rPr lang="en-US" b="0" i="0" dirty="0">
                <a:effectLst/>
              </a:rPr>
              <a:t>Leonardo da Vinci is one of the greatest painters of all time, and one, if not the greatest figure of the Renaissance period</a:t>
            </a:r>
          </a:p>
          <a:p>
            <a:pPr marL="285750" indent="-182880" defTabSz="914400">
              <a:lnSpc>
                <a:spcPct val="90000"/>
              </a:lnSpc>
              <a:spcAft>
                <a:spcPts val="600"/>
              </a:spcAft>
              <a:buClr>
                <a:schemeClr val="accent1">
                  <a:lumMod val="75000"/>
                </a:schemeClr>
              </a:buClr>
              <a:buSzPct val="85000"/>
              <a:buFont typeface="Wingdings" pitchFamily="2" charset="2"/>
              <a:buChar char="§"/>
            </a:pPr>
            <a:endParaRPr lang="en-US" b="0" i="0" dirty="0">
              <a:effectLst/>
            </a:endParaRPr>
          </a:p>
          <a:p>
            <a:pPr marL="285750" indent="-182880" defTabSz="914400">
              <a:lnSpc>
                <a:spcPct val="90000"/>
              </a:lnSpc>
              <a:spcAft>
                <a:spcPts val="600"/>
              </a:spcAft>
              <a:buClr>
                <a:schemeClr val="accent1">
                  <a:lumMod val="75000"/>
                </a:schemeClr>
              </a:buClr>
              <a:buSzPct val="85000"/>
              <a:buFont typeface="Wingdings" pitchFamily="2" charset="2"/>
              <a:buChar char="§"/>
            </a:pPr>
            <a:r>
              <a:rPr lang="en-US" b="0" i="0" dirty="0">
                <a:effectLst/>
              </a:rPr>
              <a:t>He was a thinker that was way ahead of his time. Driven by the strong urge to quench his curiosity as well as to gain as much knowledge by study </a:t>
            </a:r>
            <a:r>
              <a:rPr lang="en-US" b="0" i="0">
                <a:effectLst/>
              </a:rPr>
              <a:t>and practice. </a:t>
            </a:r>
            <a:r>
              <a:rPr lang="en-US" b="0" i="0" dirty="0">
                <a:effectLst/>
              </a:rPr>
              <a:t>Leonardo Da Vinci became a master in various occupations - as an anatomist, architect, engineer, scientist, inventor, geologist, cartographer, sculptor, and painter</a:t>
            </a:r>
          </a:p>
          <a:p>
            <a:pPr marL="285750" indent="-182880" defTabSz="914400">
              <a:lnSpc>
                <a:spcPct val="90000"/>
              </a:lnSpc>
              <a:spcAft>
                <a:spcPts val="600"/>
              </a:spcAft>
              <a:buClr>
                <a:schemeClr val="accent1">
                  <a:lumMod val="75000"/>
                </a:schemeClr>
              </a:buClr>
              <a:buSzPct val="85000"/>
              <a:buFont typeface="Wingdings" pitchFamily="2" charset="2"/>
              <a:buChar char="§"/>
            </a:pPr>
            <a:endParaRPr lang="en-US" dirty="0"/>
          </a:p>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Da Vinci was born a lefty and was known as “</a:t>
            </a:r>
            <a:r>
              <a:rPr lang="en-US" dirty="0" err="1"/>
              <a:t>mancino</a:t>
            </a:r>
            <a:r>
              <a:rPr lang="en-US" dirty="0"/>
              <a:t>” which is Italian slang for left-handed person. Experts look for sign of left handedness to authenticate Da Vinci’s work.</a:t>
            </a:r>
          </a:p>
          <a:p>
            <a:pPr marL="285750" indent="-182880" defTabSz="914400">
              <a:lnSpc>
                <a:spcPct val="90000"/>
              </a:lnSpc>
              <a:spcAft>
                <a:spcPts val="600"/>
              </a:spcAft>
              <a:buClr>
                <a:schemeClr val="accent1">
                  <a:lumMod val="75000"/>
                </a:schemeClr>
              </a:buClr>
              <a:buSzPct val="85000"/>
              <a:buFont typeface="Wingdings" pitchFamily="2" charset="2"/>
              <a:buChar char="§"/>
            </a:pPr>
            <a:endParaRPr lang="en-US" dirty="0"/>
          </a:p>
          <a:p>
            <a:pPr marL="285750" indent="-182880" defTabSz="914400">
              <a:lnSpc>
                <a:spcPct val="90000"/>
              </a:lnSpc>
              <a:spcAft>
                <a:spcPts val="600"/>
              </a:spcAft>
              <a:buClr>
                <a:schemeClr val="accent1">
                  <a:lumMod val="75000"/>
                </a:schemeClr>
              </a:buClr>
              <a:buSzPct val="85000"/>
              <a:buFont typeface="Wingdings" pitchFamily="2" charset="2"/>
              <a:buChar char="§"/>
            </a:pPr>
            <a:r>
              <a:rPr lang="en-US" dirty="0"/>
              <a:t>Leonardo has been described as the very picture of a Renaissance Man because he had many talents and areas of knowledge. He was a man of insatiable curiosity which drove him to not only study his many interests but also prove or disprove his learnings by doing and experimentation. He was interested in how things work and would persistently study a single object for days, weeks, even months</a:t>
            </a:r>
          </a:p>
        </p:txBody>
      </p:sp>
      <p:sp>
        <p:nvSpPr>
          <p:cNvPr id="15" name="Date Placeholder 6">
            <a:extLst>
              <a:ext uri="{FF2B5EF4-FFF2-40B4-BE49-F238E27FC236}">
                <a16:creationId xmlns:a16="http://schemas.microsoft.com/office/drawing/2014/main" id="{7019F006-05F0-4646-AEF9-06E7C834A361}"/>
              </a:ext>
            </a:extLst>
          </p:cNvPr>
          <p:cNvSpPr>
            <a:spLocks noGrp="1"/>
          </p:cNvSpPr>
          <p:nvPr>
            <p:ph type="dt" sz="half" idx="10"/>
          </p:nvPr>
        </p:nvSpPr>
        <p:spPr>
          <a:xfrm>
            <a:off x="1137328" y="6272784"/>
            <a:ext cx="3273552" cy="365125"/>
          </a:xfrm>
          <a:effectLst/>
        </p:spPr>
        <p:txBody>
          <a:bodyPr vert="horz" lIns="91440" tIns="45720" rIns="91440" bIns="45720" rtlCol="0" anchor="ctr">
            <a:normAutofit/>
          </a:bodyPr>
          <a:lstStyle/>
          <a:p>
            <a:pPr algn="l">
              <a:spcAft>
                <a:spcPts val="600"/>
              </a:spcAft>
            </a:pPr>
            <a:fld id="{1D13292B-F73A-4847-A627-46DFDD54CDD0}" type="datetime1">
              <a:rPr lang="en-US" smtClean="0">
                <a:solidFill>
                  <a:srgbClr val="FFFFFF"/>
                </a:solidFill>
                <a:effectLst>
                  <a:outerShdw blurRad="38100" dist="38100" dir="2700000" algn="tl">
                    <a:srgbClr val="000000">
                      <a:alpha val="43137"/>
                    </a:srgbClr>
                  </a:outerShdw>
                </a:effectLst>
              </a:rPr>
              <a:pPr algn="l">
                <a:spcAft>
                  <a:spcPts val="600"/>
                </a:spcAft>
              </a:pPr>
              <a:t>1/30/2023</a:t>
            </a:fld>
            <a:endParaRPr lang="en-US">
              <a:solidFill>
                <a:srgbClr val="FFFFFF"/>
              </a:solidFill>
              <a:effectLst>
                <a:outerShdw blurRad="38100" dist="38100" dir="2700000" algn="tl">
                  <a:srgbClr val="000000">
                    <a:alpha val="43137"/>
                  </a:srgbClr>
                </a:outerShdw>
              </a:effectLst>
            </a:endParaRPr>
          </a:p>
        </p:txBody>
      </p:sp>
      <p:grpSp>
        <p:nvGrpSpPr>
          <p:cNvPr id="2072" name="Group 2067">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069" name="Oval 2068">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70" name="Oval 2069">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7" name="Slide Number Placeholder 8">
            <a:extLst>
              <a:ext uri="{FF2B5EF4-FFF2-40B4-BE49-F238E27FC236}">
                <a16:creationId xmlns:a16="http://schemas.microsoft.com/office/drawing/2014/main" id="{2F630896-5D45-4680-B7ED-35D28717FAB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3E131995-E962-4131-8504-6B962D7140A6}" type="slidenum">
              <a:rPr lang="en-US" smtClean="0">
                <a:effectLst>
                  <a:outerShdw blurRad="38100" dist="38100" dir="2700000" algn="tl">
                    <a:srgbClr val="000000">
                      <a:alpha val="43137"/>
                    </a:srgbClr>
                  </a:outerShdw>
                </a:effectLst>
              </a:rPr>
              <a:pPr>
                <a:spcAft>
                  <a:spcPts val="600"/>
                </a:spcAft>
              </a:pPr>
              <a:t>3</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757453"/>
      </p:ext>
    </p:extLst>
  </p:cSld>
  <p:clrMapOvr>
    <a:masterClrMapping/>
  </p:clrMapOvr>
  <p:transition spd="slow" advTm="177000">
    <p:wheel spokes="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501EBB4D-E42B-468D-B801-D16CF43E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A7FBF63C-B061-4F66-8609-FED8EFFDA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D893CC27-5C56-4F6F-9B94-413AE08B9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87" name="Group 3086">
            <a:extLst>
              <a:ext uri="{FF2B5EF4-FFF2-40B4-BE49-F238E27FC236}">
                <a16:creationId xmlns:a16="http://schemas.microsoft.com/office/drawing/2014/main" id="{76D64082-5099-45DC-84A9-81EA54822B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088" name="Oval 3087">
              <a:extLst>
                <a:ext uri="{FF2B5EF4-FFF2-40B4-BE49-F238E27FC236}">
                  <a16:creationId xmlns:a16="http://schemas.microsoft.com/office/drawing/2014/main" id="{A9E39E47-E101-4CE1-883E-6C6528BEC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89" name="Oval 3088">
              <a:extLst>
                <a:ext uri="{FF2B5EF4-FFF2-40B4-BE49-F238E27FC236}">
                  <a16:creationId xmlns:a16="http://schemas.microsoft.com/office/drawing/2014/main" id="{2830CD01-B213-47C9-81AD-433E08F7DA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091" name="Rectangle 3090">
            <a:extLst>
              <a:ext uri="{FF2B5EF4-FFF2-40B4-BE49-F238E27FC236}">
                <a16:creationId xmlns:a16="http://schemas.microsoft.com/office/drawing/2014/main" id="{7D7DEA5A-9C89-4240-860D-060FE7D4C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93" name="Rectangle 3092">
            <a:extLst>
              <a:ext uri="{FF2B5EF4-FFF2-40B4-BE49-F238E27FC236}">
                <a16:creationId xmlns:a16="http://schemas.microsoft.com/office/drawing/2014/main" id="{AE8A8F60-2C14-425E-B2E7-E1771E890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Rectangle 3094">
            <a:extLst>
              <a:ext uri="{FF2B5EF4-FFF2-40B4-BE49-F238E27FC236}">
                <a16:creationId xmlns:a16="http://schemas.microsoft.com/office/drawing/2014/main" id="{2FD4920B-9CBC-45A3-A6D8-FEB4B5B7C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5"/>
            <a:ext cx="5149596" cy="4846228"/>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5A3E35-A92C-0A77-AB5A-DF3D14303ADF}"/>
              </a:ext>
            </a:extLst>
          </p:cNvPr>
          <p:cNvSpPr>
            <a:spLocks noGrp="1"/>
          </p:cNvSpPr>
          <p:nvPr>
            <p:ph type="title"/>
          </p:nvPr>
        </p:nvSpPr>
        <p:spPr>
          <a:xfrm>
            <a:off x="6649170" y="1216034"/>
            <a:ext cx="3306521" cy="1412008"/>
          </a:xfrm>
        </p:spPr>
        <p:txBody>
          <a:bodyPr vert="horz" lIns="91440" tIns="45720" rIns="91440" bIns="45720" rtlCol="0" anchor="b">
            <a:normAutofit fontScale="90000"/>
          </a:bodyPr>
          <a:lstStyle/>
          <a:p>
            <a:pPr>
              <a:lnSpc>
                <a:spcPct val="80000"/>
              </a:lnSpc>
            </a:pPr>
            <a:r>
              <a:rPr lang="en-US" sz="7200" kern="1200" cap="all" baseline="0" dirty="0">
                <a:blipFill dpi="0" rotWithShape="1">
                  <a:blip r:embed="rId4"/>
                  <a:srcRect/>
                  <a:tile tx="6350" ty="-127000" sx="65000" sy="64000" flip="none" algn="tl"/>
                </a:blipFill>
                <a:latin typeface="+mj-lt"/>
                <a:ea typeface="+mj-ea"/>
                <a:cs typeface="+mj-cs"/>
              </a:rPr>
              <a:t>Art Work</a:t>
            </a:r>
          </a:p>
        </p:txBody>
      </p:sp>
      <p:sp>
        <p:nvSpPr>
          <p:cNvPr id="3097" name="Rectangle 3096">
            <a:extLst>
              <a:ext uri="{FF2B5EF4-FFF2-40B4-BE49-F238E27FC236}">
                <a16:creationId xmlns:a16="http://schemas.microsoft.com/office/drawing/2014/main" id="{7831D922-E4A2-463C-9AEB-B289D12B6A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5869" y="822325"/>
            <a:ext cx="2200662" cy="1805717"/>
          </a:xfrm>
          <a:prstGeom prst="rect">
            <a:avLst/>
          </a:prstGeom>
          <a:blipFill dpi="0" rotWithShape="1">
            <a:blip r:embed="rId4">
              <a:duotone>
                <a:schemeClr val="accent5">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dirty="0">
              <a:solidFill>
                <a:prstClr val="white"/>
              </a:solidFill>
              <a:latin typeface="Rockwell Extra Bold" pitchFamily="18" charset="0"/>
            </a:endParaRPr>
          </a:p>
        </p:txBody>
      </p:sp>
      <p:sp>
        <p:nvSpPr>
          <p:cNvPr id="3099" name="Rectangle 3098">
            <a:extLst>
              <a:ext uri="{FF2B5EF4-FFF2-40B4-BE49-F238E27FC236}">
                <a16:creationId xmlns:a16="http://schemas.microsoft.com/office/drawing/2014/main" id="{FE52EB2B-DF78-452D-9318-98CB2FAA0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3768436"/>
            <a:ext cx="3255114" cy="1900117"/>
          </a:xfrm>
          <a:prstGeom prst="rect">
            <a:avLst/>
          </a:prstGeom>
          <a:blipFill dpi="0" rotWithShape="1">
            <a:blip r:embed="rId4">
              <a:duotone>
                <a:schemeClr val="bg2">
                  <a:shade val="45000"/>
                  <a:satMod val="135000"/>
                </a:schemeClr>
                <a:prstClr val="white"/>
              </a:duotone>
            </a:blip>
            <a:srcRect/>
            <a:tile tx="0" ty="0" sx="92000" sy="89000" flip="xy" algn="ctr"/>
          </a:blipFill>
          <a:ln w="25400" cap="flat" cmpd="sng" algn="ctr">
            <a:noFill/>
            <a:prstDash val="solid"/>
          </a:ln>
          <a:effectLst/>
        </p:spPr>
        <p:txBody>
          <a:bodyPr lIns="0" tIns="0" rIns="0" bIns="0" rtlCol="0" anchor="ctr"/>
          <a:lstStyle/>
          <a:p>
            <a:pPr algn="ctr"/>
            <a:endParaRPr lang="en-US" sz="2000" kern="0">
              <a:solidFill>
                <a:prstClr val="white"/>
              </a:solidFill>
              <a:latin typeface="Rockwell Extra Bold" pitchFamily="18" charset="0"/>
            </a:endParaRPr>
          </a:p>
        </p:txBody>
      </p:sp>
      <p:pic>
        <p:nvPicPr>
          <p:cNvPr id="3074" name="Picture 2" descr="10 Famous Artworks by Leonardo da Vinci | Britannica">
            <a:extLst>
              <a:ext uri="{FF2B5EF4-FFF2-40B4-BE49-F238E27FC236}">
                <a16:creationId xmlns:a16="http://schemas.microsoft.com/office/drawing/2014/main" id="{D9AECC97-FAB3-5DBE-E985-C89AFA95A5D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 b="12245"/>
          <a:stretch/>
        </p:blipFill>
        <p:spPr bwMode="auto">
          <a:xfrm>
            <a:off x="4045869" y="2788909"/>
            <a:ext cx="2200662" cy="2882218"/>
          </a:xfrm>
          <a:prstGeom prst="rect">
            <a:avLst/>
          </a:prstGeom>
          <a:noFill/>
          <a:extLst>
            <a:ext uri="{909E8E84-426E-40DD-AFC4-6F175D3DCCD1}">
              <a14:hiddenFill xmlns:a14="http://schemas.microsoft.com/office/drawing/2010/main">
                <a:solidFill>
                  <a:srgbClr val="FFFFFF"/>
                </a:solidFill>
              </a14:hiddenFill>
            </a:ext>
          </a:extLst>
        </p:spPr>
      </p:pic>
      <p:sp>
        <p:nvSpPr>
          <p:cNvPr id="3101" name="Rectangle 3100">
            <a:extLst>
              <a:ext uri="{FF2B5EF4-FFF2-40B4-BE49-F238E27FC236}">
                <a16:creationId xmlns:a16="http://schemas.microsoft.com/office/drawing/2014/main" id="{7EFBB451-4D3F-4532-AD67-EBDB53233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5756954"/>
            <a:ext cx="10908792"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3" name="Oval 3102">
            <a:extLst>
              <a:ext uri="{FF2B5EF4-FFF2-40B4-BE49-F238E27FC236}">
                <a16:creationId xmlns:a16="http://schemas.microsoft.com/office/drawing/2014/main" id="{D5E259BB-56DB-4B39-885E-DAC56E61D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05" name="Oval 3104">
            <a:extLst>
              <a:ext uri="{FF2B5EF4-FFF2-40B4-BE49-F238E27FC236}">
                <a16:creationId xmlns:a16="http://schemas.microsoft.com/office/drawing/2014/main" id="{8D3A9161-919D-4B4A-9471-12CCD729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3080" name="Picture 8" descr="10 Famous Artworks by Leonardo da Vinci | Britannica">
            <a:extLst>
              <a:ext uri="{FF2B5EF4-FFF2-40B4-BE49-F238E27FC236}">
                <a16:creationId xmlns:a16="http://schemas.microsoft.com/office/drawing/2014/main" id="{55999CC8-AC06-0ECE-FB75-C1300B8660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9921" y="2597410"/>
            <a:ext cx="5054464" cy="26312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FB0ED9-DAE6-B057-FE77-21C3E23F9BF2}"/>
              </a:ext>
            </a:extLst>
          </p:cNvPr>
          <p:cNvSpPr txBox="1"/>
          <p:nvPr/>
        </p:nvSpPr>
        <p:spPr>
          <a:xfrm>
            <a:off x="4128655" y="2069297"/>
            <a:ext cx="2113944" cy="584775"/>
          </a:xfrm>
          <a:prstGeom prst="rect">
            <a:avLst/>
          </a:prstGeom>
          <a:noFill/>
        </p:spPr>
        <p:txBody>
          <a:bodyPr wrap="square" rtlCol="0">
            <a:spAutoFit/>
          </a:bodyPr>
          <a:lstStyle/>
          <a:p>
            <a:r>
              <a:rPr lang="en-US" sz="3200" dirty="0"/>
              <a:t>Mona Lisa</a:t>
            </a:r>
          </a:p>
        </p:txBody>
      </p:sp>
      <p:sp>
        <p:nvSpPr>
          <p:cNvPr id="7" name="TextBox 6">
            <a:extLst>
              <a:ext uri="{FF2B5EF4-FFF2-40B4-BE49-F238E27FC236}">
                <a16:creationId xmlns:a16="http://schemas.microsoft.com/office/drawing/2014/main" id="{41A1DDD0-3BCE-F1C2-5E2B-0A1112F990FA}"/>
              </a:ext>
            </a:extLst>
          </p:cNvPr>
          <p:cNvSpPr txBox="1"/>
          <p:nvPr/>
        </p:nvSpPr>
        <p:spPr>
          <a:xfrm>
            <a:off x="6529048" y="5146675"/>
            <a:ext cx="3546764" cy="584775"/>
          </a:xfrm>
          <a:prstGeom prst="rect">
            <a:avLst/>
          </a:prstGeom>
          <a:noFill/>
        </p:spPr>
        <p:txBody>
          <a:bodyPr wrap="square" rtlCol="0">
            <a:spAutoFit/>
          </a:bodyPr>
          <a:lstStyle/>
          <a:p>
            <a:r>
              <a:rPr lang="en-US" sz="3200" dirty="0"/>
              <a:t>The Last Supper</a:t>
            </a:r>
          </a:p>
        </p:txBody>
      </p:sp>
      <p:pic>
        <p:nvPicPr>
          <p:cNvPr id="1026" name="Picture 2" descr="Four ways in which Leonardo da Vinci was ahead of his time">
            <a:extLst>
              <a:ext uri="{FF2B5EF4-FFF2-40B4-BE49-F238E27FC236}">
                <a16:creationId xmlns:a16="http://schemas.microsoft.com/office/drawing/2014/main" id="{CE11F0E5-16E5-7B71-E91E-8D9A9F4CFA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9517" y="791074"/>
            <a:ext cx="3393510" cy="24655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410828A-B3EB-53B7-05FB-9A9C344FDA85}"/>
              </a:ext>
            </a:extLst>
          </p:cNvPr>
          <p:cNvSpPr txBox="1"/>
          <p:nvPr/>
        </p:nvSpPr>
        <p:spPr>
          <a:xfrm>
            <a:off x="514263" y="3344068"/>
            <a:ext cx="3558085" cy="369332"/>
          </a:xfrm>
          <a:prstGeom prst="rect">
            <a:avLst/>
          </a:prstGeom>
          <a:noFill/>
        </p:spPr>
        <p:txBody>
          <a:bodyPr wrap="square" rtlCol="0">
            <a:spAutoFit/>
          </a:bodyPr>
          <a:lstStyle/>
          <a:p>
            <a:pPr algn="ctr"/>
            <a:r>
              <a:rPr lang="en-US" dirty="0"/>
              <a:t>Sketches of various Inventions</a:t>
            </a:r>
          </a:p>
        </p:txBody>
      </p:sp>
      <p:pic>
        <p:nvPicPr>
          <p:cNvPr id="1028" name="Picture 4" descr="Where is Leonardo Da Vinci's flying machine located? - Quora">
            <a:extLst>
              <a:ext uri="{FF2B5EF4-FFF2-40B4-BE49-F238E27FC236}">
                <a16:creationId xmlns:a16="http://schemas.microsoft.com/office/drawing/2014/main" id="{DD69E4AD-969A-658A-3373-A3C3B0F256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0192" y="3680569"/>
            <a:ext cx="3106225" cy="198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877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9" name="Oval 8">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50C89024-AD01-4919-500D-B511BFD5D169}"/>
              </a:ext>
            </a:extLst>
          </p:cNvPr>
          <p:cNvSpPr>
            <a:spLocks noGrp="1"/>
          </p:cNvSpPr>
          <p:nvPr>
            <p:ph type="ctrTitle"/>
          </p:nvPr>
        </p:nvSpPr>
        <p:spPr>
          <a:xfrm>
            <a:off x="643468" y="643466"/>
            <a:ext cx="3686312" cy="5528734"/>
          </a:xfrm>
        </p:spPr>
        <p:txBody>
          <a:bodyPr vert="horz" lIns="91440" tIns="45720" rIns="91440" bIns="45720" rtlCol="0" anchor="ctr">
            <a:normAutofit/>
          </a:bodyPr>
          <a:lstStyle/>
          <a:p>
            <a:pPr algn="r">
              <a:lnSpc>
                <a:spcPct val="90000"/>
              </a:lnSpc>
            </a:pPr>
            <a:r>
              <a:rPr lang="en-US" sz="4800">
                <a:solidFill>
                  <a:srgbClr val="FFFFFF"/>
                </a:solidFill>
              </a:rPr>
              <a:t>Discussion…</a:t>
            </a:r>
          </a:p>
        </p:txBody>
      </p:sp>
      <p:sp>
        <p:nvSpPr>
          <p:cNvPr id="3" name="Subtitle 2">
            <a:extLst>
              <a:ext uri="{FF2B5EF4-FFF2-40B4-BE49-F238E27FC236}">
                <a16:creationId xmlns:a16="http://schemas.microsoft.com/office/drawing/2014/main" id="{4BA8C3ED-50FC-42DF-5B58-57B63FE7BD4E}"/>
              </a:ext>
            </a:extLst>
          </p:cNvPr>
          <p:cNvSpPr>
            <a:spLocks noGrp="1"/>
          </p:cNvSpPr>
          <p:nvPr>
            <p:ph type="subTitle" idx="1"/>
          </p:nvPr>
        </p:nvSpPr>
        <p:spPr>
          <a:xfrm>
            <a:off x="5053780" y="599768"/>
            <a:ext cx="6074467" cy="5572432"/>
          </a:xfrm>
        </p:spPr>
        <p:txBody>
          <a:bodyPr vert="horz" lIns="91440" tIns="45720" rIns="91440" bIns="45720" rtlCol="0" anchor="ctr">
            <a:normAutofit/>
          </a:bodyPr>
          <a:lstStyle/>
          <a:p>
            <a:pPr marL="342900" marR="0" lvl="0" indent="-182880">
              <a:spcBef>
                <a:spcPts val="0"/>
              </a:spcBef>
              <a:spcAft>
                <a:spcPts val="800"/>
              </a:spcAft>
              <a:buFont typeface="Wingdings" pitchFamily="2" charset="2"/>
              <a:buChar char="§"/>
              <a:tabLst>
                <a:tab pos="457200" algn="l"/>
              </a:tabLst>
            </a:pPr>
            <a:r>
              <a:rPr lang="en-US">
                <a:effectLst/>
              </a:rPr>
              <a:t>What’s going on in this artwork?</a:t>
            </a:r>
          </a:p>
          <a:p>
            <a:pPr marL="342900" marR="0" lvl="0" indent="-182880">
              <a:spcBef>
                <a:spcPts val="0"/>
              </a:spcBef>
              <a:spcAft>
                <a:spcPts val="800"/>
              </a:spcAft>
              <a:buFont typeface="Wingdings" pitchFamily="2" charset="2"/>
              <a:buChar char="§"/>
              <a:tabLst>
                <a:tab pos="457200" algn="l"/>
              </a:tabLst>
            </a:pPr>
            <a:r>
              <a:rPr lang="en-US">
                <a:effectLst/>
              </a:rPr>
              <a:t>What was your first reaction to this artwork? Why do you think you had that reaction? </a:t>
            </a:r>
          </a:p>
          <a:p>
            <a:pPr marL="342900" marR="0" lvl="0" indent="-182880">
              <a:spcBef>
                <a:spcPts val="0"/>
              </a:spcBef>
              <a:spcAft>
                <a:spcPts val="800"/>
              </a:spcAft>
              <a:buFont typeface="Wingdings" pitchFamily="2" charset="2"/>
              <a:buChar char="§"/>
              <a:tabLst>
                <a:tab pos="457200" algn="l"/>
              </a:tabLst>
            </a:pPr>
            <a:r>
              <a:rPr lang="en-US">
                <a:effectLst/>
              </a:rPr>
              <a:t>Does your opinion about the artwork change the longer you look at it? Why?</a:t>
            </a:r>
          </a:p>
          <a:p>
            <a:pPr marL="342900" marR="0" lvl="0" indent="-182880">
              <a:spcBef>
                <a:spcPts val="0"/>
              </a:spcBef>
              <a:spcAft>
                <a:spcPts val="800"/>
              </a:spcAft>
              <a:buFont typeface="Wingdings" pitchFamily="2" charset="2"/>
              <a:buChar char="§"/>
              <a:tabLst>
                <a:tab pos="457200" algn="l"/>
              </a:tabLst>
            </a:pPr>
            <a:r>
              <a:rPr lang="en-US">
                <a:effectLst/>
              </a:rPr>
              <a:t>Describe the lines in this artwork</a:t>
            </a:r>
          </a:p>
          <a:p>
            <a:pPr marL="342900" marR="0" lvl="0" indent="-182880">
              <a:spcBef>
                <a:spcPts val="0"/>
              </a:spcBef>
              <a:spcAft>
                <a:spcPts val="800"/>
              </a:spcAft>
              <a:buFont typeface="Wingdings" pitchFamily="2" charset="2"/>
              <a:buChar char="§"/>
              <a:tabLst>
                <a:tab pos="457200" algn="l"/>
              </a:tabLst>
            </a:pPr>
            <a:r>
              <a:rPr lang="en-US">
                <a:effectLst/>
              </a:rPr>
              <a:t>What verbs would you use to describe this artwork?</a:t>
            </a:r>
          </a:p>
          <a:p>
            <a:pPr indent="-182880">
              <a:buFont typeface="Wingdings" pitchFamily="2" charset="2"/>
              <a:buChar char="§"/>
            </a:pPr>
            <a:endParaRPr lang="en-US"/>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6184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147</TotalTime>
  <Words>299</Words>
  <Application>Microsoft Office PowerPoint</Application>
  <PresentationFormat>Widescreen</PresentationFormat>
  <Paragraphs>27</Paragraphs>
  <Slides>5</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Calibri</vt:lpstr>
      <vt:lpstr>Rockwell</vt:lpstr>
      <vt:lpstr>Rockwell Condensed</vt:lpstr>
      <vt:lpstr>Rockwell Extra Bold</vt:lpstr>
      <vt:lpstr>Wingdings</vt:lpstr>
      <vt:lpstr>Wood Type</vt:lpstr>
      <vt:lpstr>Leonardo da Vinci</vt:lpstr>
      <vt:lpstr>PowerPoint Presentation</vt:lpstr>
      <vt:lpstr>PowerPoint Presentation</vt:lpstr>
      <vt:lpstr>Art Work</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Leonardo da Vinci</dc:title>
  <dc:creator>Lindsey Anderson</dc:creator>
  <cp:lastModifiedBy>Lindsey Anderson</cp:lastModifiedBy>
  <cp:revision>1</cp:revision>
  <dcterms:created xsi:type="dcterms:W3CDTF">2023-01-22T23:32:08Z</dcterms:created>
  <dcterms:modified xsi:type="dcterms:W3CDTF">2023-01-31T01:58:22Z</dcterms:modified>
</cp:coreProperties>
</file>