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C358E-1C52-4FF0-830C-9844F92AD427}" v="60" dt="2022-10-25T03:53:23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Anderson" userId="6d4fb49d4867a9b1" providerId="LiveId" clId="{114C358E-1C52-4FF0-830C-9844F92AD427}"/>
    <pc:docChg chg="undo custSel addSld modSld">
      <pc:chgData name="Lindsey Anderson" userId="6d4fb49d4867a9b1" providerId="LiveId" clId="{114C358E-1C52-4FF0-830C-9844F92AD427}" dt="2022-10-25T03:53:23.279" v="1685"/>
      <pc:docMkLst>
        <pc:docMk/>
      </pc:docMkLst>
      <pc:sldChg chg="modTransition">
        <pc:chgData name="Lindsey Anderson" userId="6d4fb49d4867a9b1" providerId="LiveId" clId="{114C358E-1C52-4FF0-830C-9844F92AD427}" dt="2022-10-20T21:01:56.220" v="6"/>
        <pc:sldMkLst>
          <pc:docMk/>
          <pc:sldMk cId="1458802662" sldId="256"/>
        </pc:sldMkLst>
      </pc:sldChg>
      <pc:sldChg chg="addSp modSp mod modTransition modAnim">
        <pc:chgData name="Lindsey Anderson" userId="6d4fb49d4867a9b1" providerId="LiveId" clId="{114C358E-1C52-4FF0-830C-9844F92AD427}" dt="2022-10-20T21:01:43.041" v="4"/>
        <pc:sldMkLst>
          <pc:docMk/>
          <pc:sldMk cId="72832116" sldId="257"/>
        </pc:sldMkLst>
        <pc:picChg chg="add mod">
          <ac:chgData name="Lindsey Anderson" userId="6d4fb49d4867a9b1" providerId="LiveId" clId="{114C358E-1C52-4FF0-830C-9844F92AD427}" dt="2022-10-20T21:01:29.777" v="2" actId="14100"/>
          <ac:picMkLst>
            <pc:docMk/>
            <pc:sldMk cId="72832116" sldId="257"/>
            <ac:picMk id="2" creationId="{4565E821-D3DD-11A1-4C29-4AD4789BC8C9}"/>
          </ac:picMkLst>
        </pc:picChg>
      </pc:sldChg>
      <pc:sldChg chg="addSp delSp modSp new mod modTransition setBg">
        <pc:chgData name="Lindsey Anderson" userId="6d4fb49d4867a9b1" providerId="LiveId" clId="{114C358E-1C52-4FF0-830C-9844F92AD427}" dt="2022-10-23T23:31:52.575" v="1659"/>
        <pc:sldMkLst>
          <pc:docMk/>
          <pc:sldMk cId="3343293000" sldId="258"/>
        </pc:sldMkLst>
        <pc:spChg chg="mod">
          <ac:chgData name="Lindsey Anderson" userId="6d4fb49d4867a9b1" providerId="LiveId" clId="{114C358E-1C52-4FF0-830C-9844F92AD427}" dt="2022-10-20T21:10:54.942" v="49" actId="1076"/>
          <ac:spMkLst>
            <pc:docMk/>
            <pc:sldMk cId="3343293000" sldId="258"/>
            <ac:spMk id="2" creationId="{A5A9AE83-9511-966A-4BFF-7DF7F15EC9B1}"/>
          </ac:spMkLst>
        </pc:spChg>
        <pc:spChg chg="del">
          <ac:chgData name="Lindsey Anderson" userId="6d4fb49d4867a9b1" providerId="LiveId" clId="{114C358E-1C52-4FF0-830C-9844F92AD427}" dt="2022-10-20T21:08:42.178" v="33" actId="478"/>
          <ac:spMkLst>
            <pc:docMk/>
            <pc:sldMk cId="3343293000" sldId="258"/>
            <ac:spMk id="3" creationId="{F0A95519-F74F-2BE2-3D77-0A483C8BAF29}"/>
          </ac:spMkLst>
        </pc:spChg>
        <pc:spChg chg="mod ord">
          <ac:chgData name="Lindsey Anderson" userId="6d4fb49d4867a9b1" providerId="LiveId" clId="{114C358E-1C52-4FF0-830C-9844F92AD427}" dt="2022-10-23T23:17:37.723" v="1560" actId="1076"/>
          <ac:spMkLst>
            <pc:docMk/>
            <pc:sldMk cId="3343293000" sldId="258"/>
            <ac:spMk id="4" creationId="{BA520648-37FA-27F4-6968-2F970DF95885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62" creationId="{104332FF-8349-42A5-B5C8-5EE3825CE252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64" creationId="{5A0118C5-4F8D-4CF4-BADD-53FEACC6C42A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66" creationId="{F98F79A4-A6C7-4101-B1E9-27E05CB7CFA0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68" creationId="{79AFCB35-9C04-4524-A0B1-57FF6865D013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70" creationId="{D11AD2AD-0BA0-4DD3-8EEA-84686A0E718C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72" creationId="{83C8019B-3985-409B-9B87-494B974EE9A2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74" creationId="{9E5C5460-229E-46C8-A712-CC317985420F}"/>
          </ac:spMkLst>
        </pc:spChg>
        <pc:spChg chg="add del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76" creationId="{B85A4DB3-61AA-49A1-85A9-B3397CD519AB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86" creationId="{104332FF-8349-42A5-B5C8-5EE3825CE252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87" creationId="{5A0118C5-4F8D-4CF4-BADD-53FEACC6C42A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94" creationId="{F98F79A4-A6C7-4101-B1E9-27E05CB7CFA0}"/>
          </ac:spMkLst>
        </pc:spChg>
        <pc:spChg chg="add del">
          <ac:chgData name="Lindsey Anderson" userId="6d4fb49d4867a9b1" providerId="LiveId" clId="{114C358E-1C52-4FF0-830C-9844F92AD427}" dt="2022-10-20T21:09:31.585" v="43" actId="26606"/>
          <ac:spMkLst>
            <pc:docMk/>
            <pc:sldMk cId="3343293000" sldId="258"/>
            <ac:spMk id="2095" creationId="{7D6BF779-0B8C-4CC2-9268-9506AD0C5331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96" creationId="{F8875E4C-CFFE-4552-ABC7-175C3CB757FB}"/>
          </ac:spMkLst>
        </pc:spChg>
        <pc:spChg chg="add del">
          <ac:chgData name="Lindsey Anderson" userId="6d4fb49d4867a9b1" providerId="LiveId" clId="{114C358E-1C52-4FF0-830C-9844F92AD427}" dt="2022-10-20T21:09:31.585" v="43" actId="26606"/>
          <ac:spMkLst>
            <pc:docMk/>
            <pc:sldMk cId="3343293000" sldId="258"/>
            <ac:spMk id="2097" creationId="{489B7BFD-8F45-4093-AD9C-91B15B0503D9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098" creationId="{79AFCB35-9C04-4524-A0B1-57FF6865D013}"/>
          </ac:spMkLst>
        </pc:spChg>
        <pc:spChg chg="add del">
          <ac:chgData name="Lindsey Anderson" userId="6d4fb49d4867a9b1" providerId="LiveId" clId="{114C358E-1C52-4FF0-830C-9844F92AD427}" dt="2022-10-20T21:09:31.585" v="43" actId="26606"/>
          <ac:spMkLst>
            <pc:docMk/>
            <pc:sldMk cId="3343293000" sldId="258"/>
            <ac:spMk id="2099" creationId="{4D4C00DC-4DC6-4CD2-9E31-F17E6CEBC5A6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100" creationId="{9E5C5460-229E-46C8-A712-CC317985420F}"/>
          </ac:spMkLst>
        </pc:spChg>
        <pc:spChg chg="add del">
          <ac:chgData name="Lindsey Anderson" userId="6d4fb49d4867a9b1" providerId="LiveId" clId="{114C358E-1C52-4FF0-830C-9844F92AD427}" dt="2022-10-20T21:09:31.585" v="43" actId="26606"/>
          <ac:spMkLst>
            <pc:docMk/>
            <pc:sldMk cId="3343293000" sldId="258"/>
            <ac:spMk id="2101" creationId="{A499C65A-9B02-4D7F-BD68-CD38D880551F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105" creationId="{D11AD2AD-0BA0-4DD3-8EEA-84686A0E718C}"/>
          </ac:spMkLst>
        </pc:spChg>
        <pc:spChg chg="add">
          <ac:chgData name="Lindsey Anderson" userId="6d4fb49d4867a9b1" providerId="LiveId" clId="{114C358E-1C52-4FF0-830C-9844F92AD427}" dt="2022-10-20T21:10:40.289" v="45" actId="26606"/>
          <ac:spMkLst>
            <pc:docMk/>
            <pc:sldMk cId="3343293000" sldId="258"/>
            <ac:spMk id="2109" creationId="{53812026-3FC6-44DA-94EF-3B81640494BD}"/>
          </ac:spMkLst>
        </pc:spChg>
        <pc:grpChg chg="add del">
          <ac:chgData name="Lindsey Anderson" userId="6d4fb49d4867a9b1" providerId="LiveId" clId="{114C358E-1C52-4FF0-830C-9844F92AD427}" dt="2022-10-20T21:10:40.289" v="45" actId="26606"/>
          <ac:grpSpMkLst>
            <pc:docMk/>
            <pc:sldMk cId="3343293000" sldId="258"/>
            <ac:grpSpMk id="2055" creationId="{8997F1B7-1EE7-4EA5-A5A4-866F9A810C9F}"/>
          </ac:grpSpMkLst>
        </pc:grpChg>
        <pc:grpChg chg="add del">
          <ac:chgData name="Lindsey Anderson" userId="6d4fb49d4867a9b1" providerId="LiveId" clId="{114C358E-1C52-4FF0-830C-9844F92AD427}" dt="2022-10-20T21:10:40.289" v="45" actId="26606"/>
          <ac:grpSpMkLst>
            <pc:docMk/>
            <pc:sldMk cId="3343293000" sldId="258"/>
            <ac:grpSpMk id="2078" creationId="{0C156BF8-7FF7-440F-BE2B-417DFFE8BFA5}"/>
          </ac:grpSpMkLst>
        </pc:grpChg>
        <pc:grpChg chg="add">
          <ac:chgData name="Lindsey Anderson" userId="6d4fb49d4867a9b1" providerId="LiveId" clId="{114C358E-1C52-4FF0-830C-9844F92AD427}" dt="2022-10-20T21:10:40.289" v="45" actId="26606"/>
          <ac:grpSpMkLst>
            <pc:docMk/>
            <pc:sldMk cId="3343293000" sldId="258"/>
            <ac:grpSpMk id="2085" creationId="{8997F1B7-1EE7-4EA5-A5A4-866F9A810C9F}"/>
          </ac:grpSpMkLst>
        </pc:grpChg>
        <pc:grpChg chg="add del">
          <ac:chgData name="Lindsey Anderson" userId="6d4fb49d4867a9b1" providerId="LiveId" clId="{114C358E-1C52-4FF0-830C-9844F92AD427}" dt="2022-10-20T21:09:31.585" v="43" actId="26606"/>
          <ac:grpSpMkLst>
            <pc:docMk/>
            <pc:sldMk cId="3343293000" sldId="258"/>
            <ac:grpSpMk id="2088" creationId="{8A351602-3772-4279-B0D3-A523F6F6EAB3}"/>
          </ac:grpSpMkLst>
        </pc:grpChg>
        <pc:grpChg chg="add del">
          <ac:chgData name="Lindsey Anderson" userId="6d4fb49d4867a9b1" providerId="LiveId" clId="{114C358E-1C52-4FF0-830C-9844F92AD427}" dt="2022-10-20T21:09:31.585" v="43" actId="26606"/>
          <ac:grpSpMkLst>
            <pc:docMk/>
            <pc:sldMk cId="3343293000" sldId="258"/>
            <ac:grpSpMk id="2103" creationId="{66FB5A75-BDE2-4F12-A95B-C48788A7685C}"/>
          </ac:grpSpMkLst>
        </pc:grpChg>
        <pc:grpChg chg="add del">
          <ac:chgData name="Lindsey Anderson" userId="6d4fb49d4867a9b1" providerId="LiveId" clId="{114C358E-1C52-4FF0-830C-9844F92AD427}" dt="2022-10-20T21:09:31.585" v="43" actId="26606"/>
          <ac:grpSpMkLst>
            <pc:docMk/>
            <pc:sldMk cId="3343293000" sldId="258"/>
            <ac:grpSpMk id="2107" creationId="{1F4896D7-5AD0-4505-BCCD-82262CFEE2E1}"/>
          </ac:grpSpMkLst>
        </pc:grpChg>
        <pc:grpChg chg="add">
          <ac:chgData name="Lindsey Anderson" userId="6d4fb49d4867a9b1" providerId="LiveId" clId="{114C358E-1C52-4FF0-830C-9844F92AD427}" dt="2022-10-20T21:10:40.289" v="45" actId="26606"/>
          <ac:grpSpMkLst>
            <pc:docMk/>
            <pc:sldMk cId="3343293000" sldId="258"/>
            <ac:grpSpMk id="2111" creationId="{0C156BF8-7FF7-440F-BE2B-417DFFE8BFA5}"/>
          </ac:grpSpMkLst>
        </pc:grpChg>
        <pc:picChg chg="add mod">
          <ac:chgData name="Lindsey Anderson" userId="6d4fb49d4867a9b1" providerId="LiveId" clId="{114C358E-1C52-4FF0-830C-9844F92AD427}" dt="2022-10-20T21:10:40.289" v="45" actId="26606"/>
          <ac:picMkLst>
            <pc:docMk/>
            <pc:sldMk cId="3343293000" sldId="258"/>
            <ac:picMk id="2050" creationId="{F75DE7D1-0EEA-5D08-A5F5-3C6A0B2E93EA}"/>
          </ac:picMkLst>
        </pc:picChg>
        <pc:picChg chg="add mod">
          <ac:chgData name="Lindsey Anderson" userId="6d4fb49d4867a9b1" providerId="LiveId" clId="{114C358E-1C52-4FF0-830C-9844F92AD427}" dt="2022-10-20T21:10:40.289" v="45" actId="26606"/>
          <ac:picMkLst>
            <pc:docMk/>
            <pc:sldMk cId="3343293000" sldId="258"/>
            <ac:picMk id="2052" creationId="{232D986C-7672-65B2-66C8-576CBA5A117A}"/>
          </ac:picMkLst>
        </pc:picChg>
      </pc:sldChg>
      <pc:sldChg chg="addSp delSp modSp new mod modTransition setBg">
        <pc:chgData name="Lindsey Anderson" userId="6d4fb49d4867a9b1" providerId="LiveId" clId="{114C358E-1C52-4FF0-830C-9844F92AD427}" dt="2022-10-23T23:32:01.902" v="1660"/>
        <pc:sldMkLst>
          <pc:docMk/>
          <pc:sldMk cId="438321765" sldId="259"/>
        </pc:sldMkLst>
        <pc:spChg chg="add mod ord">
          <ac:chgData name="Lindsey Anderson" userId="6d4fb49d4867a9b1" providerId="LiveId" clId="{114C358E-1C52-4FF0-830C-9844F92AD427}" dt="2022-10-20T21:16:38.252" v="91" actId="20577"/>
          <ac:spMkLst>
            <pc:docMk/>
            <pc:sldMk cId="438321765" sldId="259"/>
            <ac:spMk id="2" creationId="{355DBC65-C02A-7433-ADCD-8FA4D81A9ED4}"/>
          </ac:spMkLst>
        </pc:spChg>
        <pc:spChg chg="add del mod">
          <ac:chgData name="Lindsey Anderson" userId="6d4fb49d4867a9b1" providerId="LiveId" clId="{114C358E-1C52-4FF0-830C-9844F92AD427}" dt="2022-10-23T23:30:31.592" v="1656" actId="478"/>
          <ac:spMkLst>
            <pc:docMk/>
            <pc:sldMk cId="438321765" sldId="259"/>
            <ac:spMk id="3" creationId="{8468879E-4DB6-4FEB-AEB9-1E01CCCBC2BD}"/>
          </ac:spMkLst>
        </pc:spChg>
        <pc:spChg chg="add mod ord">
          <ac:chgData name="Lindsey Anderson" userId="6d4fb49d4867a9b1" providerId="LiveId" clId="{114C358E-1C52-4FF0-830C-9844F92AD427}" dt="2022-10-23T23:30:36.494" v="1657" actId="1076"/>
          <ac:spMkLst>
            <pc:docMk/>
            <pc:sldMk cId="438321765" sldId="259"/>
            <ac:spMk id="4" creationId="{9D5A78A5-30A2-F2CB-9113-AAE2CBFF431E}"/>
          </ac:spMkLst>
        </pc:spChg>
        <pc:spChg chg="add del mod">
          <ac:chgData name="Lindsey Anderson" userId="6d4fb49d4867a9b1" providerId="LiveId" clId="{114C358E-1C52-4FF0-830C-9844F92AD427}" dt="2022-10-20T21:20:12.427" v="116"/>
          <ac:spMkLst>
            <pc:docMk/>
            <pc:sldMk cId="438321765" sldId="259"/>
            <ac:spMk id="5" creationId="{47F7DCEA-EB77-1B41-E7F0-DBB595103F00}"/>
          </ac:spMkLst>
        </pc:spChg>
        <pc:spChg chg="add mod">
          <ac:chgData name="Lindsey Anderson" userId="6d4fb49d4867a9b1" providerId="LiveId" clId="{114C358E-1C52-4FF0-830C-9844F92AD427}" dt="2022-10-23T23:30:41.565" v="1658" actId="1076"/>
          <ac:spMkLst>
            <pc:docMk/>
            <pc:sldMk cId="438321765" sldId="259"/>
            <ac:spMk id="6" creationId="{8921A34A-079E-AD17-9909-3E46F740BD2C}"/>
          </ac:spMkLst>
        </pc:spChg>
        <pc:spChg chg="add del">
          <ac:chgData name="Lindsey Anderson" userId="6d4fb49d4867a9b1" providerId="LiveId" clId="{114C358E-1C52-4FF0-830C-9844F92AD427}" dt="2022-10-20T21:16:18.767" v="90" actId="26606"/>
          <ac:spMkLst>
            <pc:docMk/>
            <pc:sldMk cId="438321765" sldId="259"/>
            <ac:spMk id="3094" creationId="{104332FF-8349-42A5-B5C8-5EE3825CE252}"/>
          </ac:spMkLst>
        </pc:spChg>
        <pc:spChg chg="add del">
          <ac:chgData name="Lindsey Anderson" userId="6d4fb49d4867a9b1" providerId="LiveId" clId="{114C358E-1C52-4FF0-830C-9844F92AD427}" dt="2022-10-20T21:16:18.767" v="90" actId="26606"/>
          <ac:spMkLst>
            <pc:docMk/>
            <pc:sldMk cId="438321765" sldId="259"/>
            <ac:spMk id="3096" creationId="{5A0118C5-4F8D-4CF4-BADD-53FEACC6C42A}"/>
          </ac:spMkLst>
        </pc:spChg>
        <pc:spChg chg="add del">
          <ac:chgData name="Lindsey Anderson" userId="6d4fb49d4867a9b1" providerId="LiveId" clId="{114C358E-1C52-4FF0-830C-9844F92AD427}" dt="2022-10-20T21:16:53.475" v="92" actId="26606"/>
          <ac:spMkLst>
            <pc:docMk/>
            <pc:sldMk cId="438321765" sldId="259"/>
            <ac:spMk id="3131" creationId="{104332FF-8349-42A5-B5C8-5EE3825CE252}"/>
          </ac:spMkLst>
        </pc:spChg>
        <pc:spChg chg="add del">
          <ac:chgData name="Lindsey Anderson" userId="6d4fb49d4867a9b1" providerId="LiveId" clId="{114C358E-1C52-4FF0-830C-9844F92AD427}" dt="2022-10-20T21:16:53.475" v="92" actId="26606"/>
          <ac:spMkLst>
            <pc:docMk/>
            <pc:sldMk cId="438321765" sldId="259"/>
            <ac:spMk id="3133" creationId="{5A0118C5-4F8D-4CF4-BADD-53FEACC6C42A}"/>
          </ac:spMkLst>
        </pc:spChg>
        <pc:spChg chg="add del">
          <ac:chgData name="Lindsey Anderson" userId="6d4fb49d4867a9b1" providerId="LiveId" clId="{114C358E-1C52-4FF0-830C-9844F92AD427}" dt="2022-10-20T21:16:53.475" v="92" actId="26606"/>
          <ac:spMkLst>
            <pc:docMk/>
            <pc:sldMk cId="438321765" sldId="259"/>
            <ac:spMk id="3139" creationId="{E7C065BD-BDC2-4800-908F-25C30F042B69}"/>
          </ac:spMkLst>
        </pc:spChg>
        <pc:spChg chg="add del">
          <ac:chgData name="Lindsey Anderson" userId="6d4fb49d4867a9b1" providerId="LiveId" clId="{114C358E-1C52-4FF0-830C-9844F92AD427}" dt="2022-10-20T21:16:53.475" v="92" actId="26606"/>
          <ac:spMkLst>
            <pc:docMk/>
            <pc:sldMk cId="438321765" sldId="259"/>
            <ac:spMk id="3141" creationId="{612A1BC7-2F25-41BC-A0DC-8680CE996B74}"/>
          </ac:spMkLst>
        </pc:spChg>
        <pc:spChg chg="add">
          <ac:chgData name="Lindsey Anderson" userId="6d4fb49d4867a9b1" providerId="LiveId" clId="{114C358E-1C52-4FF0-830C-9844F92AD427}" dt="2022-10-20T21:19:46.964" v="111" actId="26606"/>
          <ac:spMkLst>
            <pc:docMk/>
            <pc:sldMk cId="438321765" sldId="259"/>
            <ac:spMk id="3160" creationId="{7D6BF779-0B8C-4CC2-9268-9506AD0C5331}"/>
          </ac:spMkLst>
        </pc:spChg>
        <pc:spChg chg="add">
          <ac:chgData name="Lindsey Anderson" userId="6d4fb49d4867a9b1" providerId="LiveId" clId="{114C358E-1C52-4FF0-830C-9844F92AD427}" dt="2022-10-20T21:19:46.964" v="111" actId="26606"/>
          <ac:spMkLst>
            <pc:docMk/>
            <pc:sldMk cId="438321765" sldId="259"/>
            <ac:spMk id="3162" creationId="{489B7BFD-8F45-4093-AD9C-91B15B0503D9}"/>
          </ac:spMkLst>
        </pc:spChg>
        <pc:spChg chg="add">
          <ac:chgData name="Lindsey Anderson" userId="6d4fb49d4867a9b1" providerId="LiveId" clId="{114C358E-1C52-4FF0-830C-9844F92AD427}" dt="2022-10-20T21:19:46.964" v="111" actId="26606"/>
          <ac:spMkLst>
            <pc:docMk/>
            <pc:sldMk cId="438321765" sldId="259"/>
            <ac:spMk id="3172" creationId="{352AE985-3734-4AF6-8A01-8E31C752916B}"/>
          </ac:spMkLst>
        </pc:spChg>
        <pc:spChg chg="add">
          <ac:chgData name="Lindsey Anderson" userId="6d4fb49d4867a9b1" providerId="LiveId" clId="{114C358E-1C52-4FF0-830C-9844F92AD427}" dt="2022-10-20T21:19:46.964" v="111" actId="26606"/>
          <ac:spMkLst>
            <pc:docMk/>
            <pc:sldMk cId="438321765" sldId="259"/>
            <ac:spMk id="3174" creationId="{76193485-AE17-45E0-8B05-95093B41C5DD}"/>
          </ac:spMkLst>
        </pc:spChg>
        <pc:spChg chg="add">
          <ac:chgData name="Lindsey Anderson" userId="6d4fb49d4867a9b1" providerId="LiveId" clId="{114C358E-1C52-4FF0-830C-9844F92AD427}" dt="2022-10-20T21:19:46.964" v="111" actId="26606"/>
          <ac:spMkLst>
            <pc:docMk/>
            <pc:sldMk cId="438321765" sldId="259"/>
            <ac:spMk id="3176" creationId="{91540B61-3A80-485E-B898-F925E5FE79D2}"/>
          </ac:spMkLst>
        </pc:spChg>
        <pc:grpChg chg="add del">
          <ac:chgData name="Lindsey Anderson" userId="6d4fb49d4867a9b1" providerId="LiveId" clId="{114C358E-1C52-4FF0-830C-9844F92AD427}" dt="2022-10-20T21:16:18.767" v="90" actId="26606"/>
          <ac:grpSpMkLst>
            <pc:docMk/>
            <pc:sldMk cId="438321765" sldId="259"/>
            <ac:grpSpMk id="3087" creationId="{8997F1B7-1EE7-4EA5-A5A4-866F9A810C9F}"/>
          </ac:grpSpMkLst>
        </pc:grpChg>
        <pc:grpChg chg="add del">
          <ac:chgData name="Lindsey Anderson" userId="6d4fb49d4867a9b1" providerId="LiveId" clId="{114C358E-1C52-4FF0-830C-9844F92AD427}" dt="2022-10-20T21:16:18.767" v="90" actId="26606"/>
          <ac:grpSpMkLst>
            <pc:docMk/>
            <pc:sldMk cId="438321765" sldId="259"/>
            <ac:grpSpMk id="3098" creationId="{4661467E-88A4-4432-BACB-2F55F6D3FEE0}"/>
          </ac:grpSpMkLst>
        </pc:grpChg>
        <pc:grpChg chg="add del">
          <ac:chgData name="Lindsey Anderson" userId="6d4fb49d4867a9b1" providerId="LiveId" clId="{114C358E-1C52-4FF0-830C-9844F92AD427}" dt="2022-10-20T21:16:18.767" v="90" actId="26606"/>
          <ac:grpSpMkLst>
            <pc:docMk/>
            <pc:sldMk cId="438321765" sldId="259"/>
            <ac:grpSpMk id="3102" creationId="{C7D161F8-F9AA-4084-B4FC-F1CD43F575A9}"/>
          </ac:grpSpMkLst>
        </pc:grpChg>
        <pc:grpChg chg="add del">
          <ac:chgData name="Lindsey Anderson" userId="6d4fb49d4867a9b1" providerId="LiveId" clId="{114C358E-1C52-4FF0-830C-9844F92AD427}" dt="2022-10-20T21:16:18.767" v="90" actId="26606"/>
          <ac:grpSpMkLst>
            <pc:docMk/>
            <pc:sldMk cId="438321765" sldId="259"/>
            <ac:grpSpMk id="3106" creationId="{52F19E34-96B2-49E5-9A01-4AFDB317DCBC}"/>
          </ac:grpSpMkLst>
        </pc:grpChg>
        <pc:grpChg chg="add del">
          <ac:chgData name="Lindsey Anderson" userId="6d4fb49d4867a9b1" providerId="LiveId" clId="{114C358E-1C52-4FF0-830C-9844F92AD427}" dt="2022-10-20T21:16:53.475" v="92" actId="26606"/>
          <ac:grpSpMkLst>
            <pc:docMk/>
            <pc:sldMk cId="438321765" sldId="259"/>
            <ac:grpSpMk id="3124" creationId="{8997F1B7-1EE7-4EA5-A5A4-866F9A810C9F}"/>
          </ac:grpSpMkLst>
        </pc:grpChg>
        <pc:grpChg chg="add del">
          <ac:chgData name="Lindsey Anderson" userId="6d4fb49d4867a9b1" providerId="LiveId" clId="{114C358E-1C52-4FF0-830C-9844F92AD427}" dt="2022-10-20T21:16:53.475" v="92" actId="26606"/>
          <ac:grpSpMkLst>
            <pc:docMk/>
            <pc:sldMk cId="438321765" sldId="259"/>
            <ac:grpSpMk id="3135" creationId="{1E8369D0-2C3B-4E27-AC6C-A246AC28CDA1}"/>
          </ac:grpSpMkLst>
        </pc:grpChg>
        <pc:grpChg chg="add">
          <ac:chgData name="Lindsey Anderson" userId="6d4fb49d4867a9b1" providerId="LiveId" clId="{114C358E-1C52-4FF0-830C-9844F92AD427}" dt="2022-10-20T21:19:46.964" v="111" actId="26606"/>
          <ac:grpSpMkLst>
            <pc:docMk/>
            <pc:sldMk cId="438321765" sldId="259"/>
            <ac:grpSpMk id="3150" creationId="{8A351602-3772-4279-B0D3-A523F6F6EAB3}"/>
          </ac:grpSpMkLst>
        </pc:grpChg>
        <pc:grpChg chg="add">
          <ac:chgData name="Lindsey Anderson" userId="6d4fb49d4867a9b1" providerId="LiveId" clId="{114C358E-1C52-4FF0-830C-9844F92AD427}" dt="2022-10-20T21:19:46.964" v="111" actId="26606"/>
          <ac:grpSpMkLst>
            <pc:docMk/>
            <pc:sldMk cId="438321765" sldId="259"/>
            <ac:grpSpMk id="3164" creationId="{19642306-CFAD-4236-B8CB-B880B771F498}"/>
          </ac:grpSpMkLst>
        </pc:grpChg>
        <pc:grpChg chg="add">
          <ac:chgData name="Lindsey Anderson" userId="6d4fb49d4867a9b1" providerId="LiveId" clId="{114C358E-1C52-4FF0-830C-9844F92AD427}" dt="2022-10-20T21:19:46.964" v="111" actId="26606"/>
          <ac:grpSpMkLst>
            <pc:docMk/>
            <pc:sldMk cId="438321765" sldId="259"/>
            <ac:grpSpMk id="3168" creationId="{D9946B32-6752-4312-AADB-E919C2953FF0}"/>
          </ac:grpSpMkLst>
        </pc:grpChg>
        <pc:picChg chg="add del mod">
          <ac:chgData name="Lindsey Anderson" userId="6d4fb49d4867a9b1" providerId="LiveId" clId="{114C358E-1C52-4FF0-830C-9844F92AD427}" dt="2022-10-20T21:12:20.637" v="64" actId="478"/>
          <ac:picMkLst>
            <pc:docMk/>
            <pc:sldMk cId="438321765" sldId="259"/>
            <ac:picMk id="3074" creationId="{8B3DA402-2D49-499C-E628-388E52F46660}"/>
          </ac:picMkLst>
        </pc:picChg>
        <pc:picChg chg="add del mod">
          <ac:chgData name="Lindsey Anderson" userId="6d4fb49d4867a9b1" providerId="LiveId" clId="{114C358E-1C52-4FF0-830C-9844F92AD427}" dt="2022-10-20T21:14:09.863" v="75" actId="21"/>
          <ac:picMkLst>
            <pc:docMk/>
            <pc:sldMk cId="438321765" sldId="259"/>
            <ac:picMk id="3076" creationId="{9129FA54-AD82-A101-E143-315C5D52F2CE}"/>
          </ac:picMkLst>
        </pc:picChg>
        <pc:picChg chg="add del mod ord">
          <ac:chgData name="Lindsey Anderson" userId="6d4fb49d4867a9b1" providerId="LiveId" clId="{114C358E-1C52-4FF0-830C-9844F92AD427}" dt="2022-10-20T21:17:58.338" v="99" actId="478"/>
          <ac:picMkLst>
            <pc:docMk/>
            <pc:sldMk cId="438321765" sldId="259"/>
            <ac:picMk id="3078" creationId="{DC4AA2B1-07E9-825E-8C33-010C4288E92D}"/>
          </ac:picMkLst>
        </pc:picChg>
        <pc:picChg chg="add mod ord">
          <ac:chgData name="Lindsey Anderson" userId="6d4fb49d4867a9b1" providerId="LiveId" clId="{114C358E-1C52-4FF0-830C-9844F92AD427}" dt="2022-10-20T21:19:46.964" v="111" actId="26606"/>
          <ac:picMkLst>
            <pc:docMk/>
            <pc:sldMk cId="438321765" sldId="259"/>
            <ac:picMk id="3080" creationId="{F0AB271E-5593-EF2A-7191-2A6B0E16E74F}"/>
          </ac:picMkLst>
        </pc:picChg>
        <pc:picChg chg="add mod ord">
          <ac:chgData name="Lindsey Anderson" userId="6d4fb49d4867a9b1" providerId="LiveId" clId="{114C358E-1C52-4FF0-830C-9844F92AD427}" dt="2022-10-20T21:19:46.964" v="111" actId="26606"/>
          <ac:picMkLst>
            <pc:docMk/>
            <pc:sldMk cId="438321765" sldId="259"/>
            <ac:picMk id="3082" creationId="{D1DC8210-1E94-1A32-1F54-58B25E774FF0}"/>
          </ac:picMkLst>
        </pc:picChg>
        <pc:picChg chg="add mod ord">
          <ac:chgData name="Lindsey Anderson" userId="6d4fb49d4867a9b1" providerId="LiveId" clId="{114C358E-1C52-4FF0-830C-9844F92AD427}" dt="2022-10-20T21:19:46.964" v="111" actId="26606"/>
          <ac:picMkLst>
            <pc:docMk/>
            <pc:sldMk cId="438321765" sldId="259"/>
            <ac:picMk id="3084" creationId="{0191AACD-E34C-BB2D-40A3-FF9490C6BBF6}"/>
          </ac:picMkLst>
        </pc:picChg>
        <pc:cxnChg chg="add del">
          <ac:chgData name="Lindsey Anderson" userId="6d4fb49d4867a9b1" providerId="LiveId" clId="{114C358E-1C52-4FF0-830C-9844F92AD427}" dt="2022-10-20T21:19:46.964" v="111" actId="26606"/>
          <ac:cxnSpMkLst>
            <pc:docMk/>
            <pc:sldMk cId="438321765" sldId="259"/>
            <ac:cxnSpMk id="3146" creationId="{DCD67800-37AC-4E14-89B0-F79DCB3FB86D}"/>
          </ac:cxnSpMkLst>
        </pc:cxnChg>
        <pc:cxnChg chg="add del">
          <ac:chgData name="Lindsey Anderson" userId="6d4fb49d4867a9b1" providerId="LiveId" clId="{114C358E-1C52-4FF0-830C-9844F92AD427}" dt="2022-10-20T21:19:46.964" v="111" actId="26606"/>
          <ac:cxnSpMkLst>
            <pc:docMk/>
            <pc:sldMk cId="438321765" sldId="259"/>
            <ac:cxnSpMk id="3148" creationId="{20F1788F-A5AE-4188-8274-F7F2E3833ECD}"/>
          </ac:cxnSpMkLst>
        </pc:cxnChg>
        <pc:cxnChg chg="add del">
          <ac:chgData name="Lindsey Anderson" userId="6d4fb49d4867a9b1" providerId="LiveId" clId="{114C358E-1C52-4FF0-830C-9844F92AD427}" dt="2022-10-20T21:17:33.454" v="96" actId="26606"/>
          <ac:cxnSpMkLst>
            <pc:docMk/>
            <pc:sldMk cId="438321765" sldId="259"/>
            <ac:cxnSpMk id="3153" creationId="{D4BDCD00-BA97-40D8-93CD-0A9CA931BE17}"/>
          </ac:cxnSpMkLst>
        </pc:cxnChg>
        <pc:cxnChg chg="add del">
          <ac:chgData name="Lindsey Anderson" userId="6d4fb49d4867a9b1" providerId="LiveId" clId="{114C358E-1C52-4FF0-830C-9844F92AD427}" dt="2022-10-20T21:17:33.454" v="96" actId="26606"/>
          <ac:cxnSpMkLst>
            <pc:docMk/>
            <pc:sldMk cId="438321765" sldId="259"/>
            <ac:cxnSpMk id="3155" creationId="{2D631E40-F51C-4828-B23B-DF903513296E}"/>
          </ac:cxnSpMkLst>
        </pc:cxnChg>
      </pc:sldChg>
      <pc:sldChg chg="addSp delSp modSp new mod modTransition setBg">
        <pc:chgData name="Lindsey Anderson" userId="6d4fb49d4867a9b1" providerId="LiveId" clId="{114C358E-1C52-4FF0-830C-9844F92AD427}" dt="2022-10-23T23:32:22.114" v="1661"/>
        <pc:sldMkLst>
          <pc:docMk/>
          <pc:sldMk cId="2988297517" sldId="260"/>
        </pc:sldMkLst>
        <pc:spChg chg="add mod">
          <ac:chgData name="Lindsey Anderson" userId="6d4fb49d4867a9b1" providerId="LiveId" clId="{114C358E-1C52-4FF0-830C-9844F92AD427}" dt="2022-10-20T21:22:42.977" v="129" actId="1076"/>
          <ac:spMkLst>
            <pc:docMk/>
            <pc:sldMk cId="2988297517" sldId="260"/>
            <ac:spMk id="3" creationId="{67DF67ED-76DE-4CAD-084D-5666E12BF964}"/>
          </ac:spMkLst>
        </pc:spChg>
        <pc:spChg chg="add mod">
          <ac:chgData name="Lindsey Anderson" userId="6d4fb49d4867a9b1" providerId="LiveId" clId="{114C358E-1C52-4FF0-830C-9844F92AD427}" dt="2022-10-23T23:11:16.950" v="1294" actId="20577"/>
          <ac:spMkLst>
            <pc:docMk/>
            <pc:sldMk cId="2988297517" sldId="260"/>
            <ac:spMk id="4" creationId="{03358665-BCBD-4E3C-089A-C335301694C2}"/>
          </ac:spMkLst>
        </pc:spChg>
        <pc:spChg chg="add mod">
          <ac:chgData name="Lindsey Anderson" userId="6d4fb49d4867a9b1" providerId="LiveId" clId="{114C358E-1C52-4FF0-830C-9844F92AD427}" dt="2022-10-23T23:11:25.357" v="1295" actId="33524"/>
          <ac:spMkLst>
            <pc:docMk/>
            <pc:sldMk cId="2988297517" sldId="260"/>
            <ac:spMk id="5" creationId="{A0D1A2A0-1177-BEC7-44C3-7FCCD7BAA971}"/>
          </ac:spMkLst>
        </pc:spChg>
        <pc:spChg chg="add mod">
          <ac:chgData name="Lindsey Anderson" userId="6d4fb49d4867a9b1" providerId="LiveId" clId="{114C358E-1C52-4FF0-830C-9844F92AD427}" dt="2022-10-23T23:14:40.202" v="1494" actId="1076"/>
          <ac:spMkLst>
            <pc:docMk/>
            <pc:sldMk cId="2988297517" sldId="260"/>
            <ac:spMk id="6" creationId="{B4A01D41-C0FC-93A9-7E1D-BBDFE11A868C}"/>
          </ac:spMkLst>
        </pc:spChg>
        <pc:spChg chg="add del">
          <ac:chgData name="Lindsey Anderson" userId="6d4fb49d4867a9b1" providerId="LiveId" clId="{114C358E-1C52-4FF0-830C-9844F92AD427}" dt="2022-10-20T21:22:32.987" v="127" actId="26606"/>
          <ac:spMkLst>
            <pc:docMk/>
            <pc:sldMk cId="2988297517" sldId="260"/>
            <ac:spMk id="15" creationId="{7D6BF779-0B8C-4CC2-9268-9506AD0C5331}"/>
          </ac:spMkLst>
        </pc:spChg>
        <pc:spChg chg="add del">
          <ac:chgData name="Lindsey Anderson" userId="6d4fb49d4867a9b1" providerId="LiveId" clId="{114C358E-1C52-4FF0-830C-9844F92AD427}" dt="2022-10-20T21:22:32.987" v="127" actId="26606"/>
          <ac:spMkLst>
            <pc:docMk/>
            <pc:sldMk cId="2988297517" sldId="260"/>
            <ac:spMk id="17" creationId="{489B7BFD-8F45-4093-AD9C-91B15B0503D9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25" creationId="{C084923C-448A-46B2-AFC6-DA8BCDAAAA4E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3" creationId="{4D1A5E71-B6B6-486A-8CDC-C7ABD9B903F6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79" creationId="{7D6BF779-0B8C-4CC2-9268-9506AD0C5331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0" creationId="{3A397E3E-B90C-4D82-BAAA-36F7AC6A4565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1" creationId="{2C1D3151-5F97-4860-B56C-C98BD62CC255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2" creationId="{287DFBF2-49F6-42E9-A0A3-263E1B29EEA2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3" creationId="{8CF5E676-CA04-4CED-9F1E-5026ED66E66D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4" creationId="{E16C8D8F-10E9-4498-ABDB-0F923F8B6837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5" creationId="{1E5A83E3-8A11-4492-BB6E-F5F2240316FB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6" creationId="{8DE96824-E506-4448-8704-5EC7BF7BC51B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7" creationId="{A2B5CBEA-F125-49B6-8335-227C325B112B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88" creationId="{8D5FEEA0-2150-4CF8-BFBE-E1CE7B1A2A22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95" creationId="{4FB204DF-284E-45F6-A017-79A4DF57BCCB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96" creationId="{35BEC8E5-2B02-4F67-8747-30EB3C1BA22C}"/>
          </ac:spMkLst>
        </pc:spChg>
        <pc:spChg chg="add">
          <ac:chgData name="Lindsey Anderson" userId="6d4fb49d4867a9b1" providerId="LiveId" clId="{114C358E-1C52-4FF0-830C-9844F92AD427}" dt="2022-10-20T21:22:33.013" v="128" actId="26606"/>
          <ac:spMkLst>
            <pc:docMk/>
            <pc:sldMk cId="2988297517" sldId="260"/>
            <ac:spMk id="397" creationId="{DA3820AF-2A30-4E60-818E-56DDA937A5D4}"/>
          </ac:spMkLst>
        </pc:spChg>
        <pc:grpChg chg="add del">
          <ac:chgData name="Lindsey Anderson" userId="6d4fb49d4867a9b1" providerId="LiveId" clId="{114C358E-1C52-4FF0-830C-9844F92AD427}" dt="2022-10-20T21:22:32.987" v="127" actId="26606"/>
          <ac:grpSpMkLst>
            <pc:docMk/>
            <pc:sldMk cId="2988297517" sldId="260"/>
            <ac:grpSpMk id="8" creationId="{8A351602-3772-4279-B0D3-A523F6F6EAB3}"/>
          </ac:grpSpMkLst>
        </pc:grpChg>
        <pc:grpChg chg="add del">
          <ac:chgData name="Lindsey Anderson" userId="6d4fb49d4867a9b1" providerId="LiveId" clId="{114C358E-1C52-4FF0-830C-9844F92AD427}" dt="2022-10-20T21:22:32.987" v="127" actId="26606"/>
          <ac:grpSpMkLst>
            <pc:docMk/>
            <pc:sldMk cId="2988297517" sldId="260"/>
            <ac:grpSpMk id="19" creationId="{19C50935-4DD3-46C8-B0BE-74860460EFCF}"/>
          </ac:grpSpMkLst>
        </pc:grpChg>
        <pc:grpChg chg="add del">
          <ac:chgData name="Lindsey Anderson" userId="6d4fb49d4867a9b1" providerId="LiveId" clId="{114C358E-1C52-4FF0-830C-9844F92AD427}" dt="2022-10-20T21:22:32.987" v="127" actId="26606"/>
          <ac:grpSpMkLst>
            <pc:docMk/>
            <pc:sldMk cId="2988297517" sldId="260"/>
            <ac:grpSpMk id="23" creationId="{EC86BE98-673F-469D-B15E-8B6305CE3A58}"/>
          </ac:grpSpMkLst>
        </pc:grpChg>
        <pc:grpChg chg="add del">
          <ac:chgData name="Lindsey Anderson" userId="6d4fb49d4867a9b1" providerId="LiveId" clId="{114C358E-1C52-4FF0-830C-9844F92AD427}" dt="2022-10-20T21:22:32.987" v="127" actId="26606"/>
          <ac:grpSpMkLst>
            <pc:docMk/>
            <pc:sldMk cId="2988297517" sldId="260"/>
            <ac:grpSpMk id="31" creationId="{F70AAE9F-D40D-4A06-A542-AB26D8AB98F2}"/>
          </ac:grpSpMkLst>
        </pc:grpChg>
        <pc:grpChg chg="add">
          <ac:chgData name="Lindsey Anderson" userId="6d4fb49d4867a9b1" providerId="LiveId" clId="{114C358E-1C52-4FF0-830C-9844F92AD427}" dt="2022-10-20T21:22:33.013" v="128" actId="26606"/>
          <ac:grpSpMkLst>
            <pc:docMk/>
            <pc:sldMk cId="2988297517" sldId="260"/>
            <ac:grpSpMk id="373" creationId="{8A351602-3772-4279-B0D3-A523F6F6EAB3}"/>
          </ac:grpSpMkLst>
        </pc:grpChg>
        <pc:grpChg chg="add">
          <ac:chgData name="Lindsey Anderson" userId="6d4fb49d4867a9b1" providerId="LiveId" clId="{114C358E-1C52-4FF0-830C-9844F92AD427}" dt="2022-10-20T21:22:33.013" v="128" actId="26606"/>
          <ac:grpSpMkLst>
            <pc:docMk/>
            <pc:sldMk cId="2988297517" sldId="260"/>
            <ac:grpSpMk id="389" creationId="{FB9739EB-7F66-433D-841F-AB3CD18700B7}"/>
          </ac:grpSpMkLst>
        </pc:grpChg>
        <pc:picChg chg="add mod ord">
          <ac:chgData name="Lindsey Anderson" userId="6d4fb49d4867a9b1" providerId="LiveId" clId="{114C358E-1C52-4FF0-830C-9844F92AD427}" dt="2022-10-23T22:47:29.602" v="132" actId="1076"/>
          <ac:picMkLst>
            <pc:docMk/>
            <pc:sldMk cId="2988297517" sldId="260"/>
            <ac:picMk id="2" creationId="{C22AE1C4-9CF7-1BE0-D9DE-07712D6DF4FB}"/>
          </ac:picMkLst>
        </pc:picChg>
        <pc:picChg chg="add mod">
          <ac:chgData name="Lindsey Anderson" userId="6d4fb49d4867a9b1" providerId="LiveId" clId="{114C358E-1C52-4FF0-830C-9844F92AD427}" dt="2022-10-23T23:12:06.330" v="1297" actId="1076"/>
          <ac:picMkLst>
            <pc:docMk/>
            <pc:sldMk cId="2988297517" sldId="260"/>
            <ac:picMk id="4098" creationId="{7E073637-37C0-A88D-83BD-B0318E405205}"/>
          </ac:picMkLst>
        </pc:picChg>
      </pc:sldChg>
      <pc:sldChg chg="addSp delSp modSp new mod modTransition setBg addAnim delAnim">
        <pc:chgData name="Lindsey Anderson" userId="6d4fb49d4867a9b1" providerId="LiveId" clId="{114C358E-1C52-4FF0-830C-9844F92AD427}" dt="2022-10-23T23:32:31.799" v="1662"/>
        <pc:sldMkLst>
          <pc:docMk/>
          <pc:sldMk cId="3517960569" sldId="261"/>
        </pc:sldMkLst>
        <pc:spChg chg="mo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2" creationId="{7035D750-8738-49BA-5BA7-6BDDEE655838}"/>
          </ac:spMkLst>
        </pc:spChg>
        <pc:spChg chg="mo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3" creationId="{2D714965-5652-DFF9-046A-02F89233C719}"/>
          </ac:spMkLst>
        </pc:spChg>
        <pc:spChg chg="ad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8" creationId="{8B646C36-EEEC-4D52-8E8E-206F4CD8A3DA}"/>
          </ac:spMkLst>
        </pc:spChg>
        <pc:spChg chg="add del">
          <ac:chgData name="Lindsey Anderson" userId="6d4fb49d4867a9b1" providerId="LiveId" clId="{114C358E-1C52-4FF0-830C-9844F92AD427}" dt="2022-10-23T23:27:43.105" v="1632" actId="26606"/>
          <ac:spMkLst>
            <pc:docMk/>
            <pc:sldMk cId="3517960569" sldId="261"/>
            <ac:spMk id="11" creationId="{489B7BFD-8F45-4093-AD9C-91B15B0503D9}"/>
          </ac:spMkLst>
        </pc:spChg>
        <pc:spChg chg="ad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16" creationId="{6B377EC9-ED35-4A7D-86C1-4E0AC45C35C9}"/>
          </ac:spMkLst>
        </pc:spChg>
        <pc:spChg chg="ad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196" creationId="{4FB204DF-284E-45F6-A017-79A4DF57BCCB}"/>
          </ac:spMkLst>
        </pc:spChg>
        <pc:spChg chg="ad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197" creationId="{506A973F-56C3-45B2-8BDC-9008969F9A52}"/>
          </ac:spMkLst>
        </pc:spChg>
        <pc:spChg chg="ad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198" creationId="{4D1A5E71-B6B6-486A-8CDC-C7ABD9B903F6}"/>
          </ac:spMkLst>
        </pc:spChg>
        <pc:spChg chg="add">
          <ac:chgData name="Lindsey Anderson" userId="6d4fb49d4867a9b1" providerId="LiveId" clId="{114C358E-1C52-4FF0-830C-9844F92AD427}" dt="2022-10-23T23:27:50.959" v="1633" actId="26606"/>
          <ac:spMkLst>
            <pc:docMk/>
            <pc:sldMk cId="3517960569" sldId="261"/>
            <ac:spMk id="199" creationId="{F8F47FE7-0BB2-42A3-805E-285ABE0F5999}"/>
          </ac:spMkLst>
        </pc:spChg>
        <pc:grpChg chg="add">
          <ac:chgData name="Lindsey Anderson" userId="6d4fb49d4867a9b1" providerId="LiveId" clId="{114C358E-1C52-4FF0-830C-9844F92AD427}" dt="2022-10-23T23:27:50.959" v="1633" actId="26606"/>
          <ac:grpSpMkLst>
            <pc:docMk/>
            <pc:sldMk cId="3517960569" sldId="261"/>
            <ac:grpSpMk id="9" creationId="{64052D60-D1F2-4D1F-961C-1DA191D97926}"/>
          </ac:grpSpMkLst>
        </pc:grpChg>
        <pc:grpChg chg="add del">
          <ac:chgData name="Lindsey Anderson" userId="6d4fb49d4867a9b1" providerId="LiveId" clId="{114C358E-1C52-4FF0-830C-9844F92AD427}" dt="2022-10-23T23:27:43.105" v="1632" actId="26606"/>
          <ac:grpSpMkLst>
            <pc:docMk/>
            <pc:sldMk cId="3517960569" sldId="261"/>
            <ac:grpSpMk id="13" creationId="{AD4D52FB-029C-4093-AC32-225FE0586154}"/>
          </ac:grpSpMkLst>
        </pc:grpChg>
        <pc:grpChg chg="add del">
          <ac:chgData name="Lindsey Anderson" userId="6d4fb49d4867a9b1" providerId="LiveId" clId="{114C358E-1C52-4FF0-830C-9844F92AD427}" dt="2022-10-23T23:27:43.105" v="1632" actId="26606"/>
          <ac:grpSpMkLst>
            <pc:docMk/>
            <pc:sldMk cId="3517960569" sldId="261"/>
            <ac:grpSpMk id="17" creationId="{24B0F550-3D95-4E91-850F-90066642B3FE}"/>
          </ac:grpSpMkLst>
        </pc:grpChg>
        <pc:grpChg chg="add del">
          <ac:chgData name="Lindsey Anderson" userId="6d4fb49d4867a9b1" providerId="LiveId" clId="{114C358E-1C52-4FF0-830C-9844F92AD427}" dt="2022-10-23T23:27:43.105" v="1632" actId="26606"/>
          <ac:grpSpMkLst>
            <pc:docMk/>
            <pc:sldMk cId="3517960569" sldId="261"/>
            <ac:grpSpMk id="21" creationId="{2B740E94-FA98-412C-AD0C-D4711A4C5EF0}"/>
          </ac:grpSpMkLst>
        </pc:grpChg>
        <pc:grpChg chg="add">
          <ac:chgData name="Lindsey Anderson" userId="6d4fb49d4867a9b1" providerId="LiveId" clId="{114C358E-1C52-4FF0-830C-9844F92AD427}" dt="2022-10-23T23:27:50.959" v="1633" actId="26606"/>
          <ac:grpSpMkLst>
            <pc:docMk/>
            <pc:sldMk cId="3517960569" sldId="261"/>
            <ac:grpSpMk id="191" creationId="{FB9739EB-7F66-433D-841F-AB3CD18700B7}"/>
          </ac:grpSpMkLst>
        </pc:grpChg>
        <pc:picChg chg="add del mod ord">
          <ac:chgData name="Lindsey Anderson" userId="6d4fb49d4867a9b1" providerId="LiveId" clId="{114C358E-1C52-4FF0-830C-9844F92AD427}" dt="2022-10-23T23:28:07.383" v="1635" actId="478"/>
          <ac:picMkLst>
            <pc:docMk/>
            <pc:sldMk cId="3517960569" sldId="261"/>
            <ac:picMk id="4" creationId="{C12D4B37-A338-0E03-1C18-561261EB3ED6}"/>
          </ac:picMkLst>
        </pc:picChg>
        <pc:picChg chg="add del mod ord">
          <ac:chgData name="Lindsey Anderson" userId="6d4fb49d4867a9b1" providerId="LiveId" clId="{114C358E-1C52-4FF0-830C-9844F92AD427}" dt="2022-10-23T23:28:11.184" v="1637" actId="478"/>
          <ac:picMkLst>
            <pc:docMk/>
            <pc:sldMk cId="3517960569" sldId="261"/>
            <ac:picMk id="5" creationId="{E6E603B1-A2EE-023B-06F7-2EB0E42CE28A}"/>
          </ac:picMkLst>
        </pc:picChg>
        <pc:picChg chg="add del mod">
          <ac:chgData name="Lindsey Anderson" userId="6d4fb49d4867a9b1" providerId="LiveId" clId="{114C358E-1C52-4FF0-830C-9844F92AD427}" dt="2022-10-23T23:28:09.185" v="1636" actId="478"/>
          <ac:picMkLst>
            <pc:docMk/>
            <pc:sldMk cId="3517960569" sldId="261"/>
            <ac:picMk id="6" creationId="{A3C73C2A-5005-76F3-2E20-7D6536C778F4}"/>
          </ac:picMkLst>
        </pc:picChg>
        <pc:picChg chg="add mod">
          <ac:chgData name="Lindsey Anderson" userId="6d4fb49d4867a9b1" providerId="LiveId" clId="{114C358E-1C52-4FF0-830C-9844F92AD427}" dt="2022-10-23T23:28:41.684" v="1646" actId="1076"/>
          <ac:picMkLst>
            <pc:docMk/>
            <pc:sldMk cId="3517960569" sldId="261"/>
            <ac:picMk id="7" creationId="{6A5D6A7F-1732-A9C1-B678-1077FF0ED9E8}"/>
          </ac:picMkLst>
        </pc:picChg>
        <pc:picChg chg="add mod">
          <ac:chgData name="Lindsey Anderson" userId="6d4fb49d4867a9b1" providerId="LiveId" clId="{114C358E-1C52-4FF0-830C-9844F92AD427}" dt="2022-10-23T23:28:43.406" v="1647" actId="1076"/>
          <ac:picMkLst>
            <pc:docMk/>
            <pc:sldMk cId="3517960569" sldId="261"/>
            <ac:picMk id="200" creationId="{AD25941E-6DE4-CF46-D53D-62708B8B77C0}"/>
          </ac:picMkLst>
        </pc:picChg>
        <pc:picChg chg="add mod">
          <ac:chgData name="Lindsey Anderson" userId="6d4fb49d4867a9b1" providerId="LiveId" clId="{114C358E-1C52-4FF0-830C-9844F92AD427}" dt="2022-10-23T23:29:15.721" v="1651" actId="1076"/>
          <ac:picMkLst>
            <pc:docMk/>
            <pc:sldMk cId="3517960569" sldId="261"/>
            <ac:picMk id="201" creationId="{01A8D7F3-5DD8-B6B4-F664-160E65D5D6DB}"/>
          </ac:picMkLst>
        </pc:picChg>
      </pc:sldChg>
      <pc:sldChg chg="addSp modSp new mod modTransition">
        <pc:chgData name="Lindsey Anderson" userId="6d4fb49d4867a9b1" providerId="LiveId" clId="{114C358E-1C52-4FF0-830C-9844F92AD427}" dt="2022-10-25T03:53:23.279" v="1685"/>
        <pc:sldMkLst>
          <pc:docMk/>
          <pc:sldMk cId="2454770838" sldId="262"/>
        </pc:sldMkLst>
        <pc:spChg chg="add mod">
          <ac:chgData name="Lindsey Anderson" userId="6d4fb49d4867a9b1" providerId="LiveId" clId="{114C358E-1C52-4FF0-830C-9844F92AD427}" dt="2022-10-25T03:52:49.839" v="1667" actId="255"/>
          <ac:spMkLst>
            <pc:docMk/>
            <pc:sldMk cId="2454770838" sldId="262"/>
            <ac:spMk id="2" creationId="{1FFC868B-9237-DE94-30D2-6F8B1959D5C0}"/>
          </ac:spMkLst>
        </pc:spChg>
        <pc:spChg chg="add mod">
          <ac:chgData name="Lindsey Anderson" userId="6d4fb49d4867a9b1" providerId="LiveId" clId="{114C358E-1C52-4FF0-830C-9844F92AD427}" dt="2022-10-25T03:53:08.061" v="1684" actId="113"/>
          <ac:spMkLst>
            <pc:docMk/>
            <pc:sldMk cId="2454770838" sldId="262"/>
            <ac:spMk id="3" creationId="{EBF18BE5-465C-5E2F-24DE-F0AD9080BD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7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3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2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5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1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5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5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10/24/2022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48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-JePM8Ia8Q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Georges Seurat (1859 - 1891) | National Gallery, London">
            <a:extLst>
              <a:ext uri="{FF2B5EF4-FFF2-40B4-BE49-F238E27FC236}">
                <a16:creationId xmlns:a16="http://schemas.microsoft.com/office/drawing/2014/main" id="{B6DD8E9C-5A85-4BDD-4D86-715EEB8C9E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5" r="126" b="1"/>
          <a:stretch/>
        </p:blipFill>
        <p:spPr bwMode="auto">
          <a:xfrm>
            <a:off x="6548474" y="172011"/>
            <a:ext cx="4203526" cy="4203526"/>
          </a:xfrm>
          <a:custGeom>
            <a:avLst/>
            <a:gdLst/>
            <a:ahLst/>
            <a:cxnLst/>
            <a:rect l="l" t="t" r="r" b="b"/>
            <a:pathLst>
              <a:path w="2813056" h="2813056">
                <a:moveTo>
                  <a:pt x="1406528" y="0"/>
                </a:moveTo>
                <a:cubicBezTo>
                  <a:pt x="2183332" y="0"/>
                  <a:pt x="2813056" y="629724"/>
                  <a:pt x="2813056" y="1406528"/>
                </a:cubicBezTo>
                <a:cubicBezTo>
                  <a:pt x="2813056" y="2183332"/>
                  <a:pt x="2183332" y="2813056"/>
                  <a:pt x="1406528" y="2813056"/>
                </a:cubicBezTo>
                <a:cubicBezTo>
                  <a:pt x="629724" y="2813056"/>
                  <a:pt x="0" y="2183332"/>
                  <a:pt x="0" y="1406528"/>
                </a:cubicBezTo>
                <a:cubicBezTo>
                  <a:pt x="0" y="629724"/>
                  <a:pt x="629724" y="0"/>
                  <a:pt x="1406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Oval 1032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7014" y="1128803"/>
            <a:ext cx="5290997" cy="5290997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2B369A2E-99B1-4A2B-9343-957A6C165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0778" y="1131641"/>
            <a:ext cx="5290997" cy="529099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7" name="Oval 1036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254" y="1065353"/>
            <a:ext cx="5290997" cy="529099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DDD97D-BC7E-704C-A0A9-B53ADF6C7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5517" y="2193085"/>
            <a:ext cx="3624471" cy="2577893"/>
          </a:xfrm>
        </p:spPr>
        <p:txBody>
          <a:bodyPr>
            <a:normAutofit/>
          </a:bodyPr>
          <a:lstStyle/>
          <a:p>
            <a:r>
              <a:rPr lang="en-US" sz="2400" dirty="0"/>
              <a:t>Georges Pierre Seurat</a:t>
            </a:r>
            <a:br>
              <a:rPr lang="en-US" sz="2400" dirty="0"/>
            </a:br>
            <a:r>
              <a:rPr lang="en-US" sz="2400" dirty="0"/>
              <a:t>December 2, 1859 – March 29, 1891 </a:t>
            </a:r>
          </a:p>
        </p:txBody>
      </p:sp>
      <p:sp>
        <p:nvSpPr>
          <p:cNvPr id="1039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4194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041" name="Graphic 212">
            <a:extLst>
              <a:ext uri="{FF2B5EF4-FFF2-40B4-BE49-F238E27FC236}">
                <a16:creationId xmlns:a16="http://schemas.microsoft.com/office/drawing/2014/main" id="{B3D7D008-0B6D-4161-BEDA-6AF6A03BC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4194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E0339FE9-6931-4B68-8E22-6539BB608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65353"/>
            <a:ext cx="1861854" cy="717514"/>
            <a:chOff x="0" y="1065353"/>
            <a:chExt cx="1861854" cy="717514"/>
          </a:xfrm>
          <a:solidFill>
            <a:srgbClr val="FFFFFF"/>
          </a:solidFill>
        </p:grpSpPr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6535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50508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D0218489-E03B-4E4F-9ADA-EC579122A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65353"/>
            <a:ext cx="1861854" cy="717514"/>
            <a:chOff x="0" y="1065353"/>
            <a:chExt cx="1861854" cy="717514"/>
          </a:xfrm>
          <a:solidFill>
            <a:schemeClr val="tx1"/>
          </a:solidFill>
        </p:grpSpPr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D36F491E-9A40-46C5-BD55-356F1502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6535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49" name="Freeform: Shape 1048">
              <a:extLst>
                <a:ext uri="{FF2B5EF4-FFF2-40B4-BE49-F238E27FC236}">
                  <a16:creationId xmlns:a16="http://schemas.microsoft.com/office/drawing/2014/main" id="{0EC201AA-621E-4837-A31C-D061443F7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50508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05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88320" y="4140693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052" name="Freeform: Shape 105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4" name="Freeform: Shape 105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5" name="Freeform: Shape 105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6" name="Freeform: Shape 105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58" name="Oval 1057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0" name="Oval 1059">
            <a:extLst>
              <a:ext uri="{FF2B5EF4-FFF2-40B4-BE49-F238E27FC236}">
                <a16:creationId xmlns:a16="http://schemas.microsoft.com/office/drawing/2014/main" id="{6AA707BA-98B0-47C5-B34A-63D60A010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0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🖌️ Pointillism: How to Paint Spot-On Like Georges Seurat | Art with Mati and Dada">
            <a:hlinkClick r:id="" action="ppaction://media"/>
            <a:extLst>
              <a:ext uri="{FF2B5EF4-FFF2-40B4-BE49-F238E27FC236}">
                <a16:creationId xmlns:a16="http://schemas.microsoft.com/office/drawing/2014/main" id="{4565E821-D3DD-11A1-4C29-4AD4789BC8C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4436" y="476250"/>
            <a:ext cx="9961419" cy="562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211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5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089" name="Freeform: Shape 208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0" name="Freeform: Shape 208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1" name="Freeform: Shape 209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2" name="Freeform: Shape 209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3" name="Freeform: Shape 209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86" name="Oval 2094">
            <a:extLst>
              <a:ext uri="{FF2B5EF4-FFF2-40B4-BE49-F238E27FC236}">
                <a16:creationId xmlns:a16="http://schemas.microsoft.com/office/drawing/2014/main" id="{104332FF-8349-42A5-B5C8-5EE3825CE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87" name="Rectangle 2096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4" name="Freeform: Shape 2098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96" name="Freeform: Shape 2100">
            <a:extLst>
              <a:ext uri="{FF2B5EF4-FFF2-40B4-BE49-F238E27FC236}">
                <a16:creationId xmlns:a16="http://schemas.microsoft.com/office/drawing/2014/main" id="{F8875E4C-CFFE-4552-ABC7-175C3CB75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9AE83-9511-966A-4BFF-7DF7F15EC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868" y="280532"/>
            <a:ext cx="5719888" cy="8048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Life of Georges Seurat</a:t>
            </a:r>
          </a:p>
        </p:txBody>
      </p:sp>
      <p:sp>
        <p:nvSpPr>
          <p:cNvPr id="2098" name="Freeform: Shape 2102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05" name="Freeform: Shape 2104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20648-37FA-27F4-6968-2F970DF95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2423" y="1355823"/>
            <a:ext cx="4593817" cy="549204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French post-Impressionist artist using chromoluminarism &amp; pointillism technique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Born to a wealthy family &amp; he was able to attended a prestigious art school in his town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He was drafted to military service in 1879 and spent a year doing military work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After his military service he spent time perfecting his painting technique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Died at a young age of 31 leaving his legacy of 7 famous works of art, hundreds of drawings/sketches &amp; 40 smaller scale paintings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Cause of death was unknown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100" name="Freeform: Shape 2106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09" name="Freeform: Shape 2108">
            <a:extLst>
              <a:ext uri="{FF2B5EF4-FFF2-40B4-BE49-F238E27FC236}">
                <a16:creationId xmlns:a16="http://schemas.microsoft.com/office/drawing/2014/main" id="{53812026-3FC6-44DA-94EF-3B8164049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0" name="Picture 2" descr="Georges Seurat - Paintings, A Sunday on La Grande Jatte &amp; Facts - Biography">
            <a:extLst>
              <a:ext uri="{FF2B5EF4-FFF2-40B4-BE49-F238E27FC236}">
                <a16:creationId xmlns:a16="http://schemas.microsoft.com/office/drawing/2014/main" id="{F75DE7D1-0EEA-5D08-A5F5-3C6A0B2E93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 bwMode="auto">
          <a:xfrm>
            <a:off x="6854073" y="2923953"/>
            <a:ext cx="3454390" cy="3454390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orges Seurat | Paintings, Biography &amp; Art for Sale | Sotheby's">
            <a:extLst>
              <a:ext uri="{FF2B5EF4-FFF2-40B4-BE49-F238E27FC236}">
                <a16:creationId xmlns:a16="http://schemas.microsoft.com/office/drawing/2014/main" id="{232D986C-7672-65B2-66C8-576CBA5A11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5714"/>
          <a:stretch/>
        </p:blipFill>
        <p:spPr bwMode="auto">
          <a:xfrm>
            <a:off x="8444193" y="156675"/>
            <a:ext cx="2952748" cy="2952748"/>
          </a:xfrm>
          <a:custGeom>
            <a:avLst/>
            <a:gdLst/>
            <a:ahLst/>
            <a:cxnLst/>
            <a:rect l="l" t="t" r="r" b="b"/>
            <a:pathLst>
              <a:path w="2361890" h="2361890">
                <a:moveTo>
                  <a:pt x="1180945" y="0"/>
                </a:moveTo>
                <a:cubicBezTo>
                  <a:pt x="1833163" y="0"/>
                  <a:pt x="2361890" y="528727"/>
                  <a:pt x="2361890" y="1180945"/>
                </a:cubicBezTo>
                <a:cubicBezTo>
                  <a:pt x="2361890" y="1833163"/>
                  <a:pt x="1833163" y="2361890"/>
                  <a:pt x="1180945" y="2361890"/>
                </a:cubicBezTo>
                <a:cubicBezTo>
                  <a:pt x="528727" y="2361890"/>
                  <a:pt x="0" y="1833163"/>
                  <a:pt x="0" y="1180945"/>
                </a:cubicBezTo>
                <a:cubicBezTo>
                  <a:pt x="0" y="528727"/>
                  <a:pt x="528727" y="0"/>
                  <a:pt x="118094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11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112" name="Freeform: Shape 2111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3" name="Freeform: Shape 2112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4" name="Freeform: Shape 2113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5" name="Freeform: Shape 2114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6" name="Freeform: Shape 2115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329300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0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154" name="Freeform: Shape 3153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1" name="Freeform: Shape 3154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6" name="Freeform: Shape 3155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7" name="Freeform: Shape 3156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8" name="Freeform: Shape 3157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60" name="Oval 3159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162" name="Rectangle 3161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64" name="Graphic 38">
            <a:extLst>
              <a:ext uri="{FF2B5EF4-FFF2-40B4-BE49-F238E27FC236}">
                <a16:creationId xmlns:a16="http://schemas.microsoft.com/office/drawing/2014/main" id="{19642306-CFAD-4236-B8CB-B880B771F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2042" y="302814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3165" name="Freeform: Shape 3164">
              <a:extLst>
                <a:ext uri="{FF2B5EF4-FFF2-40B4-BE49-F238E27FC236}">
                  <a16:creationId xmlns:a16="http://schemas.microsoft.com/office/drawing/2014/main" id="{8D2614F9-256E-4358-A3EF-F5EE871D3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66" name="Freeform: Shape 3165">
              <a:extLst>
                <a:ext uri="{FF2B5EF4-FFF2-40B4-BE49-F238E27FC236}">
                  <a16:creationId xmlns:a16="http://schemas.microsoft.com/office/drawing/2014/main" id="{700BA671-5F5B-4F96-AD1A-2AB58FD3E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68" name="Group 3167">
            <a:extLst>
              <a:ext uri="{FF2B5EF4-FFF2-40B4-BE49-F238E27FC236}">
                <a16:creationId xmlns:a16="http://schemas.microsoft.com/office/drawing/2014/main" id="{D9946B32-6752-4312-AADB-E919C2953F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461" y="1310612"/>
            <a:ext cx="5145145" cy="4483168"/>
            <a:chOff x="1674895" y="1345036"/>
            <a:chExt cx="5428610" cy="4210939"/>
          </a:xfrm>
        </p:grpSpPr>
        <p:sp>
          <p:nvSpPr>
            <p:cNvPr id="3169" name="Rectangle 3168">
              <a:extLst>
                <a:ext uri="{FF2B5EF4-FFF2-40B4-BE49-F238E27FC236}">
                  <a16:creationId xmlns:a16="http://schemas.microsoft.com/office/drawing/2014/main" id="{C0BB964E-2D03-48C2-AD87-DDD1640A4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0" name="Rectangle 3169">
              <a:extLst>
                <a:ext uri="{FF2B5EF4-FFF2-40B4-BE49-F238E27FC236}">
                  <a16:creationId xmlns:a16="http://schemas.microsoft.com/office/drawing/2014/main" id="{8B78600D-7304-4CB8-974A-1DB966320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3172" name="Rectangle 3171">
            <a:extLst>
              <a:ext uri="{FF2B5EF4-FFF2-40B4-BE49-F238E27FC236}">
                <a16:creationId xmlns:a16="http://schemas.microsoft.com/office/drawing/2014/main" id="{352AE985-3734-4AF6-8A01-8E31C7529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266" y="1199503"/>
            <a:ext cx="5089552" cy="448337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A78A5-30A2-F2CB-9113-AAE2CBFF431E}"/>
              </a:ext>
            </a:extLst>
          </p:cNvPr>
          <p:cNvSpPr txBox="1"/>
          <p:nvPr/>
        </p:nvSpPr>
        <p:spPr>
          <a:xfrm>
            <a:off x="648420" y="1314745"/>
            <a:ext cx="3721315" cy="1794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cap="all" spc="1500" dirty="0">
                <a:latin typeface="+mj-lt"/>
                <a:cs typeface="+mj-cs"/>
              </a:rPr>
              <a:t>ART WORK</a:t>
            </a:r>
          </a:p>
        </p:txBody>
      </p:sp>
      <p:pic>
        <p:nvPicPr>
          <p:cNvPr id="3080" name="Picture 8" descr="Georges Seurat - The river Seine at La Grande-Jatte">
            <a:extLst>
              <a:ext uri="{FF2B5EF4-FFF2-40B4-BE49-F238E27FC236}">
                <a16:creationId xmlns:a16="http://schemas.microsoft.com/office/drawing/2014/main" id="{F0AB271E-5593-EF2A-7191-2A6B0E16E7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4" r="148"/>
          <a:stretch/>
        </p:blipFill>
        <p:spPr bwMode="auto">
          <a:xfrm>
            <a:off x="6207647" y="1222175"/>
            <a:ext cx="2419086" cy="215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Georges Seurat - Horse">
            <a:extLst>
              <a:ext uri="{FF2B5EF4-FFF2-40B4-BE49-F238E27FC236}">
                <a16:creationId xmlns:a16="http://schemas.microsoft.com/office/drawing/2014/main" id="{D1DC8210-1E94-1A32-1F54-58B25E774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35" b="-5"/>
          <a:stretch/>
        </p:blipFill>
        <p:spPr bwMode="auto">
          <a:xfrm>
            <a:off x="6214658" y="3545398"/>
            <a:ext cx="2427389" cy="215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Georges Seurat - The Eiffel Tower 1889">
            <a:extLst>
              <a:ext uri="{FF2B5EF4-FFF2-40B4-BE49-F238E27FC236}">
                <a16:creationId xmlns:a16="http://schemas.microsoft.com/office/drawing/2014/main" id="{0191AACD-E34C-BB2D-40A3-FF9490C6BB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2" b="-1"/>
          <a:stretch/>
        </p:blipFill>
        <p:spPr bwMode="auto">
          <a:xfrm>
            <a:off x="8810380" y="1222175"/>
            <a:ext cx="2656659" cy="448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" name="Graphic 212">
            <a:extLst>
              <a:ext uri="{FF2B5EF4-FFF2-40B4-BE49-F238E27FC236}">
                <a16:creationId xmlns:a16="http://schemas.microsoft.com/office/drawing/2014/main" id="{76193485-AE17-45E0-8B05-95093B41C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35968" y="867832"/>
            <a:ext cx="663342" cy="66334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176" name="Graphic 212">
            <a:extLst>
              <a:ext uri="{FF2B5EF4-FFF2-40B4-BE49-F238E27FC236}">
                <a16:creationId xmlns:a16="http://schemas.microsoft.com/office/drawing/2014/main" id="{91540B61-3A80-485E-B898-F925E5FE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35968" y="867832"/>
            <a:ext cx="663342" cy="66334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5DBC65-C02A-7433-ADCD-8FA4D81A9ED4}"/>
              </a:ext>
            </a:extLst>
          </p:cNvPr>
          <p:cNvSpPr txBox="1"/>
          <p:nvPr/>
        </p:nvSpPr>
        <p:spPr>
          <a:xfrm>
            <a:off x="7508604" y="2455101"/>
            <a:ext cx="3943437" cy="37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1A34A-079E-AD17-9909-3E46F740BD2C}"/>
              </a:ext>
            </a:extLst>
          </p:cNvPr>
          <p:cNvSpPr txBox="1"/>
          <p:nvPr/>
        </p:nvSpPr>
        <p:spPr>
          <a:xfrm>
            <a:off x="1541599" y="3109209"/>
            <a:ext cx="45812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river Seine at La Grande-</a:t>
            </a:r>
            <a:r>
              <a:rPr lang="en-US" dirty="0" err="1"/>
              <a:t>Jatte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Horse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Eiffel Tower 1889</a:t>
            </a:r>
          </a:p>
        </p:txBody>
      </p:sp>
    </p:spTree>
    <p:extLst>
      <p:ext uri="{BB962C8B-B14F-4D97-AF65-F5344CB8AC3E}">
        <p14:creationId xmlns:p14="http://schemas.microsoft.com/office/powerpoint/2010/main" val="43832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74" name="Freeform: Shape 8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9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6" name="Freeform: Shape 10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" name="Freeform: Shape 11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12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9" name="Oval 14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80" name="Rectangle 16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1" name="Rectangle 18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2" name="Rectangle 20">
            <a:extLst>
              <a:ext uri="{FF2B5EF4-FFF2-40B4-BE49-F238E27FC236}">
                <a16:creationId xmlns:a16="http://schemas.microsoft.com/office/drawing/2014/main" id="{287DFBF2-49F6-42E9-A0A3-263E1B29E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3" name="Freeform: Shape 22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084923C-448A-46B2-AFC6-DA8BCDAAA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84" name="Freeform: Shape 26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9689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5" name="Freeform: Shape 28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66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 useBgFill="1">
        <p:nvSpPr>
          <p:cNvPr id="386" name="Rectangle 30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9229" y="798986"/>
            <a:ext cx="4970256" cy="38553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DF67ED-76DE-4CAD-084D-5666E12BF964}"/>
              </a:ext>
            </a:extLst>
          </p:cNvPr>
          <p:cNvSpPr txBox="1"/>
          <p:nvPr/>
        </p:nvSpPr>
        <p:spPr>
          <a:xfrm>
            <a:off x="6943906" y="358082"/>
            <a:ext cx="4184101" cy="2577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i="0" cap="all" spc="1500">
                <a:effectLst/>
                <a:latin typeface="+mj-lt"/>
                <a:cs typeface="+mj-cs"/>
              </a:rPr>
              <a:t>Sunday Afternoon on the Island of la Grande Jatte (1886)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1" cap="all" spc="1500">
              <a:latin typeface="+mj-lt"/>
              <a:cs typeface="+mj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7" name="Freeform: Shape 34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8" name="Freeform: Shape 36">
            <a:extLst>
              <a:ext uri="{FF2B5EF4-FFF2-40B4-BE49-F238E27FC236}">
                <a16:creationId xmlns:a16="http://schemas.microsoft.com/office/drawing/2014/main" id="{8D5FEEA0-2150-4CF8-BFBE-E1CE7B1A2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89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43487" y="566243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90" name="Freeform: Shape 39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1" name="Freeform: Shape 40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2" name="Freeform: Shape 41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3" name="Freeform: Shape 42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4" name="Freeform: Shape 43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2" name="Picture 4" descr="A Sunday Afternoon on the Island of La Grande Jatte - Wikipedia">
            <a:extLst>
              <a:ext uri="{FF2B5EF4-FFF2-40B4-BE49-F238E27FC236}">
                <a16:creationId xmlns:a16="http://schemas.microsoft.com/office/drawing/2014/main" id="{C22AE1C4-9CF7-1BE0-D9DE-07712D6DF4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1" r="12550"/>
          <a:stretch/>
        </p:blipFill>
        <p:spPr bwMode="auto">
          <a:xfrm>
            <a:off x="6796010" y="2483563"/>
            <a:ext cx="4902763" cy="350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5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9871" y="2271091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6" name="Graphic 212">
            <a:extLst>
              <a:ext uri="{FF2B5EF4-FFF2-40B4-BE49-F238E27FC236}">
                <a16:creationId xmlns:a16="http://schemas.microsoft.com/office/drawing/2014/main" id="{35BEC8E5-2B02-4F67-8747-30EB3C1BA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9871" y="2271091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7" name="Oval 49">
            <a:extLst>
              <a:ext uri="{FF2B5EF4-FFF2-40B4-BE49-F238E27FC236}">
                <a16:creationId xmlns:a16="http://schemas.microsoft.com/office/drawing/2014/main" id="{DA3820AF-2A30-4E60-818E-56DDA937A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58665-BCBD-4E3C-089A-C335301694C2}"/>
              </a:ext>
            </a:extLst>
          </p:cNvPr>
          <p:cNvSpPr txBox="1"/>
          <p:nvPr/>
        </p:nvSpPr>
        <p:spPr>
          <a:xfrm>
            <a:off x="1685318" y="1816405"/>
            <a:ext cx="45721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Painting uses the technique pointillism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Pointillism is tiny detached brush strokes in different colors that come together to create an image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From sketching to finished painting it took Seurat 3 years to complete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This painting was part of a pair, but the 1</a:t>
            </a:r>
            <a:r>
              <a:rPr lang="en-US" baseline="30000" dirty="0"/>
              <a:t>st</a:t>
            </a:r>
            <a:r>
              <a:rPr lang="en-US" dirty="0"/>
              <a:t> painting was rejected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Painting depicts upper-class people across the river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D1A2A0-1177-BEC7-44C3-7FCCD7BAA971}"/>
              </a:ext>
            </a:extLst>
          </p:cNvPr>
          <p:cNvSpPr txBox="1"/>
          <p:nvPr/>
        </p:nvSpPr>
        <p:spPr>
          <a:xfrm>
            <a:off x="1935744" y="901769"/>
            <a:ext cx="4240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well-known work of art:</a:t>
            </a:r>
          </a:p>
          <a:p>
            <a:pPr algn="ctr"/>
            <a:r>
              <a:rPr lang="en-US" dirty="0"/>
              <a:t>Sunday Afternoon on the Island of La Grande </a:t>
            </a:r>
            <a:r>
              <a:rPr lang="en-US" dirty="0" err="1"/>
              <a:t>Jatte</a:t>
            </a:r>
            <a:endParaRPr lang="en-US" dirty="0"/>
          </a:p>
        </p:txBody>
      </p:sp>
      <p:pic>
        <p:nvPicPr>
          <p:cNvPr id="4098" name="Picture 2" descr="Bathers at Asnières - Wikipedia">
            <a:extLst>
              <a:ext uri="{FF2B5EF4-FFF2-40B4-BE49-F238E27FC236}">
                <a16:creationId xmlns:a16="http://schemas.microsoft.com/office/drawing/2014/main" id="{7E073637-37C0-A88D-83BD-B0318E405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04" y="488649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01D41-C0FC-93A9-7E1D-BBDFE11A868C}"/>
              </a:ext>
            </a:extLst>
          </p:cNvPr>
          <p:cNvSpPr txBox="1"/>
          <p:nvPr/>
        </p:nvSpPr>
        <p:spPr>
          <a:xfrm>
            <a:off x="3325703" y="4911951"/>
            <a:ext cx="31331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Bathers at </a:t>
            </a:r>
            <a:r>
              <a:rPr lang="en-US" sz="1600" dirty="0" err="1"/>
              <a:t>Asnières</a:t>
            </a:r>
            <a:r>
              <a:rPr lang="en-US" sz="1600" dirty="0"/>
              <a:t> which is the pair to the Sunday Afternoon. It was initially rejected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Painting depicts common people bathing in the suburbs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8297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FC868B-9237-DE94-30D2-6F8B1959D5C0}"/>
              </a:ext>
            </a:extLst>
          </p:cNvPr>
          <p:cNvSpPr txBox="1"/>
          <p:nvPr/>
        </p:nvSpPr>
        <p:spPr>
          <a:xfrm>
            <a:off x="2665562" y="1966823"/>
            <a:ext cx="6607834" cy="3418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What’s going on in this artwork?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What was your first reaction to this artwork? Why do you think you had the reaction?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Does your opinion about the artwork change the longer you look at it? Why?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Describe the lines in this artwork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What verbs would you use to describe this artwork?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F18BE5-465C-5E2F-24DE-F0AD9080BDE0}"/>
              </a:ext>
            </a:extLst>
          </p:cNvPr>
          <p:cNvSpPr txBox="1"/>
          <p:nvPr/>
        </p:nvSpPr>
        <p:spPr>
          <a:xfrm>
            <a:off x="2216989" y="638355"/>
            <a:ext cx="5141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Discussion…</a:t>
            </a:r>
          </a:p>
        </p:txBody>
      </p:sp>
    </p:spTree>
    <p:extLst>
      <p:ext uri="{BB962C8B-B14F-4D97-AF65-F5344CB8AC3E}">
        <p14:creationId xmlns:p14="http://schemas.microsoft.com/office/powerpoint/2010/main" val="2454770838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2">
            <a:extLst>
              <a:ext uri="{FF2B5EF4-FFF2-40B4-BE49-F238E27FC236}">
                <a16:creationId xmlns:a16="http://schemas.microsoft.com/office/drawing/2014/main" id="{64052D60-D1F2-4D1F-961C-1DA191D97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5150902" cy="5696169"/>
            <a:chOff x="1481312" y="743744"/>
            <a:chExt cx="4860256" cy="4589316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4694D3C0-1742-4751-914B-307B4F0DF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2" name="Rectangle 14">
              <a:extLst>
                <a:ext uri="{FF2B5EF4-FFF2-40B4-BE49-F238E27FC236}">
                  <a16:creationId xmlns:a16="http://schemas.microsoft.com/office/drawing/2014/main" id="{80A9C677-1592-4101-A5BD-744176B45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6" name="Rectangle 16">
            <a:extLst>
              <a:ext uri="{FF2B5EF4-FFF2-40B4-BE49-F238E27FC236}">
                <a16:creationId xmlns:a16="http://schemas.microsoft.com/office/drawing/2014/main" id="{6B377EC9-ED35-4A7D-86C1-4E0AC45C3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5150902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5D750-8738-49BA-5BA7-6BDDEE655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782448" cy="3570162"/>
          </a:xfrm>
        </p:spPr>
        <p:txBody>
          <a:bodyPr anchor="b">
            <a:normAutofit/>
          </a:bodyPr>
          <a:lstStyle/>
          <a:p>
            <a:r>
              <a:rPr lang="en-US"/>
              <a:t>Today’s art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14965-5652-DFF9-046A-02F89233C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782448" cy="1288482"/>
          </a:xfrm>
        </p:spPr>
        <p:txBody>
          <a:bodyPr>
            <a:normAutofit/>
          </a:bodyPr>
          <a:lstStyle/>
          <a:p>
            <a:r>
              <a:rPr lang="en-US"/>
              <a:t>Fall Fingerprint Tree</a:t>
            </a:r>
          </a:p>
        </p:txBody>
      </p:sp>
      <p:grpSp>
        <p:nvGrpSpPr>
          <p:cNvPr id="19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32175" y="974089"/>
            <a:ext cx="1054460" cy="469689"/>
            <a:chOff x="9841627" y="4115729"/>
            <a:chExt cx="602166" cy="268223"/>
          </a:xfrm>
          <a:solidFill>
            <a:schemeClr val="tx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7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20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52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21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73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22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2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23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9928" y="1414344"/>
            <a:ext cx="876914" cy="87691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7" name="Graphic 212">
            <a:extLst>
              <a:ext uri="{FF2B5EF4-FFF2-40B4-BE49-F238E27FC236}">
                <a16:creationId xmlns:a16="http://schemas.microsoft.com/office/drawing/2014/main" id="{506A973F-56C3-45B2-8BDC-9008969F9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9928" y="1414344"/>
            <a:ext cx="876914" cy="87691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98" name="Oval 29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84111" y="561676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9" name="Oval 31">
            <a:extLst>
              <a:ext uri="{FF2B5EF4-FFF2-40B4-BE49-F238E27FC236}">
                <a16:creationId xmlns:a16="http://schemas.microsoft.com/office/drawing/2014/main" id="{F8F47FE7-0BB2-42A3-805E-285ABE0F5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84111" y="5616760"/>
            <a:ext cx="319941" cy="3199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The artist Seurat showed us how a simple dot can create great art! Introduce kids to the science of color with these Georges Seurat art projects for kids.">
            <a:extLst>
              <a:ext uri="{FF2B5EF4-FFF2-40B4-BE49-F238E27FC236}">
                <a16:creationId xmlns:a16="http://schemas.microsoft.com/office/drawing/2014/main" id="{6A5D6A7F-1732-A9C1-B678-1077FF0ED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256" y="388434"/>
            <a:ext cx="2137749" cy="276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Picture 199" descr="Crafts | momstown National | Pointillism, Autumn trees, Autumn art">
            <a:extLst>
              <a:ext uri="{FF2B5EF4-FFF2-40B4-BE49-F238E27FC236}">
                <a16:creationId xmlns:a16="http://schemas.microsoft.com/office/drawing/2014/main" id="{AD25941E-6DE4-CF46-D53D-62708B8B77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406" y="3308380"/>
            <a:ext cx="2137749" cy="2811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Picture 200" descr="Cotton buds: a crucial part of your art kit in Autumn | Múinteoir Nua">
            <a:extLst>
              <a:ext uri="{FF2B5EF4-FFF2-40B4-BE49-F238E27FC236}">
                <a16:creationId xmlns:a16="http://schemas.microsoft.com/office/drawing/2014/main" id="{01A8D7F3-5DD8-B6B4-F664-160E65D5D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018" y="2417867"/>
            <a:ext cx="2313316" cy="3085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960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285</Words>
  <Application>Microsoft Office PowerPoint</Application>
  <PresentationFormat>Widescreen</PresentationFormat>
  <Paragraphs>39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Gilroy-Medium</vt:lpstr>
      <vt:lpstr>Source Sans Pro</vt:lpstr>
      <vt:lpstr>Wingdings</vt:lpstr>
      <vt:lpstr>FunkyShapesDarkVTI</vt:lpstr>
      <vt:lpstr>Georges Pierre Seurat December 2, 1859 – March 29, 1891 </vt:lpstr>
      <vt:lpstr>PowerPoint Presentation</vt:lpstr>
      <vt:lpstr>Life of Georges Seurat</vt:lpstr>
      <vt:lpstr>PowerPoint Presentation</vt:lpstr>
      <vt:lpstr>PowerPoint Presentation</vt:lpstr>
      <vt:lpstr>PowerPoint Presentation</vt:lpstr>
      <vt:lpstr>Today’s art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Georges Pierre Seurat December 2, 1859 – March 29, 1891 </dc:title>
  <dc:creator>Lindsey Anderson</dc:creator>
  <cp:lastModifiedBy>Lindsey Anderson</cp:lastModifiedBy>
  <cp:revision>1</cp:revision>
  <dcterms:created xsi:type="dcterms:W3CDTF">2022-10-20T20:49:24Z</dcterms:created>
  <dcterms:modified xsi:type="dcterms:W3CDTF">2022-10-25T03:53:26Z</dcterms:modified>
</cp:coreProperties>
</file>