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1"/>
  </p:notesMasterIdLst>
  <p:sldIdLst>
    <p:sldId id="1864" r:id="rId5"/>
    <p:sldId id="1845" r:id="rId6"/>
    <p:sldId id="1846" r:id="rId7"/>
    <p:sldId id="1863" r:id="rId8"/>
    <p:sldId id="1848" r:id="rId9"/>
    <p:sldId id="1849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8"/>
    <a:srgbClr val="FF2625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E30C5-9E87-4D76-B678-58505E1FCE0D}" v="45" dt="2023-04-17T23:24:47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3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16CE30C5-9E87-4D76-B678-58505E1FCE0D}"/>
    <pc:docChg chg="undo custSel delSld modSld">
      <pc:chgData name="Lindsey Anderson" userId="6d4fb49d4867a9b1" providerId="LiveId" clId="{16CE30C5-9E87-4D76-B678-58505E1FCE0D}" dt="2023-04-17T23:24:47.324" v="1046"/>
      <pc:docMkLst>
        <pc:docMk/>
      </pc:docMkLst>
      <pc:sldChg chg="addSp modSp mod modTransition">
        <pc:chgData name="Lindsey Anderson" userId="6d4fb49d4867a9b1" providerId="LiveId" clId="{16CE30C5-9E87-4D76-B678-58505E1FCE0D}" dt="2023-04-17T23:24:14.754" v="1043"/>
        <pc:sldMkLst>
          <pc:docMk/>
          <pc:sldMk cId="461669259" sldId="1846"/>
        </pc:sldMkLst>
        <pc:spChg chg="mod">
          <ac:chgData name="Lindsey Anderson" userId="6d4fb49d4867a9b1" providerId="LiveId" clId="{16CE30C5-9E87-4D76-B678-58505E1FCE0D}" dt="2023-04-17T23:10:46.056" v="675" actId="20577"/>
          <ac:spMkLst>
            <pc:docMk/>
            <pc:sldMk cId="461669259" sldId="1846"/>
            <ac:spMk id="2" creationId="{3F36812B-2065-4A2B-B59B-8957022687BC}"/>
          </ac:spMkLst>
        </pc:spChg>
        <pc:picChg chg="add mod">
          <ac:chgData name="Lindsey Anderson" userId="6d4fb49d4867a9b1" providerId="LiveId" clId="{16CE30C5-9E87-4D76-B678-58505E1FCE0D}" dt="2023-04-17T22:57:11.260" v="249" actId="1076"/>
          <ac:picMkLst>
            <pc:docMk/>
            <pc:sldMk cId="461669259" sldId="1846"/>
            <ac:picMk id="1026" creationId="{BD6DF21D-AD2E-F221-523F-CC9D1CCB58A3}"/>
          </ac:picMkLst>
        </pc:picChg>
      </pc:sldChg>
      <pc:sldChg chg="addSp delSp modSp mod modTransition">
        <pc:chgData name="Lindsey Anderson" userId="6d4fb49d4867a9b1" providerId="LiveId" clId="{16CE30C5-9E87-4D76-B678-58505E1FCE0D}" dt="2023-04-17T23:24:37.589" v="1045"/>
        <pc:sldMkLst>
          <pc:docMk/>
          <pc:sldMk cId="2957678139" sldId="1848"/>
        </pc:sldMkLst>
        <pc:spChg chg="add del mod">
          <ac:chgData name="Lindsey Anderson" userId="6d4fb49d4867a9b1" providerId="LiveId" clId="{16CE30C5-9E87-4D76-B678-58505E1FCE0D}" dt="2023-04-17T23:01:53.810" v="392"/>
          <ac:spMkLst>
            <pc:docMk/>
            <pc:sldMk cId="2957678139" sldId="1848"/>
            <ac:spMk id="2" creationId="{FE9E8F40-F5C2-3E6C-F8D6-0CE391388CA5}"/>
          </ac:spMkLst>
        </pc:spChg>
        <pc:spChg chg="add del mod">
          <ac:chgData name="Lindsey Anderson" userId="6d4fb49d4867a9b1" providerId="LiveId" clId="{16CE30C5-9E87-4D76-B678-58505E1FCE0D}" dt="2023-04-17T04:08:35.851" v="46" actId="478"/>
          <ac:spMkLst>
            <pc:docMk/>
            <pc:sldMk cId="2957678139" sldId="1848"/>
            <ac:spMk id="3" creationId="{8107ABEE-F4D1-1161-6429-00010FE52BE6}"/>
          </ac:spMkLst>
        </pc:spChg>
        <pc:spChg chg="add mod">
          <ac:chgData name="Lindsey Anderson" userId="6d4fb49d4867a9b1" providerId="LiveId" clId="{16CE30C5-9E87-4D76-B678-58505E1FCE0D}" dt="2023-04-17T23:18:40.237" v="916" actId="12"/>
          <ac:spMkLst>
            <pc:docMk/>
            <pc:sldMk cId="2957678139" sldId="1848"/>
            <ac:spMk id="3" creationId="{F2DCFDAA-3093-256F-8199-EA8E82CDF075}"/>
          </ac:spMkLst>
        </pc:spChg>
        <pc:spChg chg="del">
          <ac:chgData name="Lindsey Anderson" userId="6d4fb49d4867a9b1" providerId="LiveId" clId="{16CE30C5-9E87-4D76-B678-58505E1FCE0D}" dt="2023-04-17T04:08:32.611" v="45" actId="478"/>
          <ac:spMkLst>
            <pc:docMk/>
            <pc:sldMk cId="2957678139" sldId="1848"/>
            <ac:spMk id="4" creationId="{048FBE6B-DC67-4E64-80F4-CADE978D2FE3}"/>
          </ac:spMkLst>
        </pc:spChg>
        <pc:spChg chg="add mod">
          <ac:chgData name="Lindsey Anderson" userId="6d4fb49d4867a9b1" providerId="LiveId" clId="{16CE30C5-9E87-4D76-B678-58505E1FCE0D}" dt="2023-04-17T23:16:09.144" v="801" actId="1076"/>
          <ac:spMkLst>
            <pc:docMk/>
            <pc:sldMk cId="2957678139" sldId="1848"/>
            <ac:spMk id="4" creationId="{7C042755-1AFF-E241-4950-ED64C2AC11FF}"/>
          </ac:spMkLst>
        </pc:spChg>
        <pc:spChg chg="add mod">
          <ac:chgData name="Lindsey Anderson" userId="6d4fb49d4867a9b1" providerId="LiveId" clId="{16CE30C5-9E87-4D76-B678-58505E1FCE0D}" dt="2023-04-17T23:16:14.362" v="803" actId="1076"/>
          <ac:spMkLst>
            <pc:docMk/>
            <pc:sldMk cId="2957678139" sldId="1848"/>
            <ac:spMk id="5" creationId="{9A168538-E73F-2940-0323-3B93DAB83460}"/>
          </ac:spMkLst>
        </pc:spChg>
        <pc:spChg chg="del">
          <ac:chgData name="Lindsey Anderson" userId="6d4fb49d4867a9b1" providerId="LiveId" clId="{16CE30C5-9E87-4D76-B678-58505E1FCE0D}" dt="2023-04-17T04:08:40.522" v="47" actId="478"/>
          <ac:spMkLst>
            <pc:docMk/>
            <pc:sldMk cId="2957678139" sldId="1848"/>
            <ac:spMk id="10" creationId="{3E90A16C-1235-4DE1-9AE7-2F7599C83F90}"/>
          </ac:spMkLst>
        </pc:spChg>
        <pc:graphicFrameChg chg="del">
          <ac:chgData name="Lindsey Anderson" userId="6d4fb49d4867a9b1" providerId="LiveId" clId="{16CE30C5-9E87-4D76-B678-58505E1FCE0D}" dt="2023-04-17T04:08:45.456" v="48" actId="478"/>
          <ac:graphicFrameMkLst>
            <pc:docMk/>
            <pc:sldMk cId="2957678139" sldId="1848"/>
            <ac:graphicFrameMk id="7" creationId="{AD3D3348-39B0-440D-88BE-1A8FA9891931}"/>
          </ac:graphicFrameMkLst>
        </pc:graphicFrameChg>
        <pc:picChg chg="add mod">
          <ac:chgData name="Lindsey Anderson" userId="6d4fb49d4867a9b1" providerId="LiveId" clId="{16CE30C5-9E87-4D76-B678-58505E1FCE0D}" dt="2023-04-17T23:14:56.748" v="771" actId="1076"/>
          <ac:picMkLst>
            <pc:docMk/>
            <pc:sldMk cId="2957678139" sldId="1848"/>
            <ac:picMk id="2050" creationId="{CAFDF50E-BC46-2DA9-F579-A686993913A0}"/>
          </ac:picMkLst>
        </pc:picChg>
      </pc:sldChg>
      <pc:sldChg chg="addSp delSp modSp mod modTransition">
        <pc:chgData name="Lindsey Anderson" userId="6d4fb49d4867a9b1" providerId="LiveId" clId="{16CE30C5-9E87-4D76-B678-58505E1FCE0D}" dt="2023-04-17T23:24:47.324" v="1046"/>
        <pc:sldMkLst>
          <pc:docMk/>
          <pc:sldMk cId="394783395" sldId="1849"/>
        </pc:sldMkLst>
        <pc:spChg chg="del">
          <ac:chgData name="Lindsey Anderson" userId="6d4fb49d4867a9b1" providerId="LiveId" clId="{16CE30C5-9E87-4D76-B678-58505E1FCE0D}" dt="2023-04-17T03:59:04.195" v="30" actId="478"/>
          <ac:spMkLst>
            <pc:docMk/>
            <pc:sldMk cId="394783395" sldId="1849"/>
            <ac:spMk id="3" creationId="{EF99585A-5E1F-40FA-8E64-BB4F04611657}"/>
          </ac:spMkLst>
        </pc:spChg>
        <pc:spChg chg="add del mod">
          <ac:chgData name="Lindsey Anderson" userId="6d4fb49d4867a9b1" providerId="LiveId" clId="{16CE30C5-9E87-4D76-B678-58505E1FCE0D}" dt="2023-04-17T03:59:08.046" v="31" actId="478"/>
          <ac:spMkLst>
            <pc:docMk/>
            <pc:sldMk cId="394783395" sldId="1849"/>
            <ac:spMk id="4" creationId="{23D3021D-5F6A-577E-8AA8-745F5061E8ED}"/>
          </ac:spMkLst>
        </pc:spChg>
        <pc:spChg chg="mod">
          <ac:chgData name="Lindsey Anderson" userId="6d4fb49d4867a9b1" providerId="LiveId" clId="{16CE30C5-9E87-4D76-B678-58505E1FCE0D}" dt="2023-04-17T03:58:58.023" v="29" actId="20577"/>
          <ac:spMkLst>
            <pc:docMk/>
            <pc:sldMk cId="394783395" sldId="1849"/>
            <ac:spMk id="5" creationId="{D1262CD5-AD01-42E3-9173-97C12BB0D9B8}"/>
          </ac:spMkLst>
        </pc:spChg>
        <pc:spChg chg="add mod">
          <ac:chgData name="Lindsey Anderson" userId="6d4fb49d4867a9b1" providerId="LiveId" clId="{16CE30C5-9E87-4D76-B678-58505E1FCE0D}" dt="2023-04-17T04:10:15.535" v="97" actId="14100"/>
          <ac:spMkLst>
            <pc:docMk/>
            <pc:sldMk cId="394783395" sldId="1849"/>
            <ac:spMk id="6" creationId="{15802109-1F0B-AF9F-B0BE-83A717FC113A}"/>
          </ac:spMkLst>
        </pc:spChg>
        <pc:picChg chg="add mod">
          <ac:chgData name="Lindsey Anderson" userId="6d4fb49d4867a9b1" providerId="LiveId" clId="{16CE30C5-9E87-4D76-B678-58505E1FCE0D}" dt="2023-04-17T04:10:34.280" v="100" actId="1076"/>
          <ac:picMkLst>
            <pc:docMk/>
            <pc:sldMk cId="394783395" sldId="1849"/>
            <ac:picMk id="7" creationId="{EEE35E40-F2A1-93C2-025C-9BFD3C2C4477}"/>
          </ac:picMkLst>
        </pc:picChg>
        <pc:picChg chg="add mod">
          <ac:chgData name="Lindsey Anderson" userId="6d4fb49d4867a9b1" providerId="LiveId" clId="{16CE30C5-9E87-4D76-B678-58505E1FCE0D}" dt="2023-04-17T04:10:48.766" v="104" actId="1076"/>
          <ac:picMkLst>
            <pc:docMk/>
            <pc:sldMk cId="394783395" sldId="1849"/>
            <ac:picMk id="8" creationId="{D7F2017E-58A9-EBFA-BD66-805A313FE732}"/>
          </ac:picMkLst>
        </pc:picChg>
      </pc:sldChg>
      <pc:sldChg chg="del">
        <pc:chgData name="Lindsey Anderson" userId="6d4fb49d4867a9b1" providerId="LiveId" clId="{16CE30C5-9E87-4D76-B678-58505E1FCE0D}" dt="2023-04-17T03:59:12.813" v="32" actId="2696"/>
        <pc:sldMkLst>
          <pc:docMk/>
          <pc:sldMk cId="0" sldId="1851"/>
        </pc:sldMkLst>
      </pc:sldChg>
      <pc:sldChg chg="del">
        <pc:chgData name="Lindsey Anderson" userId="6d4fb49d4867a9b1" providerId="LiveId" clId="{16CE30C5-9E87-4D76-B678-58505E1FCE0D}" dt="2023-04-17T03:59:17.606" v="33" actId="2696"/>
        <pc:sldMkLst>
          <pc:docMk/>
          <pc:sldMk cId="0" sldId="1852"/>
        </pc:sldMkLst>
      </pc:sldChg>
      <pc:sldChg chg="del">
        <pc:chgData name="Lindsey Anderson" userId="6d4fb49d4867a9b1" providerId="LiveId" clId="{16CE30C5-9E87-4D76-B678-58505E1FCE0D}" dt="2023-04-17T03:59:23.111" v="35" actId="2696"/>
        <pc:sldMkLst>
          <pc:docMk/>
          <pc:sldMk cId="4244761525" sldId="1858"/>
        </pc:sldMkLst>
      </pc:sldChg>
      <pc:sldChg chg="del">
        <pc:chgData name="Lindsey Anderson" userId="6d4fb49d4867a9b1" providerId="LiveId" clId="{16CE30C5-9E87-4D76-B678-58505E1FCE0D}" dt="2023-04-17T03:59:25.984" v="36" actId="2696"/>
        <pc:sldMkLst>
          <pc:docMk/>
          <pc:sldMk cId="576716121" sldId="1859"/>
        </pc:sldMkLst>
      </pc:sldChg>
      <pc:sldChg chg="del">
        <pc:chgData name="Lindsey Anderson" userId="6d4fb49d4867a9b1" providerId="LiveId" clId="{16CE30C5-9E87-4D76-B678-58505E1FCE0D}" dt="2023-04-17T03:59:28.760" v="37" actId="2696"/>
        <pc:sldMkLst>
          <pc:docMk/>
          <pc:sldMk cId="3992488130" sldId="1860"/>
        </pc:sldMkLst>
      </pc:sldChg>
      <pc:sldChg chg="del">
        <pc:chgData name="Lindsey Anderson" userId="6d4fb49d4867a9b1" providerId="LiveId" clId="{16CE30C5-9E87-4D76-B678-58505E1FCE0D}" dt="2023-04-17T03:59:20.352" v="34" actId="2696"/>
        <pc:sldMkLst>
          <pc:docMk/>
          <pc:sldMk cId="846236848" sldId="1862"/>
        </pc:sldMkLst>
      </pc:sldChg>
      <pc:sldChg chg="addSp delSp modSp mod modTransition">
        <pc:chgData name="Lindsey Anderson" userId="6d4fb49d4867a9b1" providerId="LiveId" clId="{16CE30C5-9E87-4D76-B678-58505E1FCE0D}" dt="2023-04-17T23:24:24.929" v="1044"/>
        <pc:sldMkLst>
          <pc:docMk/>
          <pc:sldMk cId="394499453" sldId="1863"/>
        </pc:sldMkLst>
        <pc:spChg chg="add mod">
          <ac:chgData name="Lindsey Anderson" userId="6d4fb49d4867a9b1" providerId="LiveId" clId="{16CE30C5-9E87-4D76-B678-58505E1FCE0D}" dt="2023-04-17T23:19:41.079" v="926" actId="1076"/>
          <ac:spMkLst>
            <pc:docMk/>
            <pc:sldMk cId="394499453" sldId="1863"/>
            <ac:spMk id="2" creationId="{C138D224-7E6B-2978-B823-82940E28511F}"/>
          </ac:spMkLst>
        </pc:spChg>
        <pc:spChg chg="mod">
          <ac:chgData name="Lindsey Anderson" userId="6d4fb49d4867a9b1" providerId="LiveId" clId="{16CE30C5-9E87-4D76-B678-58505E1FCE0D}" dt="2023-04-17T23:16:29.556" v="805" actId="1076"/>
          <ac:spMkLst>
            <pc:docMk/>
            <pc:sldMk cId="394499453" sldId="1863"/>
            <ac:spMk id="3" creationId="{F84004F6-2668-4FC1-838D-4ECB627E3359}"/>
          </ac:spMkLst>
        </pc:spChg>
        <pc:spChg chg="add mod">
          <ac:chgData name="Lindsey Anderson" userId="6d4fb49d4867a9b1" providerId="LiveId" clId="{16CE30C5-9E87-4D76-B678-58505E1FCE0D}" dt="2023-04-17T23:21:35.004" v="1024" actId="1076"/>
          <ac:spMkLst>
            <pc:docMk/>
            <pc:sldMk cId="394499453" sldId="1863"/>
            <ac:spMk id="4" creationId="{155B1AB6-6DE4-A597-48AD-62C4056511C7}"/>
          </ac:spMkLst>
        </pc:spChg>
        <pc:spChg chg="del">
          <ac:chgData name="Lindsey Anderson" userId="6d4fb49d4867a9b1" providerId="LiveId" clId="{16CE30C5-9E87-4D76-B678-58505E1FCE0D}" dt="2023-04-17T03:58:39.809" v="10" actId="478"/>
          <ac:spMkLst>
            <pc:docMk/>
            <pc:sldMk cId="394499453" sldId="1863"/>
            <ac:spMk id="4" creationId="{7B21FAA4-F076-4E56-9A2A-1E78742EA482}"/>
          </ac:spMkLst>
        </pc:spChg>
        <pc:spChg chg="add del mod">
          <ac:chgData name="Lindsey Anderson" userId="6d4fb49d4867a9b1" providerId="LiveId" clId="{16CE30C5-9E87-4D76-B678-58505E1FCE0D}" dt="2023-04-17T03:58:37.197" v="9" actId="478"/>
          <ac:spMkLst>
            <pc:docMk/>
            <pc:sldMk cId="394499453" sldId="1863"/>
            <ac:spMk id="5" creationId="{BEF2E57C-B9C8-6B0D-9A90-9628424B52DF}"/>
          </ac:spMkLst>
        </pc:spChg>
        <pc:spChg chg="add mod">
          <ac:chgData name="Lindsey Anderson" userId="6d4fb49d4867a9b1" providerId="LiveId" clId="{16CE30C5-9E87-4D76-B678-58505E1FCE0D}" dt="2023-04-17T23:23:07.524" v="1037" actId="1076"/>
          <ac:spMkLst>
            <pc:docMk/>
            <pc:sldMk cId="394499453" sldId="1863"/>
            <ac:spMk id="5" creationId="{E97D0F50-9707-53A5-20C2-10AA6C687388}"/>
          </ac:spMkLst>
        </pc:spChg>
        <pc:spChg chg="add mod">
          <ac:chgData name="Lindsey Anderson" userId="6d4fb49d4867a9b1" providerId="LiveId" clId="{16CE30C5-9E87-4D76-B678-58505E1FCE0D}" dt="2023-04-17T23:23:32.650" v="1041" actId="122"/>
          <ac:spMkLst>
            <pc:docMk/>
            <pc:sldMk cId="394499453" sldId="1863"/>
            <ac:spMk id="6" creationId="{E0567B11-AC9B-D671-0A63-562FDA12BBB9}"/>
          </ac:spMkLst>
        </pc:spChg>
        <pc:spChg chg="del">
          <ac:chgData name="Lindsey Anderson" userId="6d4fb49d4867a9b1" providerId="LiveId" clId="{16CE30C5-9E87-4D76-B678-58505E1FCE0D}" dt="2023-04-17T03:58:34.750" v="8" actId="478"/>
          <ac:spMkLst>
            <pc:docMk/>
            <pc:sldMk cId="394499453" sldId="1863"/>
            <ac:spMk id="9219" creationId="{A17D04F1-4318-4DD6-B27E-D66AE4D426B2}"/>
          </ac:spMkLst>
        </pc:spChg>
        <pc:picChg chg="add mod">
          <ac:chgData name="Lindsey Anderson" userId="6d4fb49d4867a9b1" providerId="LiveId" clId="{16CE30C5-9E87-4D76-B678-58505E1FCE0D}" dt="2023-04-17T23:19:06.253" v="920" actId="14100"/>
          <ac:picMkLst>
            <pc:docMk/>
            <pc:sldMk cId="394499453" sldId="1863"/>
            <ac:picMk id="1026" creationId="{7279B1EC-BDDF-9F05-72D1-9E1BFD0B63AF}"/>
          </ac:picMkLst>
        </pc:picChg>
        <pc:picChg chg="add mod">
          <ac:chgData name="Lindsey Anderson" userId="6d4fb49d4867a9b1" providerId="LiveId" clId="{16CE30C5-9E87-4D76-B678-58505E1FCE0D}" dt="2023-04-17T23:20:00.729" v="929" actId="1076"/>
          <ac:picMkLst>
            <pc:docMk/>
            <pc:sldMk cId="394499453" sldId="1863"/>
            <ac:picMk id="1028" creationId="{911C32BD-DA68-BD38-CEA0-2C81F3283A3D}"/>
          </ac:picMkLst>
        </pc:picChg>
        <pc:picChg chg="add mod">
          <ac:chgData name="Lindsey Anderson" userId="6d4fb49d4867a9b1" providerId="LiveId" clId="{16CE30C5-9E87-4D76-B678-58505E1FCE0D}" dt="2023-04-17T23:22:34.474" v="1031" actId="1076"/>
          <ac:picMkLst>
            <pc:docMk/>
            <pc:sldMk cId="394499453" sldId="1863"/>
            <ac:picMk id="1030" creationId="{F5A90C66-D81B-2FA2-6B85-9A827695FCE4}"/>
          </ac:picMkLst>
        </pc:picChg>
        <pc:picChg chg="add mod">
          <ac:chgData name="Lindsey Anderson" userId="6d4fb49d4867a9b1" providerId="LiveId" clId="{16CE30C5-9E87-4D76-B678-58505E1FCE0D}" dt="2023-04-17T23:22:31.777" v="1030" actId="1076"/>
          <ac:picMkLst>
            <pc:docMk/>
            <pc:sldMk cId="394499453" sldId="1863"/>
            <ac:picMk id="1032" creationId="{9D5A3875-8808-BBB3-0BAF-3B3283844F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43A5AC0-459E-4425-91E3-48F0DAB26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4/17/2023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_t8eAca9CU?feature=oembed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373880" y="2311400"/>
            <a:ext cx="7528560" cy="22352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b="1" dirty="0">
                <a:solidFill>
                  <a:srgbClr val="01C2D1"/>
                </a:solidFill>
              </a:rPr>
              <a:t>Piet Mondrian</a:t>
            </a:r>
            <a:br>
              <a:rPr lang="en-US" altLang="en-US" b="1" dirty="0">
                <a:solidFill>
                  <a:srgbClr val="01C2D1"/>
                </a:solidFill>
              </a:rPr>
            </a:br>
            <a:br>
              <a:rPr lang="en-US" altLang="en-US" b="1" dirty="0">
                <a:solidFill>
                  <a:srgbClr val="01C2D1"/>
                </a:solidFill>
              </a:rPr>
            </a:br>
            <a:r>
              <a:rPr lang="en-US" altLang="en-US" sz="2800" b="1" dirty="0">
                <a:solidFill>
                  <a:srgbClr val="01C2D1"/>
                </a:solidFill>
              </a:rPr>
              <a:t>March 7, 1872 – February 1, 1944</a:t>
            </a:r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t's learn about Piet Mondrian! 🎨 | Art History for Kids">
            <a:hlinkClick r:id="" action="ppaction://media"/>
            <a:extLst>
              <a:ext uri="{FF2B5EF4-FFF2-40B4-BE49-F238E27FC236}">
                <a16:creationId xmlns:a16="http://schemas.microsoft.com/office/drawing/2014/main" id="{C5863221-0D66-4AA4-4E80-F77ABFEEA7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1770" y="259511"/>
            <a:ext cx="8648459" cy="64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8" y="319146"/>
            <a:ext cx="6477000" cy="73327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Life of Piet Mondrian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59" y="1052423"/>
            <a:ext cx="4665454" cy="527936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0" dirty="0">
              <a:solidFill>
                <a:srgbClr val="00778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7788"/>
                </a:solidFill>
              </a:rPr>
              <a:t>Piet was born in the Netherlands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7788"/>
                </a:solidFill>
              </a:rPr>
              <a:t>His father was a qualified art instructor &amp; his Uncle was an artist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7788"/>
                </a:solidFill>
              </a:rPr>
              <a:t>Piet worked as a school teacher before he became an artist full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7788"/>
                </a:solidFill>
              </a:rPr>
              <a:t>Piet liked to dance! Not slow dancing -- high energy, fast dancing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7788"/>
                </a:solidFill>
              </a:rPr>
              <a:t>Piet passed away from Pneumonia in 1944</a:t>
            </a:r>
          </a:p>
        </p:txBody>
      </p:sp>
      <p:pic>
        <p:nvPicPr>
          <p:cNvPr id="1026" name="Picture 2" descr="Piet Mondrian circa 19051908.">
            <a:extLst>
              <a:ext uri="{FF2B5EF4-FFF2-40B4-BE49-F238E27FC236}">
                <a16:creationId xmlns:a16="http://schemas.microsoft.com/office/drawing/2014/main" id="{BD6DF21D-AD2E-F221-523F-CC9D1CCB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13" y="1460050"/>
            <a:ext cx="3347049" cy="44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004F6-2668-4FC1-838D-4ECB627E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1" y="301893"/>
            <a:ext cx="1825925" cy="1509653"/>
          </a:xfrm>
        </p:spPr>
        <p:txBody>
          <a:bodyPr/>
          <a:lstStyle/>
          <a:p>
            <a:r>
              <a:rPr lang="en-US" dirty="0"/>
              <a:t>Art Work</a:t>
            </a:r>
          </a:p>
        </p:txBody>
      </p:sp>
      <p:pic>
        <p:nvPicPr>
          <p:cNvPr id="1026" name="Picture 2" descr="Figure 1.6 from The Mondrian Process for Machine Learning | Semantic Scholar">
            <a:extLst>
              <a:ext uri="{FF2B5EF4-FFF2-40B4-BE49-F238E27FC236}">
                <a16:creationId xmlns:a16="http://schemas.microsoft.com/office/drawing/2014/main" id="{7279B1EC-BDDF-9F05-72D1-9E1BFD0B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9" y="1735976"/>
            <a:ext cx="3552016" cy="35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8D224-7E6B-2978-B823-82940E28511F}"/>
              </a:ext>
            </a:extLst>
          </p:cNvPr>
          <p:cNvSpPr txBox="1"/>
          <p:nvPr/>
        </p:nvSpPr>
        <p:spPr>
          <a:xfrm>
            <a:off x="189781" y="5365630"/>
            <a:ext cx="417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Composition with Large Red Plane, Yellow, Black, Gray and Blue (1921)</a:t>
            </a:r>
          </a:p>
          <a:p>
            <a:endParaRPr lang="en-US" dirty="0"/>
          </a:p>
        </p:txBody>
      </p:sp>
      <p:pic>
        <p:nvPicPr>
          <p:cNvPr id="1028" name="Picture 4" descr="Piet Mondrian. Broadway Boogie Woogie. 1942-43 | MoMA">
            <a:extLst>
              <a:ext uri="{FF2B5EF4-FFF2-40B4-BE49-F238E27FC236}">
                <a16:creationId xmlns:a16="http://schemas.microsoft.com/office/drawing/2014/main" id="{911C32BD-DA68-BD38-CEA0-2C81F328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6" y="2027206"/>
            <a:ext cx="3973274" cy="3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B1AB6-6DE4-A597-48AD-62C4056511C7}"/>
              </a:ext>
            </a:extLst>
          </p:cNvPr>
          <p:cNvSpPr txBox="1"/>
          <p:nvPr/>
        </p:nvSpPr>
        <p:spPr>
          <a:xfrm>
            <a:off x="3987965" y="1056719"/>
            <a:ext cx="472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ea typeface="+mj-ea"/>
                <a:cs typeface="+mj-cs"/>
              </a:rPr>
              <a:t>Broadway Boogie </a:t>
            </a:r>
            <a:r>
              <a:rPr lang="en-US" b="1" dirty="0" err="1">
                <a:latin typeface="+mj-lt"/>
                <a:ea typeface="+mj-ea"/>
                <a:cs typeface="+mj-cs"/>
              </a:rPr>
              <a:t>Woogie</a:t>
            </a:r>
            <a:r>
              <a:rPr lang="en-US" b="1" dirty="0">
                <a:latin typeface="+mj-lt"/>
                <a:ea typeface="+mj-ea"/>
                <a:cs typeface="+mj-cs"/>
              </a:rPr>
              <a:t> (1943) – </a:t>
            </a:r>
          </a:p>
          <a:p>
            <a:pPr algn="ctr"/>
            <a:r>
              <a:rPr lang="en-US" b="1" dirty="0">
                <a:latin typeface="+mj-lt"/>
                <a:ea typeface="+mj-ea"/>
                <a:cs typeface="+mj-cs"/>
              </a:rPr>
              <a:t>Title was inspired by a current popular song &amp; his love for dancing</a:t>
            </a:r>
            <a:endParaRPr lang="en-US" b="1" i="0" dirty="0">
              <a:solidFill>
                <a:srgbClr val="000000"/>
              </a:solidFill>
              <a:effectLst/>
              <a:latin typeface="Lora" pitchFamily="2" charset="0"/>
            </a:endParaRPr>
          </a:p>
          <a:p>
            <a:endParaRPr lang="en-US" dirty="0"/>
          </a:p>
        </p:txBody>
      </p:sp>
      <p:pic>
        <p:nvPicPr>
          <p:cNvPr id="1030" name="Picture 6" descr="Broadway Boogie-Woogie, 1942 by Piet Mondrian">
            <a:extLst>
              <a:ext uri="{FF2B5EF4-FFF2-40B4-BE49-F238E27FC236}">
                <a16:creationId xmlns:a16="http://schemas.microsoft.com/office/drawing/2014/main" id="{F5A90C66-D81B-2FA2-6B85-9A827695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55" y="687866"/>
            <a:ext cx="2867744" cy="20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ening; Red Tree - Wikipedia">
            <a:extLst>
              <a:ext uri="{FF2B5EF4-FFF2-40B4-BE49-F238E27FC236}">
                <a16:creationId xmlns:a16="http://schemas.microsoft.com/office/drawing/2014/main" id="{9D5A3875-8808-BBB3-0BAF-3B328384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1" y="3358749"/>
            <a:ext cx="3520153" cy="24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0F50-9707-53A5-20C2-10AA6C687388}"/>
              </a:ext>
            </a:extLst>
          </p:cNvPr>
          <p:cNvSpPr txBox="1"/>
          <p:nvPr/>
        </p:nvSpPr>
        <p:spPr>
          <a:xfrm>
            <a:off x="9146193" y="276461"/>
            <a:ext cx="291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The Gray Tree (1912)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67B11-AC9B-D671-0A63-562FDA12BBB9}"/>
              </a:ext>
            </a:extLst>
          </p:cNvPr>
          <p:cNvSpPr txBox="1"/>
          <p:nvPr/>
        </p:nvSpPr>
        <p:spPr>
          <a:xfrm>
            <a:off x="8540151" y="2886751"/>
            <a:ext cx="344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ea typeface="+mj-ea"/>
                <a:cs typeface="+mj-cs"/>
              </a:rPr>
              <a:t>The Red Tree (1910)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9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et Mondrian &quot;Painter of tiny squares&quot;">
            <a:extLst>
              <a:ext uri="{FF2B5EF4-FFF2-40B4-BE49-F238E27FC236}">
                <a16:creationId xmlns:a16="http://schemas.microsoft.com/office/drawing/2014/main" id="{CAFDF50E-BC46-2DA9-F579-A6869939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05" y="2596551"/>
            <a:ext cx="5165566" cy="38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CFDAA-3093-256F-8199-EA8E82CDF075}"/>
              </a:ext>
            </a:extLst>
          </p:cNvPr>
          <p:cNvSpPr txBox="1"/>
          <p:nvPr/>
        </p:nvSpPr>
        <p:spPr>
          <a:xfrm>
            <a:off x="181153" y="235753"/>
            <a:ext cx="4661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78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solidFill>
                  <a:srgbClr val="007788"/>
                </a:solidFill>
              </a:rPr>
              <a:t>Piet was a Dutch artist known for abstract art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solidFill>
                  <a:srgbClr val="007788"/>
                </a:solidFill>
              </a:rPr>
              <a:t>Abstract art is a style that does not use people, objects or landscapes. It uses color, shapes &amp; texture instead.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788"/>
                </a:solidFill>
              </a:rPr>
              <a:t>Piet did not use a ruler for his straight lines, he spent lots of time making them precise</a:t>
            </a:r>
            <a:endParaRPr lang="en-US" sz="1800" b="0" dirty="0">
              <a:solidFill>
                <a:srgbClr val="007788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42755-1AFF-E241-4950-ED64C2AC11FF}"/>
              </a:ext>
            </a:extLst>
          </p:cNvPr>
          <p:cNvSpPr txBox="1"/>
          <p:nvPr/>
        </p:nvSpPr>
        <p:spPr>
          <a:xfrm>
            <a:off x="7108165" y="1666914"/>
            <a:ext cx="4790538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rgbClr val="007788"/>
                </a:solidFill>
              </a:rPr>
              <a:t>What was your first reaction to this artwork? Why do you think you had that reaction?</a:t>
            </a:r>
          </a:p>
          <a:p>
            <a:pPr marL="160020" marR="0" lvl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7788"/>
                </a:solidFill>
              </a:rPr>
              <a:t> </a:t>
            </a: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rgbClr val="007788"/>
                </a:solidFill>
              </a:rPr>
              <a:t>Describe the lines in this artwork</a:t>
            </a:r>
          </a:p>
          <a:p>
            <a:pPr marL="160020" marR="0" lvl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400" dirty="0">
              <a:solidFill>
                <a:srgbClr val="007788"/>
              </a:solidFill>
            </a:endParaRP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rgbClr val="007788"/>
                </a:solidFill>
              </a:rPr>
              <a:t>What colors do you see consistently in this artwork?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68538-E73F-2940-0323-3B93DAB83460}"/>
              </a:ext>
            </a:extLst>
          </p:cNvPr>
          <p:cNvSpPr txBox="1"/>
          <p:nvPr/>
        </p:nvSpPr>
        <p:spPr>
          <a:xfrm>
            <a:off x="5276491" y="814503"/>
            <a:ext cx="402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788"/>
                </a:solidFill>
              </a:rPr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2625"/>
                </a:solidFill>
              </a:rPr>
              <a:t>Today’s Art Lesson</a:t>
            </a:r>
            <a:br>
              <a:rPr lang="en-US" dirty="0">
                <a:solidFill>
                  <a:srgbClr val="FF2625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02109-1F0B-AF9F-B0BE-83A717FC113A}"/>
              </a:ext>
            </a:extLst>
          </p:cNvPr>
          <p:cNvSpPr txBox="1"/>
          <p:nvPr/>
        </p:nvSpPr>
        <p:spPr>
          <a:xfrm>
            <a:off x="7185804" y="1518249"/>
            <a:ext cx="449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Puppy Squares Coloring</a:t>
            </a:r>
          </a:p>
        </p:txBody>
      </p:sp>
      <p:pic>
        <p:nvPicPr>
          <p:cNvPr id="7" name="Picture 6" descr="Piet Mondrian Animals | Winter art lesson, School art projects, Mondrian art">
            <a:extLst>
              <a:ext uri="{FF2B5EF4-FFF2-40B4-BE49-F238E27FC236}">
                <a16:creationId xmlns:a16="http://schemas.microsoft.com/office/drawing/2014/main" id="{EEE35E40-F2A1-93C2-025C-9BFD3C2C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2" y="2629336"/>
            <a:ext cx="3685199" cy="36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n on Kunst grundschule">
            <a:extLst>
              <a:ext uri="{FF2B5EF4-FFF2-40B4-BE49-F238E27FC236}">
                <a16:creationId xmlns:a16="http://schemas.microsoft.com/office/drawing/2014/main" id="{D7F2017E-58A9-EBFA-BD66-805A313FE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81" y="2629335"/>
            <a:ext cx="3765603" cy="368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_v2" id="{305F3CB5-DAFC-47B1-A1A2-5F7FD2458A84}" vid="{65144770-9016-4FAC-934C-5E9A9429981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7DE35A0-28ED-4D42-9357-DCB6A1C5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18041-50D7-4E47-9BD9-FE885E42A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119F0-3CE7-4464-96A2-DC738A807A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Hispanic Heritage Month presentation</Template>
  <TotalTime>109</TotalTime>
  <Words>219</Words>
  <Application>Microsoft Office PowerPoint</Application>
  <PresentationFormat>Widescreen</PresentationFormat>
  <Paragraphs>29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Lora</vt:lpstr>
      <vt:lpstr>Segoe UI</vt:lpstr>
      <vt:lpstr>Wingdings</vt:lpstr>
      <vt:lpstr>Office Theme</vt:lpstr>
      <vt:lpstr>Piet Mondrian  March 7, 1872 – February 1, 1944</vt:lpstr>
      <vt:lpstr>PowerPoint Presentation</vt:lpstr>
      <vt:lpstr>Life of Piet Mondrian</vt:lpstr>
      <vt:lpstr>Art Work</vt:lpstr>
      <vt:lpstr>PowerPoint Presentation</vt:lpstr>
      <vt:lpstr>Today’s Art Lesson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Piet Mondrian  March 7, 1872 – February 1, 1944</dc:title>
  <dc:subject/>
  <dc:creator>Lindsey Anderson</dc:creator>
  <cp:keywords/>
  <dc:description/>
  <cp:lastModifiedBy>Lindsey Anderson</cp:lastModifiedBy>
  <cp:revision>1</cp:revision>
  <dcterms:created xsi:type="dcterms:W3CDTF">2023-04-17T03:07:11Z</dcterms:created>
  <dcterms:modified xsi:type="dcterms:W3CDTF">2023-04-17T23:24:56Z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