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E79820-CA73-4992-A07F-53078596D0C9}" v="9" dt="2023-01-22T17:35:56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sey Anderson" userId="6d4fb49d4867a9b1" providerId="LiveId" clId="{2CE79820-CA73-4992-A07F-53078596D0C9}"/>
    <pc:docChg chg="undo custSel modSld">
      <pc:chgData name="Lindsey Anderson" userId="6d4fb49d4867a9b1" providerId="LiveId" clId="{2CE79820-CA73-4992-A07F-53078596D0C9}" dt="2023-01-22T17:38:55.622" v="72" actId="1076"/>
      <pc:docMkLst>
        <pc:docMk/>
      </pc:docMkLst>
      <pc:sldChg chg="addSp delSp modSp mod">
        <pc:chgData name="Lindsey Anderson" userId="6d4fb49d4867a9b1" providerId="LiveId" clId="{2CE79820-CA73-4992-A07F-53078596D0C9}" dt="2023-01-22T17:38:55.622" v="72" actId="1076"/>
        <pc:sldMkLst>
          <pc:docMk/>
          <pc:sldMk cId="579888437" sldId="259"/>
        </pc:sldMkLst>
        <pc:spChg chg="mod ord">
          <ac:chgData name="Lindsey Anderson" userId="6d4fb49d4867a9b1" providerId="LiveId" clId="{2CE79820-CA73-4992-A07F-53078596D0C9}" dt="2023-01-22T17:38:16.297" v="68" actId="1076"/>
          <ac:spMkLst>
            <pc:docMk/>
            <pc:sldMk cId="579888437" sldId="259"/>
            <ac:spMk id="2" creationId="{B08F9C94-0710-9614-9649-22FE1E11B7BD}"/>
          </ac:spMkLst>
        </pc:spChg>
        <pc:spChg chg="add del mod ord">
          <ac:chgData name="Lindsey Anderson" userId="6d4fb49d4867a9b1" providerId="LiveId" clId="{2CE79820-CA73-4992-A07F-53078596D0C9}" dt="2023-01-22T17:34:30.294" v="20" actId="478"/>
          <ac:spMkLst>
            <pc:docMk/>
            <pc:sldMk cId="579888437" sldId="259"/>
            <ac:spMk id="3" creationId="{A691772F-D9B4-452A-3C47-6621B1F2B711}"/>
          </ac:spMkLst>
        </pc:spChg>
        <pc:spChg chg="add del mod ord">
          <ac:chgData name="Lindsey Anderson" userId="6d4fb49d4867a9b1" providerId="LiveId" clId="{2CE79820-CA73-4992-A07F-53078596D0C9}" dt="2023-01-22T17:35:20.995" v="26" actId="478"/>
          <ac:spMkLst>
            <pc:docMk/>
            <pc:sldMk cId="579888437" sldId="259"/>
            <ac:spMk id="4" creationId="{81C0B596-FB3C-63DD-071C-9643255CECF6}"/>
          </ac:spMkLst>
        </pc:spChg>
        <pc:spChg chg="add del mod ord">
          <ac:chgData name="Lindsey Anderson" userId="6d4fb49d4867a9b1" providerId="LiveId" clId="{2CE79820-CA73-4992-A07F-53078596D0C9}" dt="2023-01-22T17:37:19.006" v="55" actId="11529"/>
          <ac:spMkLst>
            <pc:docMk/>
            <pc:sldMk cId="579888437" sldId="259"/>
            <ac:spMk id="6" creationId="{A0123FF5-7106-9333-8B57-6368E0DD9627}"/>
          </ac:spMkLst>
        </pc:spChg>
        <pc:spChg chg="mod ord">
          <ac:chgData name="Lindsey Anderson" userId="6d4fb49d4867a9b1" providerId="LiveId" clId="{2CE79820-CA73-4992-A07F-53078596D0C9}" dt="2023-01-22T17:38:48.584" v="71" actId="1076"/>
          <ac:spMkLst>
            <pc:docMk/>
            <pc:sldMk cId="579888437" sldId="259"/>
            <ac:spMk id="9" creationId="{3650B528-9993-BD1D-1730-AB0373A97CC8}"/>
          </ac:spMkLst>
        </pc:spChg>
        <pc:spChg chg="add mod ord">
          <ac:chgData name="Lindsey Anderson" userId="6d4fb49d4867a9b1" providerId="LiveId" clId="{2CE79820-CA73-4992-A07F-53078596D0C9}" dt="2023-01-22T17:38:31.212" v="69" actId="207"/>
          <ac:spMkLst>
            <pc:docMk/>
            <pc:sldMk cId="579888437" sldId="259"/>
            <ac:spMk id="10" creationId="{A93C6DFA-E617-97EB-B997-7BF0634BB281}"/>
          </ac:spMkLst>
        </pc:spChg>
        <pc:picChg chg="mod">
          <ac:chgData name="Lindsey Anderson" userId="6d4fb49d4867a9b1" providerId="LiveId" clId="{2CE79820-CA73-4992-A07F-53078596D0C9}" dt="2023-01-22T17:38:55.622" v="72" actId="1076"/>
          <ac:picMkLst>
            <pc:docMk/>
            <pc:sldMk cId="579888437" sldId="259"/>
            <ac:picMk id="7" creationId="{924471CD-CA0C-47AA-95CE-29640B5C957A}"/>
          </ac:picMkLst>
        </pc:picChg>
      </pc:sldChg>
      <pc:sldChg chg="addSp modSp mod">
        <pc:chgData name="Lindsey Anderson" userId="6d4fb49d4867a9b1" providerId="LiveId" clId="{2CE79820-CA73-4992-A07F-53078596D0C9}" dt="2023-01-22T17:32:56.184" v="3" actId="207"/>
        <pc:sldMkLst>
          <pc:docMk/>
          <pc:sldMk cId="1907444406" sldId="260"/>
        </pc:sldMkLst>
        <pc:spChg chg="add mod ord">
          <ac:chgData name="Lindsey Anderson" userId="6d4fb49d4867a9b1" providerId="LiveId" clId="{2CE79820-CA73-4992-A07F-53078596D0C9}" dt="2023-01-22T17:32:56.184" v="3" actId="207"/>
          <ac:spMkLst>
            <pc:docMk/>
            <pc:sldMk cId="1907444406" sldId="260"/>
            <ac:spMk id="3" creationId="{BB9CC101-9E02-1302-8454-D04CC8028FF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64951-EA36-EBF0-D0B8-89815EA2D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0A8E6-5AEE-7191-2056-FC55FDB38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85F8B-19AB-4B3F-0D41-AA797D57F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2B2FB-4201-F1E1-3AA7-0A8FFE72B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6347B-6A25-6248-855C-F0A90B2C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FAE25-74D1-33E9-EEB7-8A7B482B6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D2EDD-F15A-7E6B-1C18-B8EEEA371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A44CB-50E6-3006-0E83-104BB33FE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27F71-93AA-3F25-369D-4510E234E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5EF66-645F-52FA-ED17-56D568A3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2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C403A9-4F74-D6BB-B1A7-45E9154EA5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51CA7-C056-2AB5-475E-86B64E653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63FE3-27E0-35A6-2A94-2589844BB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CF1BB-E89C-9070-EF30-EBAA3CE29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D33DE-38C1-F836-F372-C2201D85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01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2AD7F-046F-3C8F-57AC-76734E242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4736D-D588-667E-030A-4208109B0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C9C65-C2CF-BD8A-93B5-E06FEFB1D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5830B-2DFD-D88C-3FA0-D0028018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80CFB-2386-070F-8661-2FD5F30E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22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CA690-8AF4-C3A8-D988-964C8B91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5F2EA4-B2FA-8B59-85E3-33D821537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F56C4-4677-4B5C-E427-B4F6EDE94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E0FF6-F930-1B74-D850-7AB71E2CA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B63EF-6F3D-5BB2-EAEB-A45E9CA5D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43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66618-CEBE-327D-4166-349A5C955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94F30-087A-5307-6266-5F701423E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78E7C-9E73-2C49-9F8E-A04A52CBC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35634-7720-6AE0-FE29-825A8E305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10063-CEFB-E4BF-3879-C815149A8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8DA50-D79A-6561-BB79-4E447622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56D4A-09E6-C1B1-2BE0-A9AEF2AD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7C0CA-20E0-F641-BA0A-FB4E141E3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35900-8034-F6A7-AB5A-8DA06FC8B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16D583-420F-3F77-EEC1-A11104353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7DCA33-3439-C56B-B569-0EC2B10D1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4B5E97-3E53-5D46-D39E-A086505CA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F8682-1786-3E1A-EF0F-7587DAD8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308F9B-C835-917B-D488-1C49CD24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BCA5-514F-2D28-19A9-4E2445E7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C734AB-4CA1-A68A-920E-DA46157C3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68BD4-689D-0C5E-081C-29FEA692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CDDD4-0711-4E22-2123-4AB2021F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3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F0905-67A0-1AF2-0878-1F26B45E5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BF98C5-19AB-BEE7-38CB-4683DB838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AF483-F0FB-4F02-2A2F-D10A696D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57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8CC8C-5978-CCB4-2427-5BAFE456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52CED-3C62-F746-F985-F35FCF510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D8C5E-BA3A-F59D-F7AC-297A3A2CF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16EE2-C913-8BED-FAD1-B7E1866F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6C23A-777D-0F6B-BBAA-B121B9AB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E0CB-6293-9848-D80D-69ADBF5AA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8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6A44-ECC5-5222-523A-7DD7B059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962A7-BF77-EB2B-7F82-40A85B819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8157F-49ED-EE3D-569E-99FD66393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6052E-6FF1-8BE3-4EA6-552E9714C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389CCC-B3C4-6D2B-8645-D0D2CE85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FB463-8F32-2ADB-729B-A4D5FC27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E64F98-7F3D-3936-C894-BF7CADD30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3DCE1-0CB3-A5C9-0C5F-1960DBE7E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E038B-2053-8452-3A3C-CB89EFACC0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1ED88-7519-4310-A651-8826E3383DA2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92EFC-5767-D050-7B49-D54B8B666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7095F-9ED4-C48E-50A6-EEDE8722FF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E3335-2FA9-4822-937E-1F01E6FFD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5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uZy9DtKg0YE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7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3385" y="13128"/>
            <a:ext cx="3620802" cy="6844872"/>
          </a:xfrm>
          <a:prstGeom prst="rect">
            <a:avLst/>
          </a:prstGeom>
          <a:gradFill>
            <a:gsLst>
              <a:gs pos="0">
                <a:srgbClr val="000000">
                  <a:alpha val="72000"/>
                </a:srgbClr>
              </a:gs>
              <a:gs pos="98000">
                <a:schemeClr val="accent1"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7414" y="0"/>
            <a:ext cx="8584585" cy="640079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65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835682F0-7BC6-4526-8BFA-58EA002C8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1348001" y="892771"/>
            <a:ext cx="4675167" cy="5009112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alpha val="2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70860-8565-8591-E978-D54362975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1803" y="1173479"/>
            <a:ext cx="6598597" cy="2336483"/>
          </a:xfrm>
        </p:spPr>
        <p:txBody>
          <a:bodyPr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Henry Ossawa Tanner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84E3E-83A9-F7F6-D60E-827FA970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1803" y="3758499"/>
            <a:ext cx="6598597" cy="1741549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June 21, 1959 – May 25, 1937</a:t>
            </a: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1F0DF0F3-0179-4A8A-92E0-932C473DA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89" y="13127"/>
            <a:ext cx="3620804" cy="6387672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50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enry O. Tanner, Artist born - African American Registry">
            <a:extLst>
              <a:ext uri="{FF2B5EF4-FFF2-40B4-BE49-F238E27FC236}">
                <a16:creationId xmlns:a16="http://schemas.microsoft.com/office/drawing/2014/main" id="{6C11638F-2B45-8735-8854-47F9F1926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r="10261" b="1"/>
          <a:stretch/>
        </p:blipFill>
        <p:spPr bwMode="auto">
          <a:xfrm>
            <a:off x="1037820" y="896184"/>
            <a:ext cx="2569597" cy="5051526"/>
          </a:xfrm>
          <a:custGeom>
            <a:avLst/>
            <a:gdLst/>
            <a:ahLst/>
            <a:cxnLst/>
            <a:rect l="l" t="t" r="r" b="b"/>
            <a:pathLst>
              <a:path w="2569597" h="5051526">
                <a:moveTo>
                  <a:pt x="2525763" y="0"/>
                </a:moveTo>
                <a:lnTo>
                  <a:pt x="2569597" y="2214"/>
                </a:lnTo>
                <a:lnTo>
                  <a:pt x="2569597" y="5049313"/>
                </a:lnTo>
                <a:lnTo>
                  <a:pt x="2525763" y="5051526"/>
                </a:lnTo>
                <a:cubicBezTo>
                  <a:pt x="1130823" y="5051526"/>
                  <a:pt x="0" y="3920703"/>
                  <a:pt x="0" y="2525763"/>
                </a:cubicBezTo>
                <a:cubicBezTo>
                  <a:pt x="0" y="1130823"/>
                  <a:pt x="1130823" y="0"/>
                  <a:pt x="25257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830838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8160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nline Media 3" title="Black History Month: Henry Ossawa Tanner">
            <a:hlinkClick r:id="" action="ppaction://media"/>
            <a:extLst>
              <a:ext uri="{FF2B5EF4-FFF2-40B4-BE49-F238E27FC236}">
                <a16:creationId xmlns:a16="http://schemas.microsoft.com/office/drawing/2014/main" id="{5F2562B6-3375-8758-5277-B41AA53B43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8547" y="116333"/>
            <a:ext cx="11831780" cy="668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3000">
        <p:checker/>
      </p:transition>
    </mc:Choice>
    <mc:Fallback xmlns="">
      <p:transition spd="slow" advTm="5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ABDA6-6EE2-5B9F-DC60-101E7AC7D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9" y="1012536"/>
            <a:ext cx="4613300" cy="3163224"/>
          </a:xfrm>
        </p:spPr>
        <p:txBody>
          <a:bodyPr anchor="t">
            <a:normAutofit/>
          </a:bodyPr>
          <a:lstStyle/>
          <a:p>
            <a:pPr algn="l"/>
            <a:r>
              <a:rPr lang="en-US" sz="4800"/>
              <a:t>Henry Ossawa Tanner’s Life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ECA57E-2290-5866-5011-D7BE8B357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2638" y="2456472"/>
            <a:ext cx="4408228" cy="4138292"/>
          </a:xfrm>
        </p:spPr>
        <p:txBody>
          <a:bodyPr anchor="b"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1400"/>
              <a:t>Born in Pittsburgh, Pennsylvania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1400" b="0" i="0" u="none" strike="noStrike" baseline="0">
                <a:latin typeface="ComicSansMS"/>
              </a:rPr>
              <a:t>At the age of 21, Tanner enrolled at the Pennsylvania Academy of the Fine Arts in Philadelphia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1400" b="0" i="0" u="none" strike="noStrike" baseline="0">
                <a:latin typeface="ComicSansMS"/>
              </a:rPr>
              <a:t>His father was a minister in the African Methodist Church which influenced his paintings of religious subjects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1400" b="0" i="0" u="none" strike="noStrike" baseline="0">
                <a:latin typeface="ComicSansMS"/>
              </a:rPr>
              <a:t>In late 1891, Tanner left America for France and except for occasional brief returns home; he would spend the rest of his life there</a:t>
            </a:r>
            <a:endParaRPr lang="en-US" sz="140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1400" b="0" i="0" u="none" strike="noStrike" baseline="0">
                <a:latin typeface="ComicSansMS"/>
              </a:rPr>
              <a:t>Tanner is often regarded as a realist painter. He focused on accurate depictions of subjects, as well as lighting to show a lot of emotion and mood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1400">
                <a:latin typeface="ComicSansMS"/>
              </a:rPr>
              <a:t>First African American artist to become internationally famous. That means people in many countries knew him, what an incredible success for him!!</a:t>
            </a:r>
            <a:endParaRPr lang="en-US" sz="1400" dirty="0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enry Ossawa Tanner | Smithsonian American Art Museum">
            <a:extLst>
              <a:ext uri="{FF2B5EF4-FFF2-40B4-BE49-F238E27FC236}">
                <a16:creationId xmlns:a16="http://schemas.microsoft.com/office/drawing/2014/main" id="{F1855EB8-51BA-32B9-D99C-13C3676F7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3" r="4431" b="-1"/>
          <a:stretch/>
        </p:blipFill>
        <p:spPr bwMode="auto"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04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1EB44A-34CD-FB19-4049-0D512029B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628" y="457633"/>
            <a:ext cx="4068667" cy="5703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4471CD-CA0C-47AA-95CE-29640B5C9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22" y="3298072"/>
            <a:ext cx="3784649" cy="2964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349B4C-D883-734C-DECD-90CE53D1B21E}"/>
              </a:ext>
            </a:extLst>
          </p:cNvPr>
          <p:cNvSpPr txBox="1"/>
          <p:nvPr/>
        </p:nvSpPr>
        <p:spPr>
          <a:xfrm>
            <a:off x="1185356" y="6245267"/>
            <a:ext cx="278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Thankful Poor (1894)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A93C6DFA-E617-97EB-B997-7BF0634BB281}"/>
              </a:ext>
            </a:extLst>
          </p:cNvPr>
          <p:cNvSpPr/>
          <p:nvPr/>
        </p:nvSpPr>
        <p:spPr>
          <a:xfrm>
            <a:off x="49367" y="39436"/>
            <a:ext cx="2081357" cy="1797990"/>
          </a:xfrm>
          <a:prstGeom prst="teardrop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F9C94-0710-9614-9649-22FE1E11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25" y="175225"/>
            <a:ext cx="1685861" cy="1252890"/>
          </a:xfrm>
        </p:spPr>
        <p:txBody>
          <a:bodyPr anchor="b">
            <a:noAutofit/>
          </a:bodyPr>
          <a:lstStyle/>
          <a:p>
            <a:r>
              <a:rPr lang="en-US" dirty="0"/>
              <a:t>Art Work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650B528-9993-BD1D-1730-AB0373A97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55" y="1428115"/>
            <a:ext cx="5315189" cy="2099544"/>
          </a:xfrm>
        </p:spPr>
        <p:txBody>
          <a:bodyPr anchor="t">
            <a:normAutofit/>
          </a:bodyPr>
          <a:lstStyle/>
          <a:p>
            <a:pPr algn="l"/>
            <a:r>
              <a:rPr lang="en-US" sz="1800" b="0" i="0" u="none" strike="noStrike" baseline="0" dirty="0">
                <a:latin typeface="ComicSansMS"/>
              </a:rPr>
              <a:t>The Banjo Lesson (1893) </a:t>
            </a:r>
          </a:p>
          <a:p>
            <a:pPr algn="l"/>
            <a:r>
              <a:rPr lang="en-US" sz="1800" dirty="0">
                <a:latin typeface="ComicSansMS"/>
              </a:rPr>
              <a:t>D</a:t>
            </a:r>
            <a:r>
              <a:rPr lang="en-US" sz="1800" b="0" i="0" u="none" strike="noStrike" baseline="0" dirty="0">
                <a:latin typeface="ComicSansMS"/>
              </a:rPr>
              <a:t>epicts an elderly black man teaching what is assumed to be his grandson how to play the banjo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PIYTA+Calibri"/>
              </a:rPr>
              <a:t>Tanner shows the people as they really are, not as cartoon characters, which is how most artist drew African Americans at this time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98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B9CC101-9E02-1302-8454-D04CC8028FF7}"/>
              </a:ext>
            </a:extLst>
          </p:cNvPr>
          <p:cNvSpPr/>
          <p:nvPr/>
        </p:nvSpPr>
        <p:spPr>
          <a:xfrm>
            <a:off x="9325154" y="287787"/>
            <a:ext cx="2311880" cy="2205891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08916-E615-E8B9-B477-01D76E82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455" y="879642"/>
            <a:ext cx="1877291" cy="955675"/>
          </a:xfrm>
        </p:spPr>
        <p:txBody>
          <a:bodyPr>
            <a:noAutofit/>
          </a:bodyPr>
          <a:lstStyle/>
          <a:p>
            <a:r>
              <a:rPr lang="en-US" sz="6000" dirty="0"/>
              <a:t>Art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CE225-54ED-CAF5-686D-DA4C716BC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79" y="205221"/>
            <a:ext cx="4151312" cy="3260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F0EBC1-A3D0-35B9-44E0-6F70A9281B06}"/>
              </a:ext>
            </a:extLst>
          </p:cNvPr>
          <p:cNvSpPr txBox="1"/>
          <p:nvPr/>
        </p:nvSpPr>
        <p:spPr>
          <a:xfrm>
            <a:off x="1838037" y="356154"/>
            <a:ext cx="260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Annunciation (1898)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686F5-E71A-B9DD-6F97-CB4CCE637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803" y="3021637"/>
            <a:ext cx="5086830" cy="3799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CCEC07-22F2-3241-00E5-AB8103189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578" y="124691"/>
            <a:ext cx="4010451" cy="28039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6F81CE-7D4E-AF63-D5EB-94823C647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42" y="3230188"/>
            <a:ext cx="5204404" cy="34225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05A881-F123-B5D0-5D54-370766D20553}"/>
              </a:ext>
            </a:extLst>
          </p:cNvPr>
          <p:cNvSpPr txBox="1"/>
          <p:nvPr/>
        </p:nvSpPr>
        <p:spPr>
          <a:xfrm>
            <a:off x="2082433" y="3429000"/>
            <a:ext cx="325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Daniel in the Lions Den (1907)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BD3481-CA64-4C27-7922-9CD031D8D91C}"/>
              </a:ext>
            </a:extLst>
          </p:cNvPr>
          <p:cNvSpPr txBox="1"/>
          <p:nvPr/>
        </p:nvSpPr>
        <p:spPr>
          <a:xfrm>
            <a:off x="5070067" y="2453015"/>
            <a:ext cx="279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Spinning by Firelight (1894)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8F2D8-F8C7-18D0-30E5-DA850E9E2961}"/>
              </a:ext>
            </a:extLst>
          </p:cNvPr>
          <p:cNvSpPr txBox="1"/>
          <p:nvPr/>
        </p:nvSpPr>
        <p:spPr>
          <a:xfrm>
            <a:off x="7137531" y="6283447"/>
            <a:ext cx="279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Three </a:t>
            </a:r>
            <a:r>
              <a:rPr lang="en-US" dirty="0" err="1">
                <a:solidFill>
                  <a:schemeClr val="bg1"/>
                </a:solidFill>
              </a:rPr>
              <a:t>Marys</a:t>
            </a:r>
            <a:r>
              <a:rPr lang="en-US" dirty="0">
                <a:solidFill>
                  <a:schemeClr val="bg1"/>
                </a:solidFill>
              </a:rPr>
              <a:t> (1910)</a:t>
            </a:r>
          </a:p>
        </p:txBody>
      </p:sp>
    </p:spTree>
    <p:extLst>
      <p:ext uri="{BB962C8B-B14F-4D97-AF65-F5344CB8AC3E}">
        <p14:creationId xmlns:p14="http://schemas.microsoft.com/office/powerpoint/2010/main" val="19074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1323C15-8E4A-5EF0-B4D7-355B8D797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EE411-BB44-4A9F-FB53-D15051B52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2200" b="0" i="0" u="none" strike="noStrike" baseline="0">
                <a:latin typeface="ComicSansMS"/>
              </a:rPr>
              <a:t>Sand Dunes at Sunset, Atlantic City (1885) is the first painting by an African American artist to enter the permanent collection of the White House.</a:t>
            </a:r>
            <a:endParaRPr lang="en-US" sz="2200"/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A409A7-6710-1FCA-E31A-11820865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4403081"/>
            <a:ext cx="10908792" cy="1203960"/>
          </a:xfrm>
        </p:spPr>
        <p:txBody>
          <a:bodyPr anchor="ctr">
            <a:normAutofit/>
          </a:bodyPr>
          <a:lstStyle/>
          <a:p>
            <a:r>
              <a:rPr lang="en-US" sz="6600" dirty="0"/>
              <a:t>Today’s Art Lesson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AA3F1-EDA5-8AFE-6576-B3745AC91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669280"/>
            <a:ext cx="10908792" cy="548640"/>
          </a:xfrm>
        </p:spPr>
        <p:txBody>
          <a:bodyPr anchor="ctr">
            <a:noAutofit/>
          </a:bodyPr>
          <a:lstStyle/>
          <a:p>
            <a:r>
              <a:rPr lang="en-US" sz="4000" dirty="0"/>
              <a:t>Family Portraits!!</a:t>
            </a:r>
          </a:p>
        </p:txBody>
      </p:sp>
      <p:pic>
        <p:nvPicPr>
          <p:cNvPr id="4" name="Picture 3" descr="Grade 2: Family Portraits | Family portraits, Tolerance lessons, Family">
            <a:extLst>
              <a:ext uri="{FF2B5EF4-FFF2-40B4-BE49-F238E27FC236}">
                <a16:creationId xmlns:a16="http://schemas.microsoft.com/office/drawing/2014/main" id="{99996F1A-7187-D5F2-EF14-EEFEFA620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"/>
          <a:stretch/>
        </p:blipFill>
        <p:spPr bwMode="auto"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  <a:noFill/>
        </p:spPr>
      </p:pic>
      <p:pic>
        <p:nvPicPr>
          <p:cNvPr id="6" name="Picture 5" descr="Family Portraits In Art - Lessons - Blendspace">
            <a:extLst>
              <a:ext uri="{FF2B5EF4-FFF2-40B4-BE49-F238E27FC236}">
                <a16:creationId xmlns:a16="http://schemas.microsoft.com/office/drawing/2014/main" id="{2D2631CC-2C04-7FC0-478D-3C7FBC1E2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" r="-3" b="-3"/>
          <a:stretch/>
        </p:blipFill>
        <p:spPr bwMode="auto"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  <a:noFill/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255</Words>
  <Application>Microsoft Office PowerPoint</Application>
  <PresentationFormat>Widescreen</PresentationFormat>
  <Paragraphs>22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APIYTA+Calibri</vt:lpstr>
      <vt:lpstr>Arial</vt:lpstr>
      <vt:lpstr>Calibri</vt:lpstr>
      <vt:lpstr>Calibri Light</vt:lpstr>
      <vt:lpstr>ComicSansMS</vt:lpstr>
      <vt:lpstr>Wingdings</vt:lpstr>
      <vt:lpstr>Office Theme</vt:lpstr>
      <vt:lpstr>Henry Ossawa Tanner</vt:lpstr>
      <vt:lpstr>PowerPoint Presentation</vt:lpstr>
      <vt:lpstr>Henry Ossawa Tanner’s Life</vt:lpstr>
      <vt:lpstr>Art Work</vt:lpstr>
      <vt:lpstr>Art Work</vt:lpstr>
      <vt:lpstr>Sand Dunes at Sunset, Atlantic City (1885) is the first painting by an African American artist to enter the permanent collection of the White House.</vt:lpstr>
      <vt:lpstr>Today’s Art Lesson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Henry Ossawa Tanner</dc:title>
  <dc:creator>Lindsey Anderson</dc:creator>
  <cp:lastModifiedBy>Lindsey Anderson</cp:lastModifiedBy>
  <cp:revision>1</cp:revision>
  <dcterms:created xsi:type="dcterms:W3CDTF">2023-01-22T11:54:39Z</dcterms:created>
  <dcterms:modified xsi:type="dcterms:W3CDTF">2023-01-22T17:39:05Z</dcterms:modified>
</cp:coreProperties>
</file>