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7AC19-9CB3-40D7-A709-70750D1415E1}" v="10" dt="2022-10-19T21:51:28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Anderson" userId="6d4fb49d4867a9b1" providerId="LiveId" clId="{D5E7AC19-9CB3-40D7-A709-70750D1415E1}"/>
    <pc:docChg chg="undo custSel addSld modSld">
      <pc:chgData name="Lindsey Anderson" userId="6d4fb49d4867a9b1" providerId="LiveId" clId="{D5E7AC19-9CB3-40D7-A709-70750D1415E1}" dt="2022-10-20T20:34:25.730" v="504" actId="14100"/>
      <pc:docMkLst>
        <pc:docMk/>
      </pc:docMkLst>
      <pc:sldChg chg="modSp mod modTransition">
        <pc:chgData name="Lindsey Anderson" userId="6d4fb49d4867a9b1" providerId="LiveId" clId="{D5E7AC19-9CB3-40D7-A709-70750D1415E1}" dt="2022-10-20T05:04:06.975" v="433"/>
        <pc:sldMkLst>
          <pc:docMk/>
          <pc:sldMk cId="3804522607" sldId="258"/>
        </pc:sldMkLst>
        <pc:picChg chg="mod">
          <ac:chgData name="Lindsey Anderson" userId="6d4fb49d4867a9b1" providerId="LiveId" clId="{D5E7AC19-9CB3-40D7-A709-70750D1415E1}" dt="2022-10-20T05:00:00.233" v="430" actId="1076"/>
          <ac:picMkLst>
            <pc:docMk/>
            <pc:sldMk cId="3804522607" sldId="258"/>
            <ac:picMk id="16" creationId="{50264968-9308-3F35-9BAA-1F3CD58E32AC}"/>
          </ac:picMkLst>
        </pc:picChg>
      </pc:sldChg>
      <pc:sldChg chg="addSp delSp modSp mod modTransition">
        <pc:chgData name="Lindsey Anderson" userId="6d4fb49d4867a9b1" providerId="LiveId" clId="{D5E7AC19-9CB3-40D7-A709-70750D1415E1}" dt="2022-10-20T20:34:25.730" v="504" actId="14100"/>
        <pc:sldMkLst>
          <pc:docMk/>
          <pc:sldMk cId="1322435539" sldId="260"/>
        </pc:sldMkLst>
        <pc:spChg chg="mod">
          <ac:chgData name="Lindsey Anderson" userId="6d4fb49d4867a9b1" providerId="LiveId" clId="{D5E7AC19-9CB3-40D7-A709-70750D1415E1}" dt="2022-10-19T21:51:22.305" v="13" actId="1076"/>
          <ac:spMkLst>
            <pc:docMk/>
            <pc:sldMk cId="1322435539" sldId="260"/>
            <ac:spMk id="2" creationId="{CDB1B727-080B-3491-AEB6-A27CB4F3172A}"/>
          </ac:spMkLst>
        </pc:spChg>
        <pc:spChg chg="mod">
          <ac:chgData name="Lindsey Anderson" userId="6d4fb49d4867a9b1" providerId="LiveId" clId="{D5E7AC19-9CB3-40D7-A709-70750D1415E1}" dt="2022-10-19T21:51:15.056" v="12" actId="1076"/>
          <ac:spMkLst>
            <pc:docMk/>
            <pc:sldMk cId="1322435539" sldId="260"/>
            <ac:spMk id="3" creationId="{F60319E9-BE2B-153E-35B7-B3D6BC9CA744}"/>
          </ac:spMkLst>
        </pc:spChg>
        <pc:spChg chg="add del mod">
          <ac:chgData name="Lindsey Anderson" userId="6d4fb49d4867a9b1" providerId="LiveId" clId="{D5E7AC19-9CB3-40D7-A709-70750D1415E1}" dt="2022-10-20T20:32:43.674" v="448"/>
          <ac:spMkLst>
            <pc:docMk/>
            <pc:sldMk cId="1322435539" sldId="260"/>
            <ac:spMk id="4" creationId="{C2A5D7D9-6A35-0750-C7BC-8971824A9738}"/>
          </ac:spMkLst>
        </pc:spChg>
        <pc:spChg chg="add mod">
          <ac:chgData name="Lindsey Anderson" userId="6d4fb49d4867a9b1" providerId="LiveId" clId="{D5E7AC19-9CB3-40D7-A709-70750D1415E1}" dt="2022-10-20T20:34:25.730" v="504" actId="14100"/>
          <ac:spMkLst>
            <pc:docMk/>
            <pc:sldMk cId="1322435539" sldId="260"/>
            <ac:spMk id="5" creationId="{23E95FB9-408C-831B-9AE1-B018876154E3}"/>
          </ac:spMkLst>
        </pc:spChg>
        <pc:spChg chg="mod">
          <ac:chgData name="Lindsey Anderson" userId="6d4fb49d4867a9b1" providerId="LiveId" clId="{D5E7AC19-9CB3-40D7-A709-70750D1415E1}" dt="2022-10-19T21:51:09.352" v="11" actId="1076"/>
          <ac:spMkLst>
            <pc:docMk/>
            <pc:sldMk cId="1322435539" sldId="260"/>
            <ac:spMk id="6" creationId="{1BD896EF-60FC-12E4-7B51-EE5E9B905723}"/>
          </ac:spMkLst>
        </pc:spChg>
        <pc:spChg chg="add mod">
          <ac:chgData name="Lindsey Anderson" userId="6d4fb49d4867a9b1" providerId="LiveId" clId="{D5E7AC19-9CB3-40D7-A709-70750D1415E1}" dt="2022-10-19T21:51:32.205" v="16" actId="1076"/>
          <ac:spMkLst>
            <pc:docMk/>
            <pc:sldMk cId="1322435539" sldId="260"/>
            <ac:spMk id="7" creationId="{DD203044-0A57-CABC-5EA4-43B63A1B8406}"/>
          </ac:spMkLst>
        </pc:spChg>
        <pc:picChg chg="mod">
          <ac:chgData name="Lindsey Anderson" userId="6d4fb49d4867a9b1" providerId="LiveId" clId="{D5E7AC19-9CB3-40D7-A709-70750D1415E1}" dt="2022-10-19T21:50:55.862" v="9" actId="1076"/>
          <ac:picMkLst>
            <pc:docMk/>
            <pc:sldMk cId="1322435539" sldId="260"/>
            <ac:picMk id="3074" creationId="{24FFBC00-123B-B209-417B-2D63C80B432F}"/>
          </ac:picMkLst>
        </pc:picChg>
        <pc:picChg chg="mod">
          <ac:chgData name="Lindsey Anderson" userId="6d4fb49d4867a9b1" providerId="LiveId" clId="{D5E7AC19-9CB3-40D7-A709-70750D1415E1}" dt="2022-10-19T21:51:24.831" v="14" actId="1076"/>
          <ac:picMkLst>
            <pc:docMk/>
            <pc:sldMk cId="1322435539" sldId="260"/>
            <ac:picMk id="3076" creationId="{88BD9936-7D36-4AAB-5FF0-4EFCA5CFB53C}"/>
          </ac:picMkLst>
        </pc:picChg>
        <pc:picChg chg="mod">
          <ac:chgData name="Lindsey Anderson" userId="6d4fb49d4867a9b1" providerId="LiveId" clId="{D5E7AC19-9CB3-40D7-A709-70750D1415E1}" dt="2022-10-19T21:51:02.294" v="10" actId="1076"/>
          <ac:picMkLst>
            <pc:docMk/>
            <pc:sldMk cId="1322435539" sldId="260"/>
            <ac:picMk id="3082" creationId="{F6AE158C-77B4-9119-20D3-7F33D37DBD49}"/>
          </ac:picMkLst>
        </pc:picChg>
        <pc:picChg chg="add mod">
          <ac:chgData name="Lindsey Anderson" userId="6d4fb49d4867a9b1" providerId="LiveId" clId="{D5E7AC19-9CB3-40D7-A709-70750D1415E1}" dt="2022-10-19T21:51:28.995" v="15" actId="1076"/>
          <ac:picMkLst>
            <pc:docMk/>
            <pc:sldMk cId="1322435539" sldId="260"/>
            <ac:picMk id="3084" creationId="{9E9C75B1-5FA5-FF6D-D8D8-C6425978504F}"/>
          </ac:picMkLst>
        </pc:picChg>
      </pc:sldChg>
      <pc:sldChg chg="addSp delSp modSp new mod modTransition setBg">
        <pc:chgData name="Lindsey Anderson" userId="6d4fb49d4867a9b1" providerId="LiveId" clId="{D5E7AC19-9CB3-40D7-A709-70750D1415E1}" dt="2022-10-20T04:49:37.902" v="296"/>
        <pc:sldMkLst>
          <pc:docMk/>
          <pc:sldMk cId="1407293351" sldId="261"/>
        </pc:sldMkLst>
        <pc:spChg chg="mod">
          <ac:chgData name="Lindsey Anderson" userId="6d4fb49d4867a9b1" providerId="LiveId" clId="{D5E7AC19-9CB3-40D7-A709-70750D1415E1}" dt="2022-10-20T04:49:20.341" v="295" actId="1076"/>
          <ac:spMkLst>
            <pc:docMk/>
            <pc:sldMk cId="1407293351" sldId="261"/>
            <ac:spMk id="2" creationId="{1DF04277-1EF7-E475-7695-AAA4A7540495}"/>
          </ac:spMkLst>
        </pc:spChg>
        <pc:spChg chg="del">
          <ac:chgData name="Lindsey Anderson" userId="6d4fb49d4867a9b1" providerId="LiveId" clId="{D5E7AC19-9CB3-40D7-A709-70750D1415E1}" dt="2022-10-19T22:46:54.224" v="18" actId="478"/>
          <ac:spMkLst>
            <pc:docMk/>
            <pc:sldMk cId="1407293351" sldId="261"/>
            <ac:spMk id="3" creationId="{7D54215E-49CD-D30B-28A9-F2B9ED8A02F7}"/>
          </ac:spMkLst>
        </pc:spChg>
        <pc:spChg chg="mod">
          <ac:chgData name="Lindsey Anderson" userId="6d4fb49d4867a9b1" providerId="LiveId" clId="{D5E7AC19-9CB3-40D7-A709-70750D1415E1}" dt="2022-10-20T04:49:14.929" v="294" actId="1076"/>
          <ac:spMkLst>
            <pc:docMk/>
            <pc:sldMk cId="1407293351" sldId="261"/>
            <ac:spMk id="4" creationId="{0B0CF32B-CCE9-3CB3-2AC5-2F5A84340313}"/>
          </ac:spMkLst>
        </pc:spChg>
        <pc:spChg chg="add">
          <ac:chgData name="Lindsey Anderson" userId="6d4fb49d4867a9b1" providerId="LiveId" clId="{D5E7AC19-9CB3-40D7-A709-70750D1415E1}" dt="2022-10-19T22:47:06.497" v="20" actId="26606"/>
          <ac:spMkLst>
            <pc:docMk/>
            <pc:sldMk cId="1407293351" sldId="261"/>
            <ac:spMk id="4103" creationId="{CCC95119-6D9D-3542-9E0E-4171B33DC9CA}"/>
          </ac:spMkLst>
        </pc:spChg>
        <pc:spChg chg="add">
          <ac:chgData name="Lindsey Anderson" userId="6d4fb49d4867a9b1" providerId="LiveId" clId="{D5E7AC19-9CB3-40D7-A709-70750D1415E1}" dt="2022-10-19T22:47:06.497" v="20" actId="26606"/>
          <ac:spMkLst>
            <pc:docMk/>
            <pc:sldMk cId="1407293351" sldId="261"/>
            <ac:spMk id="4105" creationId="{EFC92F19-7317-314C-81B7-43B8B687F4E4}"/>
          </ac:spMkLst>
        </pc:spChg>
        <pc:spChg chg="add">
          <ac:chgData name="Lindsey Anderson" userId="6d4fb49d4867a9b1" providerId="LiveId" clId="{D5E7AC19-9CB3-40D7-A709-70750D1415E1}" dt="2022-10-19T22:47:06.497" v="20" actId="26606"/>
          <ac:spMkLst>
            <pc:docMk/>
            <pc:sldMk cId="1407293351" sldId="261"/>
            <ac:spMk id="4107" creationId="{C868C70C-E5C4-CD47-888C-FCB3373B6D38}"/>
          </ac:spMkLst>
        </pc:spChg>
        <pc:spChg chg="add">
          <ac:chgData name="Lindsey Anderson" userId="6d4fb49d4867a9b1" providerId="LiveId" clId="{D5E7AC19-9CB3-40D7-A709-70750D1415E1}" dt="2022-10-19T22:47:06.497" v="20" actId="26606"/>
          <ac:spMkLst>
            <pc:docMk/>
            <pc:sldMk cId="1407293351" sldId="261"/>
            <ac:spMk id="4109" creationId="{D8C68F39-5E8A-844C-A8FD-394F253C1E5F}"/>
          </ac:spMkLst>
        </pc:spChg>
        <pc:spChg chg="add">
          <ac:chgData name="Lindsey Anderson" userId="6d4fb49d4867a9b1" providerId="LiveId" clId="{D5E7AC19-9CB3-40D7-A709-70750D1415E1}" dt="2022-10-19T22:47:06.497" v="20" actId="26606"/>
          <ac:spMkLst>
            <pc:docMk/>
            <pc:sldMk cId="1407293351" sldId="261"/>
            <ac:spMk id="4111" creationId="{BC583CEB-AC2B-2640-94F6-5958E6BC5BAB}"/>
          </ac:spMkLst>
        </pc:spChg>
        <pc:picChg chg="add mod ord">
          <ac:chgData name="Lindsey Anderson" userId="6d4fb49d4867a9b1" providerId="LiveId" clId="{D5E7AC19-9CB3-40D7-A709-70750D1415E1}" dt="2022-10-19T22:47:06.497" v="20" actId="26606"/>
          <ac:picMkLst>
            <pc:docMk/>
            <pc:sldMk cId="1407293351" sldId="261"/>
            <ac:picMk id="4098" creationId="{FEDA22D7-B08C-542F-7DD7-FD42FED5EF87}"/>
          </ac:picMkLst>
        </pc:picChg>
      </pc:sldChg>
      <pc:sldChg chg="addSp delSp modSp new mod modTransition">
        <pc:chgData name="Lindsey Anderson" userId="6d4fb49d4867a9b1" providerId="LiveId" clId="{D5E7AC19-9CB3-40D7-A709-70750D1415E1}" dt="2022-10-20T04:58:27.566" v="428"/>
        <pc:sldMkLst>
          <pc:docMk/>
          <pc:sldMk cId="2209903562" sldId="262"/>
        </pc:sldMkLst>
        <pc:spChg chg="mod">
          <ac:chgData name="Lindsey Anderson" userId="6d4fb49d4867a9b1" providerId="LiveId" clId="{D5E7AC19-9CB3-40D7-A709-70750D1415E1}" dt="2022-10-20T04:57:40.039" v="419" actId="1076"/>
          <ac:spMkLst>
            <pc:docMk/>
            <pc:sldMk cId="2209903562" sldId="262"/>
            <ac:spMk id="2" creationId="{A590C9F2-8065-07F6-7704-4595CD8E17C3}"/>
          </ac:spMkLst>
        </pc:spChg>
        <pc:spChg chg="del mod">
          <ac:chgData name="Lindsey Anderson" userId="6d4fb49d4867a9b1" providerId="LiveId" clId="{D5E7AC19-9CB3-40D7-A709-70750D1415E1}" dt="2022-10-20T04:50:47.926" v="326" actId="478"/>
          <ac:spMkLst>
            <pc:docMk/>
            <pc:sldMk cId="2209903562" sldId="262"/>
            <ac:spMk id="3" creationId="{F3878293-CF69-0BB1-DE66-3C226B35048A}"/>
          </ac:spMkLst>
        </pc:spChg>
        <pc:spChg chg="add mod">
          <ac:chgData name="Lindsey Anderson" userId="6d4fb49d4867a9b1" providerId="LiveId" clId="{D5E7AC19-9CB3-40D7-A709-70750D1415E1}" dt="2022-10-20T04:57:53.482" v="421" actId="1076"/>
          <ac:spMkLst>
            <pc:docMk/>
            <pc:sldMk cId="2209903562" sldId="262"/>
            <ac:spMk id="4" creationId="{71AC678A-CB63-9ECE-E9C6-CE03E749E206}"/>
          </ac:spMkLst>
        </pc:spChg>
        <pc:picChg chg="add mod">
          <ac:chgData name="Lindsey Anderson" userId="6d4fb49d4867a9b1" providerId="LiveId" clId="{D5E7AC19-9CB3-40D7-A709-70750D1415E1}" dt="2022-10-20T04:57:11.209" v="414" actId="1076"/>
          <ac:picMkLst>
            <pc:docMk/>
            <pc:sldMk cId="2209903562" sldId="262"/>
            <ac:picMk id="5122" creationId="{FAA54978-F39D-E09F-0A19-9A1EB4E67AB3}"/>
          </ac:picMkLst>
        </pc:picChg>
        <pc:picChg chg="add mod">
          <ac:chgData name="Lindsey Anderson" userId="6d4fb49d4867a9b1" providerId="LiveId" clId="{D5E7AC19-9CB3-40D7-A709-70750D1415E1}" dt="2022-10-20T04:57:09.206" v="413" actId="1076"/>
          <ac:picMkLst>
            <pc:docMk/>
            <pc:sldMk cId="2209903562" sldId="262"/>
            <ac:picMk id="5124" creationId="{0534FB3B-8347-277B-FD8C-3D2BFDECECE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10/20/2022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1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5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8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6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2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8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4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7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24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77" r:id="rId6"/>
    <p:sldLayoutId id="2147483773" r:id="rId7"/>
    <p:sldLayoutId id="2147483774" r:id="rId8"/>
    <p:sldLayoutId id="2147483775" r:id="rId9"/>
    <p:sldLayoutId id="2147483776" r:id="rId10"/>
    <p:sldLayoutId id="214748377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43NADjpqoE?start=8&amp;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3D purple chromosome design">
            <a:extLst>
              <a:ext uri="{FF2B5EF4-FFF2-40B4-BE49-F238E27FC236}">
                <a16:creationId xmlns:a16="http://schemas.microsoft.com/office/drawing/2014/main" id="{D55B3336-6B9B-E951-3531-430D1F90A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3" r="-2" b="3913"/>
          <a:stretch/>
        </p:blipFill>
        <p:spPr>
          <a:xfrm>
            <a:off x="-1" y="10"/>
            <a:ext cx="7456513" cy="6857990"/>
          </a:xfrm>
          <a:custGeom>
            <a:avLst/>
            <a:gdLst/>
            <a:ahLst/>
            <a:cxnLst/>
            <a:rect l="l" t="t" r="r" b="b"/>
            <a:pathLst>
              <a:path w="7456513" h="6858000">
                <a:moveTo>
                  <a:pt x="0" y="0"/>
                </a:moveTo>
                <a:lnTo>
                  <a:pt x="6059386" y="0"/>
                </a:lnTo>
                <a:lnTo>
                  <a:pt x="6059386" y="1375489"/>
                </a:lnTo>
                <a:lnTo>
                  <a:pt x="7456513" y="1375489"/>
                </a:lnTo>
                <a:lnTo>
                  <a:pt x="74565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85818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85818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5798A-3DFF-CF87-D382-4E378FE4D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2255" y="106508"/>
            <a:ext cx="5364579" cy="115887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800" dirty="0"/>
              <a:t>Salvador Dali</a:t>
            </a:r>
          </a:p>
          <a:p>
            <a:pPr algn="ctr"/>
            <a:r>
              <a:rPr lang="en-US" i="0" dirty="0">
                <a:effectLst/>
              </a:rPr>
              <a:t>May 11, 1904 - January 23, 1989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2CD004-39A2-D61E-ADE6-62DAB25A840D}"/>
              </a:ext>
            </a:extLst>
          </p:cNvPr>
          <p:cNvSpPr/>
          <p:nvPr/>
        </p:nvSpPr>
        <p:spPr>
          <a:xfrm>
            <a:off x="7647709" y="1371880"/>
            <a:ext cx="4276436" cy="52321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DF5AA5-FBB4-86E0-9BBE-BC17FC660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043" y="1644892"/>
            <a:ext cx="3648791" cy="46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51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nline Media 15" title="Salvador Dali for Kids, Teachers &amp; Parents">
            <a:hlinkClick r:id="" action="ppaction://media"/>
            <a:extLst>
              <a:ext uri="{FF2B5EF4-FFF2-40B4-BE49-F238E27FC236}">
                <a16:creationId xmlns:a16="http://schemas.microsoft.com/office/drawing/2014/main" id="{50264968-9308-3F35-9BAA-1F3CD58E32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1532" y="357073"/>
            <a:ext cx="10874076" cy="614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22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70000">
        <p15:prstTrans prst="fallOver"/>
      </p:transition>
    </mc:Choice>
    <mc:Fallback xmlns="">
      <p:transition spd="slow" advTm="17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2067">
            <a:extLst>
              <a:ext uri="{FF2B5EF4-FFF2-40B4-BE49-F238E27FC236}">
                <a16:creationId xmlns:a16="http://schemas.microsoft.com/office/drawing/2014/main" id="{CCC95119-6D9D-3542-9E0E-4171B33D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EFC92F19-7317-314C-81B7-43B8B687F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72" name="Rectangle 2071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Turbulent Love Story That Salvador Dalí Kept Secret Until His Death">
            <a:extLst>
              <a:ext uri="{FF2B5EF4-FFF2-40B4-BE49-F238E27FC236}">
                <a16:creationId xmlns:a16="http://schemas.microsoft.com/office/drawing/2014/main" id="{3D8E6A4B-EB38-6838-8992-F0BCE43E5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r="3544"/>
          <a:stretch/>
        </p:blipFill>
        <p:spPr bwMode="auto">
          <a:xfrm>
            <a:off x="20" y="10"/>
            <a:ext cx="7444308" cy="6857990"/>
          </a:xfrm>
          <a:custGeom>
            <a:avLst/>
            <a:gdLst/>
            <a:ahLst/>
            <a:cxnLst/>
            <a:rect l="l" t="t" r="r" b="b"/>
            <a:pathLst>
              <a:path w="7444328" h="6858000">
                <a:moveTo>
                  <a:pt x="0" y="0"/>
                </a:moveTo>
                <a:lnTo>
                  <a:pt x="6874601" y="0"/>
                </a:lnTo>
                <a:lnTo>
                  <a:pt x="6874601" y="565149"/>
                </a:lnTo>
                <a:lnTo>
                  <a:pt x="7444328" y="565149"/>
                </a:lnTo>
                <a:lnTo>
                  <a:pt x="744432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4" name="Rectangle 2073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10472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10472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848D3-EC99-523E-056C-E2EFBC833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350" y="306933"/>
            <a:ext cx="5032602" cy="7730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Salvador Dali’s Life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E6B8B-DDFB-1CEE-435C-4D1DE9A6C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93541" y="986997"/>
            <a:ext cx="4358697" cy="574631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Born in Figueres, Catalonia Spain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Began drawing school in 1916 at age 12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In 1922 Dali moved to Madrid for college, he became known for being very eccentric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Married wife, Gala, in 1934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Became famous Surrealism artist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Made many famous friends like Elvis Presley, John Lennon, David Bowie, Pablo Picasso, Sigmund Freud &amp; Alice Cooper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Made a short film titled “</a:t>
            </a:r>
            <a:r>
              <a:rPr lang="en-US" dirty="0" err="1"/>
              <a:t>Destino</a:t>
            </a:r>
            <a:r>
              <a:rPr lang="en-US" dirty="0"/>
              <a:t>” with Walt Disney in 1946, it was not completed until 2003…57 years later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Dali died in January 23, 1989 listening to his favorite record, Tristan &amp; Isolde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6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Burning Giraffe, 1937 - Salvador Dali - WikiArt.org">
            <a:extLst>
              <a:ext uri="{FF2B5EF4-FFF2-40B4-BE49-F238E27FC236}">
                <a16:creationId xmlns:a16="http://schemas.microsoft.com/office/drawing/2014/main" id="{24FFBC00-123B-B209-417B-2D63C80B4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626" y="1241496"/>
            <a:ext cx="2949503" cy="377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tamorphosis of Narcissus - Wikipedia">
            <a:extLst>
              <a:ext uri="{FF2B5EF4-FFF2-40B4-BE49-F238E27FC236}">
                <a16:creationId xmlns:a16="http://schemas.microsoft.com/office/drawing/2014/main" id="{88BD9936-7D36-4AAB-5FF0-4EFCA5CFB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39" y="513699"/>
            <a:ext cx="37242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B1B727-080B-3491-AEB6-A27CB4F3172A}"/>
              </a:ext>
            </a:extLst>
          </p:cNvPr>
          <p:cNvSpPr txBox="1"/>
          <p:nvPr/>
        </p:nvSpPr>
        <p:spPr>
          <a:xfrm>
            <a:off x="4918586" y="76860"/>
            <a:ext cx="339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Metamorphosis of Narcissus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319E9-BE2B-153E-35B7-B3D6BC9CA744}"/>
              </a:ext>
            </a:extLst>
          </p:cNvPr>
          <p:cNvSpPr txBox="1"/>
          <p:nvPr/>
        </p:nvSpPr>
        <p:spPr>
          <a:xfrm>
            <a:off x="8952050" y="5115625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Burning Giraffe</a:t>
            </a:r>
          </a:p>
        </p:txBody>
      </p:sp>
      <p:pic>
        <p:nvPicPr>
          <p:cNvPr id="3082" name="Picture 10" descr="Dali elephants by Ferevel on DeviantArt">
            <a:extLst>
              <a:ext uri="{FF2B5EF4-FFF2-40B4-BE49-F238E27FC236}">
                <a16:creationId xmlns:a16="http://schemas.microsoft.com/office/drawing/2014/main" id="{F6AE158C-77B4-9119-20D3-7F33D37DB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71" y="737055"/>
            <a:ext cx="3291666" cy="23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D896EF-60FC-12E4-7B51-EE5E9B905723}"/>
              </a:ext>
            </a:extLst>
          </p:cNvPr>
          <p:cNvSpPr txBox="1"/>
          <p:nvPr/>
        </p:nvSpPr>
        <p:spPr>
          <a:xfrm>
            <a:off x="1083505" y="35562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Elephants</a:t>
            </a:r>
          </a:p>
        </p:txBody>
      </p:sp>
      <p:pic>
        <p:nvPicPr>
          <p:cNvPr id="3084" name="Picture 12" descr="The enigma of my desire or my mother Photograph by Salvador Dali | Fine Art  America">
            <a:extLst>
              <a:ext uri="{FF2B5EF4-FFF2-40B4-BE49-F238E27FC236}">
                <a16:creationId xmlns:a16="http://schemas.microsoft.com/office/drawing/2014/main" id="{9E9C75B1-5FA5-FF6D-D8D8-C64259785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82" y="3192515"/>
            <a:ext cx="4435775" cy="320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203044-0A57-CABC-5EA4-43B63A1B8406}"/>
              </a:ext>
            </a:extLst>
          </p:cNvPr>
          <p:cNvSpPr txBox="1"/>
          <p:nvPr/>
        </p:nvSpPr>
        <p:spPr>
          <a:xfrm>
            <a:off x="3303916" y="6466334"/>
            <a:ext cx="414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Enigma of Desire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95FB9-408C-831B-9AE1-B018876154E3}"/>
              </a:ext>
            </a:extLst>
          </p:cNvPr>
          <p:cNvSpPr txBox="1"/>
          <p:nvPr/>
        </p:nvSpPr>
        <p:spPr>
          <a:xfrm>
            <a:off x="407866" y="3350237"/>
            <a:ext cx="34188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ART</a:t>
            </a:r>
          </a:p>
          <a:p>
            <a:r>
              <a:rPr lang="en-US" sz="4400" u="sng" dirty="0"/>
              <a:t>WORK</a:t>
            </a:r>
          </a:p>
          <a:p>
            <a:endParaRPr lang="en-US" sz="2800" u="sng" dirty="0"/>
          </a:p>
          <a:p>
            <a:r>
              <a:rPr lang="en-US" sz="2200" dirty="0"/>
              <a:t>What do you notice about them all?</a:t>
            </a:r>
          </a:p>
        </p:txBody>
      </p:sp>
    </p:spTree>
    <p:extLst>
      <p:ext uri="{BB962C8B-B14F-4D97-AF65-F5344CB8AC3E}">
        <p14:creationId xmlns:p14="http://schemas.microsoft.com/office/powerpoint/2010/main" val="132243553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CCC95119-6D9D-3542-9E0E-4171B33D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EFC92F19-7317-314C-81B7-43B8B687F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ali,The Persistence of Memory - Download Free 3D model by arloopa  (@arloopa) [ab3e99f]">
            <a:extLst>
              <a:ext uri="{FF2B5EF4-FFF2-40B4-BE49-F238E27FC236}">
                <a16:creationId xmlns:a16="http://schemas.microsoft.com/office/drawing/2014/main" id="{FEDA22D7-B08C-542F-7DD7-FD42FED5E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9" r="18012"/>
          <a:stretch/>
        </p:blipFill>
        <p:spPr bwMode="auto">
          <a:xfrm>
            <a:off x="20" y="10"/>
            <a:ext cx="7444308" cy="6857990"/>
          </a:xfrm>
          <a:custGeom>
            <a:avLst/>
            <a:gdLst/>
            <a:ahLst/>
            <a:cxnLst/>
            <a:rect l="l" t="t" r="r" b="b"/>
            <a:pathLst>
              <a:path w="7444328" h="6858000">
                <a:moveTo>
                  <a:pt x="0" y="0"/>
                </a:moveTo>
                <a:lnTo>
                  <a:pt x="6874601" y="0"/>
                </a:lnTo>
                <a:lnTo>
                  <a:pt x="6874601" y="565149"/>
                </a:lnTo>
                <a:lnTo>
                  <a:pt x="7444328" y="565149"/>
                </a:lnTo>
                <a:lnTo>
                  <a:pt x="744432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10472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10472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04277-1EF7-E475-7695-AAA4A7540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622" y="1708311"/>
            <a:ext cx="5316378" cy="12009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/>
              <a:t>T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 Persistence of Memory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CF32B-CCE9-3CB3-2AC5-2F5A84340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37895" y="2591337"/>
            <a:ext cx="4029634" cy="243786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This painting was Dali’s “big break” and is know as one of the most famous surrealism paintings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Surrealism is art that adds an artistic twist to everyday objects</a:t>
            </a:r>
          </a:p>
        </p:txBody>
      </p:sp>
    </p:spTree>
    <p:extLst>
      <p:ext uri="{BB962C8B-B14F-4D97-AF65-F5344CB8AC3E}">
        <p14:creationId xmlns:p14="http://schemas.microsoft.com/office/powerpoint/2010/main" val="140729335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C9F2-8065-07F6-7704-4595CD8E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21" y="33042"/>
            <a:ext cx="7891760" cy="8186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Today’s Art Lesson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C678A-CB63-9ECE-E9C6-CE03E749E206}"/>
              </a:ext>
            </a:extLst>
          </p:cNvPr>
          <p:cNvSpPr txBox="1"/>
          <p:nvPr/>
        </p:nvSpPr>
        <p:spPr>
          <a:xfrm>
            <a:off x="3942272" y="736808"/>
            <a:ext cx="5822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Self-Portrait with a quirky twist!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AA54978-F39D-E09F-0A19-9A1EB4E67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1" y="2084076"/>
            <a:ext cx="35623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re's a Dragon in my Art Room: Second graders grow mustaches!!">
            <a:extLst>
              <a:ext uri="{FF2B5EF4-FFF2-40B4-BE49-F238E27FC236}">
                <a16:creationId xmlns:a16="http://schemas.microsoft.com/office/drawing/2014/main" id="{0534FB3B-8347-277B-FD8C-3D2BFDEC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349014"/>
            <a:ext cx="7296030" cy="51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9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InterweaveVTI">
  <a:themeElements>
    <a:clrScheme name="AnalogousFromDarkSeedLeftStep">
      <a:dk1>
        <a:srgbClr val="000000"/>
      </a:dk1>
      <a:lt1>
        <a:srgbClr val="FFFFFF"/>
      </a:lt1>
      <a:dk2>
        <a:srgbClr val="1F1833"/>
      </a:dk2>
      <a:lt2>
        <a:srgbClr val="F0F3F2"/>
      </a:lt2>
      <a:accent1>
        <a:srgbClr val="E72983"/>
      </a:accent1>
      <a:accent2>
        <a:srgbClr val="D517C0"/>
      </a:accent2>
      <a:accent3>
        <a:srgbClr val="AD29E7"/>
      </a:accent3>
      <a:accent4>
        <a:srgbClr val="501DD6"/>
      </a:accent4>
      <a:accent5>
        <a:srgbClr val="2943E7"/>
      </a:accent5>
      <a:accent6>
        <a:srgbClr val="1781D5"/>
      </a:accent6>
      <a:hlink>
        <a:srgbClr val="433FBF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672</TotalTime>
  <Words>180</Words>
  <Application>Microsoft Office PowerPoint</Application>
  <PresentationFormat>Widescreen</PresentationFormat>
  <Paragraphs>25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Neue Haas Grotesk Text Pro</vt:lpstr>
      <vt:lpstr>InterweaveVTI</vt:lpstr>
      <vt:lpstr>PowerPoint Presentation</vt:lpstr>
      <vt:lpstr>PowerPoint Presentation</vt:lpstr>
      <vt:lpstr>Salvador Dali’s Life</vt:lpstr>
      <vt:lpstr>PowerPoint Presentation</vt:lpstr>
      <vt:lpstr>The Persistence of Memory</vt:lpstr>
      <vt:lpstr>Today’s Art Lesson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Anderson</dc:creator>
  <cp:lastModifiedBy>Lindsey Anderson</cp:lastModifiedBy>
  <cp:revision>1</cp:revision>
  <dcterms:created xsi:type="dcterms:W3CDTF">2022-10-19T17:54:02Z</dcterms:created>
  <dcterms:modified xsi:type="dcterms:W3CDTF">2022-10-20T20:34:30Z</dcterms:modified>
</cp:coreProperties>
</file>