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5" r:id="rId5"/>
    <p:sldId id="313" r:id="rId6"/>
    <p:sldId id="311" r:id="rId7"/>
    <p:sldId id="312" r:id="rId8"/>
    <p:sldId id="315" r:id="rId9"/>
    <p:sldId id="31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nPTnsOHDxE?start=1&amp;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7CF58C1-BE8C-45CC-4293-6700418C1A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55" r="9539" b="2"/>
          <a:stretch/>
        </p:blipFill>
        <p:spPr>
          <a:xfrm>
            <a:off x="-6" y="10"/>
            <a:ext cx="12200231" cy="6857990"/>
          </a:xfrm>
          <a:prstGeom prst="rect">
            <a:avLst/>
          </a:prstGeom>
        </p:spPr>
      </p:pic>
      <p:sp useBgFill="1">
        <p:nvSpPr>
          <p:cNvPr id="88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0733" y="2074339"/>
            <a:ext cx="7219954" cy="1828801"/>
          </a:xfrm>
        </p:spPr>
        <p:txBody>
          <a:bodyPr>
            <a:normAutofit/>
          </a:bodyPr>
          <a:lstStyle/>
          <a:p>
            <a:r>
              <a:rPr lang="en-US" sz="4800"/>
              <a:t>Jasper Johns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0733" y="3903138"/>
            <a:ext cx="7219954" cy="1049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EB355"/>
                </a:solidFill>
              </a:rPr>
              <a:t>Art Masterpiece</a:t>
            </a: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Jasper Johns Inspired Art!">
            <a:hlinkClick r:id="" action="ppaction://media"/>
            <a:extLst>
              <a:ext uri="{FF2B5EF4-FFF2-40B4-BE49-F238E27FC236}">
                <a16:creationId xmlns:a16="http://schemas.microsoft.com/office/drawing/2014/main" id="{2A9706A4-3998-964B-FF3E-879FFC0683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80035" y="407521"/>
            <a:ext cx="10431929" cy="589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4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606D-E560-4820-9C3E-3B881D30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Jasper Johns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38FEF-D5F9-8A85-7ABD-1EE55580C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885" y="2076450"/>
            <a:ext cx="5922671" cy="37147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Born May 15, 1930, in Augusta, Georgia</a:t>
            </a:r>
          </a:p>
          <a:p>
            <a:r>
              <a:rPr lang="en-US" dirty="0"/>
              <a:t>American Painter and Print Maker</a:t>
            </a:r>
          </a:p>
          <a:p>
            <a:r>
              <a:rPr lang="en-US" dirty="0"/>
              <a:t>He used Stencils and layers of paint to create his images. </a:t>
            </a:r>
          </a:p>
          <a:p>
            <a:r>
              <a:rPr lang="en-US" dirty="0"/>
              <a:t>His work was considered Abstract Expressionism and Pop Art</a:t>
            </a:r>
          </a:p>
          <a:p>
            <a:r>
              <a:rPr lang="en-US" dirty="0"/>
              <a:t>He loved to take everyday things to create interesting artwork.  </a:t>
            </a:r>
          </a:p>
          <a:p>
            <a:endParaRPr lang="en-US" dirty="0"/>
          </a:p>
        </p:txBody>
      </p:sp>
      <p:pic>
        <p:nvPicPr>
          <p:cNvPr id="1026" name="Picture 2" descr="Why Jasper Johns has been 'miscast' as a mysterious artist - CNN Style">
            <a:extLst>
              <a:ext uri="{FF2B5EF4-FFF2-40B4-BE49-F238E27FC236}">
                <a16:creationId xmlns:a16="http://schemas.microsoft.com/office/drawing/2014/main" id="{D3B41FD7-BC83-D73C-CD46-51726EE64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4" y="1866899"/>
            <a:ext cx="39243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4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898B-579F-3DC9-8A0E-AC3E40F3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Famous Work</a:t>
            </a:r>
          </a:p>
        </p:txBody>
      </p:sp>
      <p:pic>
        <p:nvPicPr>
          <p:cNvPr id="2050" name="Picture 2" descr="Three Flags (1958): The Story of Jasper Johns' iconic piece">
            <a:extLst>
              <a:ext uri="{FF2B5EF4-FFF2-40B4-BE49-F238E27FC236}">
                <a16:creationId xmlns:a16="http://schemas.microsoft.com/office/drawing/2014/main" id="{303EBC18-234A-54FF-8915-1DB41ACF2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2302816"/>
            <a:ext cx="4820063" cy="326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asper johns artwork - Online Discount Shop for Electronics, Apparel, Toys,  Books, Games, Computers, Shoes, Jewelry, Watches, Baby Products, Sports &amp;  Outdoors, Office Products, Bed &amp; Bath, Furniture, Tools, Hardware,  Automotive Parts,">
            <a:extLst>
              <a:ext uri="{FF2B5EF4-FFF2-40B4-BE49-F238E27FC236}">
                <a16:creationId xmlns:a16="http://schemas.microsoft.com/office/drawing/2014/main" id="{BD756643-BA78-1D07-C5EA-BBC68C08C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279" y="2294327"/>
            <a:ext cx="3221038" cy="321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lphabet | The Art Institute of Chicago">
            <a:extLst>
              <a:ext uri="{FF2B5EF4-FFF2-40B4-BE49-F238E27FC236}">
                <a16:creationId xmlns:a16="http://schemas.microsoft.com/office/drawing/2014/main" id="{7B69BB8A-3AAB-F331-9AF9-213A7D383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74" y="2138981"/>
            <a:ext cx="3072005" cy="358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86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1012-CEC1-9DA2-F70B-E85C665B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200EE-3EBA-5887-B947-2103C74BC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Where was Jasper Johns born?</a:t>
            </a:r>
          </a:p>
          <a:p>
            <a:r>
              <a:rPr lang="en-US" sz="3200" dirty="0"/>
              <a:t>What kind of art did he create?</a:t>
            </a:r>
          </a:p>
          <a:p>
            <a:r>
              <a:rPr lang="en-US" sz="3200" dirty="0"/>
              <a:t>What are some of his famous painting?</a:t>
            </a:r>
          </a:p>
          <a:p>
            <a:r>
              <a:rPr lang="en-US" sz="3200" dirty="0"/>
              <a:t>What is an everyday object you could turn into a painting?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3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6A7C4-DEB0-2173-D43D-154E961C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Jasper Johns Inspired 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DB7A25-C4BF-3BB4-D776-5A75DC451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81" y="1790124"/>
            <a:ext cx="2990698" cy="4782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F87599-9DB1-D9DE-58E5-471C2D8F5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830" y="1790124"/>
            <a:ext cx="3086918" cy="4846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94D7F1-C166-CEB4-C5A0-D650BD6AB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599" y="1790124"/>
            <a:ext cx="2972613" cy="475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62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{0BCF815F-D144-4F96-B6DF-61FDF7E208DF}tf00934815_win32</Template>
  <TotalTime>53</TotalTime>
  <Words>95</Words>
  <Application>Microsoft Office PowerPoint</Application>
  <PresentationFormat>Widescreen</PresentationFormat>
  <Paragraphs>15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Goudy Old Style</vt:lpstr>
      <vt:lpstr>Wingdings 2</vt:lpstr>
      <vt:lpstr>SlateVTI</vt:lpstr>
      <vt:lpstr>Jasper Johns</vt:lpstr>
      <vt:lpstr>PowerPoint Presentation</vt:lpstr>
      <vt:lpstr>Jasper Johns</vt:lpstr>
      <vt:lpstr>Famous Work</vt:lpstr>
      <vt:lpstr>Questions</vt:lpstr>
      <vt:lpstr>Your Jasper Johns Inspired 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Jasper Johns</dc:title>
  <dc:creator>Mark Shinpaugh</dc:creator>
  <cp:lastModifiedBy>Lindsey Anderson</cp:lastModifiedBy>
  <cp:revision>1</cp:revision>
  <dcterms:created xsi:type="dcterms:W3CDTF">2022-07-18T13:54:32Z</dcterms:created>
  <dcterms:modified xsi:type="dcterms:W3CDTF">2022-10-18T17:59:07Z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