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82" r:id="rId5"/>
    <p:sldId id="292" r:id="rId6"/>
    <p:sldId id="297" r:id="rId7"/>
    <p:sldId id="283" r:id="rId8"/>
    <p:sldId id="284" r:id="rId9"/>
    <p:sldId id="294" r:id="rId10"/>
    <p:sldId id="29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BC2"/>
    <a:srgbClr val="FDFBC1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E9639D4-E3E2-4D34-9284-5A2195B3D0D7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31" autoAdjust="0"/>
  </p:normalViewPr>
  <p:slideViewPr>
    <p:cSldViewPr snapToGrid="0">
      <p:cViewPr varScale="1">
        <p:scale>
          <a:sx n="90" d="100"/>
          <a:sy n="90" d="100"/>
        </p:scale>
        <p:origin x="528" y="78"/>
      </p:cViewPr>
      <p:guideLst/>
    </p:cSldViewPr>
  </p:slideViewPr>
  <p:outlineViewPr>
    <p:cViewPr>
      <p:scale>
        <a:sx n="33" d="100"/>
        <a:sy n="33" d="100"/>
      </p:scale>
      <p:origin x="0" y="-69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2886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077DB-935E-4A0A-947A-D283B9F9F452}" type="datetimeFigureOut">
              <a:rPr lang="en-ZA" smtClean="0"/>
              <a:t>2021/10/19</a:t>
            </a:fld>
            <a:endParaRPr lang="en-Z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C0B10-7CAE-41E4-AB02-7E8B1FF2B898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9EC30E-1A71-4188-9BE7-E2A64929A436}" type="datetimeFigureOut">
              <a:rPr lang="en-ZA" smtClean="0"/>
              <a:t>2021/10/19</a:t>
            </a:fld>
            <a:endParaRPr lang="en-Z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30193B-564F-4854-8A52-728F3FB19C85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60381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BE77267-9F51-4226-989C-ED57465596ED}"/>
              </a:ext>
            </a:extLst>
          </p:cNvPr>
          <p:cNvSpPr/>
          <p:nvPr userDrawn="1"/>
        </p:nvSpPr>
        <p:spPr>
          <a:xfrm>
            <a:off x="0" y="6714000"/>
            <a:ext cx="12192000" cy="14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A2CC678-341F-44F8-AE2E-A6C84D75C56A}"/>
              </a:ext>
            </a:extLst>
          </p:cNvPr>
          <p:cNvSpPr/>
          <p:nvPr userDrawn="1"/>
        </p:nvSpPr>
        <p:spPr>
          <a:xfrm>
            <a:off x="0" y="0"/>
            <a:ext cx="12192000" cy="14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87A001A-FE8B-41CE-AC81-69D4A2339087}"/>
              </a:ext>
            </a:extLst>
          </p:cNvPr>
          <p:cNvSpPr/>
          <p:nvPr userDrawn="1"/>
        </p:nvSpPr>
        <p:spPr>
          <a:xfrm>
            <a:off x="0" y="92074"/>
            <a:ext cx="144000" cy="66294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1416AC-94BD-4442-B771-E1ACAA70367E}"/>
              </a:ext>
            </a:extLst>
          </p:cNvPr>
          <p:cNvSpPr/>
          <p:nvPr userDrawn="1"/>
        </p:nvSpPr>
        <p:spPr>
          <a:xfrm>
            <a:off x="12048000" y="92074"/>
            <a:ext cx="144000" cy="66294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DB31DC4-A207-4A23-8E7A-40D0ECD04FD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36000 w 12192000"/>
              <a:gd name="connsiteY0" fmla="*/ 36000 h 6858000"/>
              <a:gd name="connsiteX1" fmla="*/ 36000 w 12192000"/>
              <a:gd name="connsiteY1" fmla="*/ 6822000 h 6858000"/>
              <a:gd name="connsiteX2" fmla="*/ 12156000 w 12192000"/>
              <a:gd name="connsiteY2" fmla="*/ 6822000 h 6858000"/>
              <a:gd name="connsiteX3" fmla="*/ 12156000 w 12192000"/>
              <a:gd name="connsiteY3" fmla="*/ 36000 h 6858000"/>
              <a:gd name="connsiteX4" fmla="*/ 0 w 12192000"/>
              <a:gd name="connsiteY4" fmla="*/ 0 h 6858000"/>
              <a:gd name="connsiteX5" fmla="*/ 36000 w 12192000"/>
              <a:gd name="connsiteY5" fmla="*/ 0 h 6858000"/>
              <a:gd name="connsiteX6" fmla="*/ 12156000 w 12192000"/>
              <a:gd name="connsiteY6" fmla="*/ 0 h 6858000"/>
              <a:gd name="connsiteX7" fmla="*/ 12192000 w 12192000"/>
              <a:gd name="connsiteY7" fmla="*/ 0 h 6858000"/>
              <a:gd name="connsiteX8" fmla="*/ 12192000 w 12192000"/>
              <a:gd name="connsiteY8" fmla="*/ 36000 h 6858000"/>
              <a:gd name="connsiteX9" fmla="*/ 12192000 w 12192000"/>
              <a:gd name="connsiteY9" fmla="*/ 6822000 h 6858000"/>
              <a:gd name="connsiteX10" fmla="*/ 12192000 w 12192000"/>
              <a:gd name="connsiteY10" fmla="*/ 6858000 h 6858000"/>
              <a:gd name="connsiteX11" fmla="*/ 12156000 w 12192000"/>
              <a:gd name="connsiteY11" fmla="*/ 6858000 h 6858000"/>
              <a:gd name="connsiteX12" fmla="*/ 36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6822000 h 6858000"/>
              <a:gd name="connsiteX15" fmla="*/ 0 w 12192000"/>
              <a:gd name="connsiteY15" fmla="*/ 36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0">
                <a:moveTo>
                  <a:pt x="36000" y="36000"/>
                </a:moveTo>
                <a:lnTo>
                  <a:pt x="36000" y="6822000"/>
                </a:lnTo>
                <a:lnTo>
                  <a:pt x="12156000" y="6822000"/>
                </a:lnTo>
                <a:lnTo>
                  <a:pt x="12156000" y="36000"/>
                </a:lnTo>
                <a:close/>
                <a:moveTo>
                  <a:pt x="0" y="0"/>
                </a:moveTo>
                <a:lnTo>
                  <a:pt x="36000" y="0"/>
                </a:lnTo>
                <a:lnTo>
                  <a:pt x="12156000" y="0"/>
                </a:lnTo>
                <a:lnTo>
                  <a:pt x="12192000" y="0"/>
                </a:lnTo>
                <a:lnTo>
                  <a:pt x="12192000" y="36000"/>
                </a:lnTo>
                <a:lnTo>
                  <a:pt x="12192000" y="6822000"/>
                </a:lnTo>
                <a:lnTo>
                  <a:pt x="12192000" y="6858000"/>
                </a:lnTo>
                <a:lnTo>
                  <a:pt x="12156000" y="6858000"/>
                </a:lnTo>
                <a:lnTo>
                  <a:pt x="36000" y="6858000"/>
                </a:lnTo>
                <a:lnTo>
                  <a:pt x="0" y="6858000"/>
                </a:lnTo>
                <a:lnTo>
                  <a:pt x="0" y="6822000"/>
                </a:lnTo>
                <a:lnTo>
                  <a:pt x="0" y="36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ZA" dirty="0"/>
          </a:p>
        </p:txBody>
      </p:sp>
      <p:sp>
        <p:nvSpPr>
          <p:cNvPr id="9" name="Picture Placeholder 1">
            <a:extLst>
              <a:ext uri="{FF2B5EF4-FFF2-40B4-BE49-F238E27FC236}">
                <a16:creationId xmlns:a16="http://schemas.microsoft.com/office/drawing/2014/main" id="{837F9836-5B23-424D-8C60-AC02A8512A4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44000" y="144000"/>
            <a:ext cx="11905200" cy="6570000"/>
          </a:xfrm>
          <a:solidFill>
            <a:schemeClr val="bg1">
              <a:lumMod val="95000"/>
            </a:schemeClr>
          </a:solidFill>
        </p:spPr>
        <p:txBody>
          <a:bodyPr lIns="0" rIns="1764000" anchor="ctr"/>
          <a:lstStyle>
            <a:lvl1pPr marL="0" indent="0" algn="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359999"/>
            <a:ext cx="4416588" cy="5321927"/>
          </a:xfrm>
          <a:gradFill>
            <a:gsLst>
              <a:gs pos="46000">
                <a:schemeClr val="bg1">
                  <a:alpha val="90000"/>
                </a:schemeClr>
              </a:gs>
              <a:gs pos="0">
                <a:schemeClr val="accent1">
                  <a:lumMod val="20000"/>
                  <a:lumOff val="80000"/>
                  <a:alpha val="50000"/>
                </a:schemeClr>
              </a:gs>
              <a:gs pos="80000">
                <a:schemeClr val="bg1"/>
              </a:gs>
            </a:gsLst>
            <a:lin ang="3600000" scaled="0"/>
          </a:gradFill>
        </p:spPr>
        <p:txBody>
          <a:bodyPr lIns="72000" rIns="180000" bIns="180000" anchor="b"/>
          <a:lstStyle>
            <a:lvl1pPr algn="r">
              <a:lnSpc>
                <a:spcPts val="4700"/>
              </a:lnSpc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presentation title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9999" y="5681926"/>
            <a:ext cx="4416587" cy="816075"/>
          </a:xfrm>
          <a:solidFill>
            <a:schemeClr val="bg1">
              <a:alpha val="80000"/>
            </a:schemeClr>
          </a:solidFill>
          <a:ln w="3175">
            <a:gradFill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0"/>
            </a:gradFill>
          </a:ln>
        </p:spPr>
        <p:txBody>
          <a:bodyPr tIns="144000" rIns="180000"/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79100" y="804500"/>
            <a:ext cx="4416588" cy="3818712"/>
          </a:xfrm>
          <a:gradFill>
            <a:gsLst>
              <a:gs pos="46000">
                <a:schemeClr val="bg1">
                  <a:alpha val="90000"/>
                </a:schemeClr>
              </a:gs>
              <a:gs pos="0">
                <a:schemeClr val="accent1">
                  <a:lumMod val="20000"/>
                  <a:lumOff val="80000"/>
                  <a:alpha val="50000"/>
                </a:schemeClr>
              </a:gs>
              <a:gs pos="80000">
                <a:schemeClr val="bg1"/>
              </a:gs>
            </a:gsLst>
            <a:lin ang="3600000" scaled="0"/>
          </a:gradFill>
        </p:spPr>
        <p:txBody>
          <a:bodyPr lIns="72000" rIns="180000" bIns="180000" anchor="b"/>
          <a:lstStyle>
            <a:lvl1pPr algn="r">
              <a:lnSpc>
                <a:spcPts val="4700"/>
              </a:lnSpc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segue title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9099" y="4623212"/>
            <a:ext cx="4416587" cy="816075"/>
          </a:xfrm>
          <a:solidFill>
            <a:schemeClr val="bg1">
              <a:alpha val="80000"/>
            </a:schemeClr>
          </a:solidFill>
          <a:ln>
            <a:gradFill>
              <a:gsLst>
                <a:gs pos="0">
                  <a:schemeClr val="bg1">
                    <a:lumMod val="7500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txBody>
          <a:bodyPr tIns="144000" rIns="180000"/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B24018-690B-4552-9994-3F090E16014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D8B2323-066D-4AC1-9FC8-A06D7E8B581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554632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56F629-658F-4B7E-A1D1-2522EA76B0D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5380A33-49FB-43FC-B60E-34A2E5556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449EF3-C757-4F43-906C-DE0FF6262B2F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16924A5-8BD5-4AC6-84B9-2F1A4AFCF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4C657649-400B-459D-918F-D5C58351DE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9886" y="1512000"/>
            <a:ext cx="5472114" cy="4664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923135C-68B1-4D2B-80D0-318CB859F7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1886" y="1512000"/>
            <a:ext cx="5472114" cy="4664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449EF3-C757-4F43-906C-DE0FF6262B2F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16924A5-8BD5-4AC6-84B9-2F1A4AFCF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BF39E7D-3145-466A-B07A-D49E661CEF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886" y="1512000"/>
            <a:ext cx="547211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D33A71EE-E94D-4F02-B8C5-DC59F45638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99886" y="1512000"/>
            <a:ext cx="547211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EF63D731-8A55-4A6C-A975-9B0F1F4356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99886" y="2505075"/>
            <a:ext cx="5472114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60CBD79B-0266-4692-9562-0F7706A271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1887" y="2505075"/>
            <a:ext cx="5472114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5151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>
            <a:extLst>
              <a:ext uri="{FF2B5EF4-FFF2-40B4-BE49-F238E27FC236}">
                <a16:creationId xmlns:a16="http://schemas.microsoft.com/office/drawing/2014/main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3600000" cy="4679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01550" y="1511476"/>
            <a:ext cx="3600450" cy="4679249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71550" y="1511475"/>
            <a:ext cx="3600450" cy="4679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84F2FFD-7164-411A-96A5-A5211A6CA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>
            <a:extLst>
              <a:ext uri="{FF2B5EF4-FFF2-40B4-BE49-F238E27FC236}">
                <a16:creationId xmlns:a16="http://schemas.microsoft.com/office/drawing/2014/main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2160000" cy="4679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26412" y="1512000"/>
            <a:ext cx="2160588" cy="4679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1412" y="1512000"/>
            <a:ext cx="2160588" cy="4679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6412" y="1507535"/>
            <a:ext cx="2160588" cy="4679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11412" y="1507535"/>
            <a:ext cx="2160588" cy="468371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8B3FD9-234A-4B72-9A91-D7DD23D39CDC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FDBADDA-AF39-45A0-BBAB-A87608C0A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B24018-690B-4552-9994-3F090E16014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D8B2323-066D-4AC1-9FC8-A06D7E8B581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30A9B71-A789-4057-B729-15D78CF34E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5601" y="3263898"/>
            <a:ext cx="4840085" cy="1626013"/>
          </a:xfrm>
          <a:gradFill>
            <a:gsLst>
              <a:gs pos="31860">
                <a:schemeClr val="bg1">
                  <a:alpha val="90000"/>
                </a:schemeClr>
              </a:gs>
              <a:gs pos="0">
                <a:schemeClr val="accent1">
                  <a:lumMod val="20000"/>
                  <a:lumOff val="80000"/>
                  <a:alpha val="50000"/>
                </a:schemeClr>
              </a:gs>
              <a:gs pos="59000">
                <a:schemeClr val="bg1"/>
              </a:gs>
            </a:gsLst>
            <a:lin ang="3600000" scaled="0"/>
          </a:gradFill>
        </p:spPr>
        <p:txBody>
          <a:bodyPr lIns="72000" rIns="180000" bIns="180000" anchor="b"/>
          <a:lstStyle>
            <a:lvl1pPr algn="r">
              <a:lnSpc>
                <a:spcPts val="4700"/>
              </a:lnSpc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presentation title</a:t>
            </a:r>
            <a:endParaRPr lang="en-ZA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8A083984-DDF1-4D26-BB0A-9EE8430AB2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5601" y="4889910"/>
            <a:ext cx="4840085" cy="816077"/>
          </a:xfrm>
          <a:solidFill>
            <a:schemeClr val="bg1">
              <a:alpha val="80000"/>
            </a:schemeClr>
          </a:solidFill>
          <a:ln w="3175"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txBody>
          <a:bodyPr vert="horz" lIns="0" tIns="144000" rIns="180000" bIns="0" rtlCol="0">
            <a:noAutofit/>
          </a:bodyPr>
          <a:lstStyle>
            <a:lvl1pPr marL="0" indent="0" algn="r">
              <a:buNone/>
              <a:defRPr lang="en-US">
                <a:solidFill>
                  <a:schemeClr val="tx1"/>
                </a:solidFill>
              </a:defRPr>
            </a:lvl1pPr>
          </a:lstStyle>
          <a:p>
            <a:pPr marL="266700" lvl="0" indent="-266700" algn="r"/>
            <a:r>
              <a:rPr lang="en-US"/>
              <a:t>Edit Master text styles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05EC740-58FD-4D74-B7D7-DA487FC5E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987425"/>
            <a:ext cx="5472000" cy="47185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2043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B24018-690B-4552-9994-3F090E16014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D8B2323-066D-4AC1-9FC8-A06D7E8B581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30A9B71-A789-4057-B729-15D78CF34E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5601" y="3263898"/>
            <a:ext cx="4840085" cy="1626013"/>
          </a:xfrm>
          <a:gradFill>
            <a:gsLst>
              <a:gs pos="31860">
                <a:schemeClr val="bg1">
                  <a:alpha val="90000"/>
                </a:schemeClr>
              </a:gs>
              <a:gs pos="0">
                <a:schemeClr val="accent1">
                  <a:lumMod val="20000"/>
                  <a:lumOff val="80000"/>
                  <a:alpha val="50000"/>
                </a:schemeClr>
              </a:gs>
              <a:gs pos="59000">
                <a:schemeClr val="bg1"/>
              </a:gs>
            </a:gsLst>
            <a:lin ang="3600000" scaled="0"/>
          </a:gradFill>
        </p:spPr>
        <p:txBody>
          <a:bodyPr lIns="72000" rIns="180000" bIns="180000" anchor="b"/>
          <a:lstStyle>
            <a:lvl1pPr algn="r">
              <a:lnSpc>
                <a:spcPts val="4700"/>
              </a:lnSpc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presentation title</a:t>
            </a:r>
            <a:endParaRPr lang="en-ZA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8A083984-DDF1-4D26-BB0A-9EE8430AB2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5601" y="4889910"/>
            <a:ext cx="4840085" cy="816077"/>
          </a:xfrm>
          <a:solidFill>
            <a:schemeClr val="bg1">
              <a:alpha val="80000"/>
            </a:schemeClr>
          </a:solidFill>
          <a:ln w="3175"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txBody>
          <a:bodyPr vert="horz" lIns="0" tIns="144000" rIns="180000" bIns="0" rtlCol="0">
            <a:noAutofit/>
          </a:bodyPr>
          <a:lstStyle>
            <a:lvl1pPr marL="0" indent="0" algn="r">
              <a:buNone/>
              <a:defRPr lang="en-US">
                <a:solidFill>
                  <a:schemeClr val="tx1"/>
                </a:solidFill>
              </a:defRPr>
            </a:lvl1pPr>
          </a:lstStyle>
          <a:p>
            <a:pPr marL="266700" lvl="0" indent="-266700" algn="r"/>
            <a:r>
              <a:rPr lang="en-US"/>
              <a:t>Edit Master text styles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E28466D9-7530-474E-BC12-1642958B72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5999" y="987425"/>
            <a:ext cx="5471999" cy="471856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5497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87D291-05F0-4DD7-A728-945B6C9F2382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1A6105F-5309-4A56-AAF2-8D4A0477F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A9BE28-009E-4D88-9951-81B453F75A4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solidFill>
            <a:schemeClr val="bg1"/>
          </a:solidFill>
        </p:spPr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">
            <a:extLst>
              <a:ext uri="{FF2B5EF4-FFF2-40B4-BE49-F238E27FC236}">
                <a16:creationId xmlns:a16="http://schemas.microsoft.com/office/drawing/2014/main" id="{837F9836-5B23-424D-8C60-AC02A8512A4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44000" y="144000"/>
            <a:ext cx="11905200" cy="6060155"/>
          </a:xfrm>
          <a:solidFill>
            <a:schemeClr val="bg1">
              <a:lumMod val="95000"/>
            </a:schemeClr>
          </a:solidFill>
        </p:spPr>
        <p:txBody>
          <a:bodyPr lIns="0" rIns="1764000" anchor="ctr"/>
          <a:lstStyle>
            <a:lvl1pPr marL="0" indent="0" algn="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79100" y="804500"/>
            <a:ext cx="4416588" cy="3818712"/>
          </a:xfrm>
          <a:gradFill>
            <a:gsLst>
              <a:gs pos="46000">
                <a:schemeClr val="bg1">
                  <a:alpha val="90000"/>
                </a:schemeClr>
              </a:gs>
              <a:gs pos="0">
                <a:schemeClr val="accent1">
                  <a:lumMod val="20000"/>
                  <a:lumOff val="80000"/>
                  <a:alpha val="50000"/>
                </a:schemeClr>
              </a:gs>
              <a:gs pos="80000">
                <a:schemeClr val="bg1"/>
              </a:gs>
            </a:gsLst>
            <a:lin ang="3600000" scaled="0"/>
          </a:gradFill>
        </p:spPr>
        <p:txBody>
          <a:bodyPr lIns="72000" rIns="180000" bIns="180000" anchor="b"/>
          <a:lstStyle>
            <a:lvl1pPr algn="r">
              <a:lnSpc>
                <a:spcPts val="4700"/>
              </a:lnSpc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segue title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9099" y="4623212"/>
            <a:ext cx="4416587" cy="816075"/>
          </a:xfrm>
          <a:solidFill>
            <a:schemeClr val="bg1">
              <a:alpha val="80000"/>
            </a:schemeClr>
          </a:solidFill>
          <a:ln>
            <a:gradFill>
              <a:gsLst>
                <a:gs pos="0">
                  <a:schemeClr val="bg1">
                    <a:lumMod val="7500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txBody>
          <a:bodyPr tIns="144000" rIns="180000"/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B24018-690B-4552-9994-3F090E16014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D8B2323-066D-4AC1-9FC8-A06D7E8B581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892051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">
            <a:extLst>
              <a:ext uri="{FF2B5EF4-FFF2-40B4-BE49-F238E27FC236}">
                <a16:creationId xmlns:a16="http://schemas.microsoft.com/office/drawing/2014/main" id="{837F9836-5B23-424D-8C60-AC02A8512A4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44000" y="144000"/>
            <a:ext cx="11905200" cy="6060155"/>
          </a:xfrm>
          <a:solidFill>
            <a:schemeClr val="bg1">
              <a:lumMod val="95000"/>
            </a:schemeClr>
          </a:solidFill>
        </p:spPr>
        <p:txBody>
          <a:bodyPr lIns="0" tIns="180000" rIns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43600" y="2438399"/>
            <a:ext cx="5385600" cy="3044399"/>
          </a:xfrm>
          <a:gradFill>
            <a:gsLst>
              <a:gs pos="83186">
                <a:schemeClr val="bg1"/>
              </a:gs>
              <a:gs pos="0">
                <a:schemeClr val="accent1">
                  <a:lumMod val="20000"/>
                  <a:lumOff val="80000"/>
                  <a:alpha val="50000"/>
                </a:schemeClr>
              </a:gs>
              <a:gs pos="46000">
                <a:schemeClr val="bg1">
                  <a:alpha val="90000"/>
                </a:schemeClr>
              </a:gs>
            </a:gsLst>
            <a:lin ang="3600000" scaled="0"/>
          </a:gradFill>
        </p:spPr>
        <p:txBody>
          <a:bodyPr lIns="72000" tIns="180000" rIns="180000" bIns="0" anchor="t"/>
          <a:lstStyle>
            <a:lvl1pPr algn="r">
              <a:lnSpc>
                <a:spcPts val="4700"/>
              </a:lnSpc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presentation title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48971" y="4479264"/>
            <a:ext cx="2851629" cy="749534"/>
          </a:xfrm>
          <a:solidFill>
            <a:schemeClr val="bg1">
              <a:alpha val="80000"/>
            </a:schemeClr>
          </a:solidFill>
          <a:ln w="3175"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accent1"/>
                </a:gs>
              </a:gsLst>
              <a:lin ang="10800000" scaled="0"/>
            </a:gradFill>
          </a:ln>
        </p:spPr>
        <p:txBody>
          <a:bodyPr tIns="144000" rIns="180000"/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B24018-690B-4552-9994-3F090E16014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D8B2323-066D-4AC1-9FC8-A06D7E8B581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026815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">
            <a:extLst>
              <a:ext uri="{FF2B5EF4-FFF2-40B4-BE49-F238E27FC236}">
                <a16:creationId xmlns:a16="http://schemas.microsoft.com/office/drawing/2014/main" id="{837F9836-5B23-424D-8C60-AC02A8512A4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69100" y="144000"/>
            <a:ext cx="5280100" cy="6048000"/>
          </a:xfrm>
          <a:solidFill>
            <a:schemeClr val="bg1">
              <a:lumMod val="95000"/>
            </a:schemeClr>
          </a:solidFill>
        </p:spPr>
        <p:txBody>
          <a:bodyPr lIns="0" tIns="180000" rIns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93000" y="2438399"/>
            <a:ext cx="3836200" cy="3044399"/>
          </a:xfrm>
          <a:gradFill>
            <a:gsLst>
              <a:gs pos="83186">
                <a:schemeClr val="bg1"/>
              </a:gs>
              <a:gs pos="0">
                <a:schemeClr val="accent1">
                  <a:lumMod val="20000"/>
                  <a:lumOff val="80000"/>
                  <a:alpha val="50000"/>
                </a:schemeClr>
              </a:gs>
              <a:gs pos="46000">
                <a:schemeClr val="bg1">
                  <a:alpha val="90000"/>
                </a:schemeClr>
              </a:gs>
            </a:gsLst>
            <a:lin ang="3600000" scaled="0"/>
          </a:gradFill>
        </p:spPr>
        <p:txBody>
          <a:bodyPr lIns="432000" tIns="432000" rIns="72000" bIns="1188000" anchor="t"/>
          <a:lstStyle>
            <a:lvl1pPr algn="l">
              <a:lnSpc>
                <a:spcPts val="4700"/>
              </a:lnSpc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Title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47000" y="4465176"/>
            <a:ext cx="3372329" cy="774934"/>
          </a:xfrm>
          <a:solidFill>
            <a:schemeClr val="bg1">
              <a:alpha val="80000"/>
            </a:schemeClr>
          </a:solidFill>
          <a:ln w="3175"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accent1"/>
                </a:gs>
              </a:gsLst>
              <a:lin ang="10800000" scaled="0"/>
            </a:gradFill>
          </a:ln>
        </p:spPr>
        <p:txBody>
          <a:bodyPr lIns="180000" tIns="144000" r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3D3924F-A5EC-4141-A191-1A110C406AF7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32000" y="2438399"/>
            <a:ext cx="5472000" cy="3044400"/>
          </a:xfrm>
        </p:spPr>
        <p:txBody>
          <a:bodyPr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B24018-690B-4552-9994-3F090E16014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D8B2323-066D-4AC1-9FC8-A06D7E8B581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57081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">
            <a:extLst>
              <a:ext uri="{FF2B5EF4-FFF2-40B4-BE49-F238E27FC236}">
                <a16:creationId xmlns:a16="http://schemas.microsoft.com/office/drawing/2014/main" id="{837F9836-5B23-424D-8C60-AC02A8512A4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44000" y="144000"/>
            <a:ext cx="5280100" cy="6060155"/>
          </a:xfrm>
          <a:solidFill>
            <a:schemeClr val="bg1">
              <a:lumMod val="95000"/>
            </a:schemeClr>
          </a:solidFill>
        </p:spPr>
        <p:txBody>
          <a:bodyPr lIns="0" tIns="1440000" rIns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or Drag &amp; Drop your photo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3D3924F-A5EC-4141-A191-1A110C406AF7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096000" y="3263899"/>
            <a:ext cx="5472000" cy="2442088"/>
          </a:xfrm>
        </p:spPr>
        <p:txBody>
          <a:bodyPr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B24018-690B-4552-9994-3F090E16014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D8B2323-066D-4AC1-9FC8-A06D7E8B581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30A9B71-A789-4057-B729-15D78CF34E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5601" y="3263898"/>
            <a:ext cx="4840085" cy="1626013"/>
          </a:xfrm>
          <a:gradFill>
            <a:gsLst>
              <a:gs pos="31860">
                <a:schemeClr val="bg1">
                  <a:alpha val="90000"/>
                </a:schemeClr>
              </a:gs>
              <a:gs pos="0">
                <a:schemeClr val="accent1">
                  <a:lumMod val="20000"/>
                  <a:lumOff val="80000"/>
                  <a:alpha val="50000"/>
                </a:schemeClr>
              </a:gs>
              <a:gs pos="59000">
                <a:schemeClr val="bg1"/>
              </a:gs>
            </a:gsLst>
            <a:lin ang="3600000" scaled="0"/>
          </a:gradFill>
        </p:spPr>
        <p:txBody>
          <a:bodyPr lIns="72000" rIns="180000" bIns="180000" anchor="b"/>
          <a:lstStyle>
            <a:lvl1pPr algn="r">
              <a:lnSpc>
                <a:spcPts val="4700"/>
              </a:lnSpc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presentation title</a:t>
            </a:r>
            <a:endParaRPr lang="en-ZA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499E1708-B7A6-4D6F-9968-5398B335FA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5601" y="4889912"/>
            <a:ext cx="4840085" cy="816075"/>
          </a:xfrm>
          <a:solidFill>
            <a:schemeClr val="bg1">
              <a:alpha val="80000"/>
            </a:schemeClr>
          </a:solidFill>
          <a:ln w="3175"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txBody>
          <a:bodyPr tIns="144000" rIns="180000"/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775291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>
            <a:extLst>
              <a:ext uri="{FF2B5EF4-FFF2-40B4-BE49-F238E27FC236}">
                <a16:creationId xmlns:a16="http://schemas.microsoft.com/office/drawing/2014/main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  <p:sp>
        <p:nvSpPr>
          <p:cNvPr id="3" name="Comparison Left Placeholder 1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5834"/>
            <a:ext cx="5472000" cy="360000"/>
          </a:xfrm>
        </p:spPr>
        <p:txBody>
          <a:bodyPr anchor="t"/>
          <a:lstStyle>
            <a:lvl1pPr marL="0" indent="0">
              <a:buNone/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023668"/>
            <a:ext cx="5472000" cy="4168332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12" name="Comparison Left Placeholder 2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1516359"/>
            <a:ext cx="5472000" cy="358775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2020359"/>
            <a:ext cx="5472113" cy="4170891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8FD215-79E5-48E4-95DB-2C5E5A1F8E8F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F905B34-4C18-4A8D-8167-57B7BF03D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09955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FDA3C530-12F9-48FC-BC5E-D34BDC504BC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44000" y="143999"/>
            <a:ext cx="11905200" cy="6047999"/>
          </a:xfrm>
          <a:solidFill>
            <a:schemeClr val="bg1">
              <a:lumMod val="95000"/>
            </a:schemeClr>
          </a:solidFill>
        </p:spPr>
        <p:txBody>
          <a:bodyPr lIns="0" rIns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or Drag &amp; Drop your photo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64900" y="4910452"/>
            <a:ext cx="4101900" cy="773546"/>
          </a:xfrm>
          <a:solidFill>
            <a:schemeClr val="tx1"/>
          </a:solidFill>
        </p:spPr>
        <p:txBody>
          <a:bodyPr lIns="180000" tIns="72000" rIns="180000" anchor="t"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Enter your caption</a:t>
            </a:r>
            <a:endParaRPr lang="en-Z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EC14527-4DF5-4A98-AE66-C80F3B8E6D2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78C031A-1E1B-4E18-9052-CA6639754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87784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">
            <a:extLst>
              <a:ext uri="{FF2B5EF4-FFF2-40B4-BE49-F238E27FC236}">
                <a16:creationId xmlns:a16="http://schemas.microsoft.com/office/drawing/2014/main" id="{837F9836-5B23-424D-8C60-AC02A8512A4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44000" y="144000"/>
            <a:ext cx="11905200" cy="6570000"/>
          </a:xfrm>
          <a:solidFill>
            <a:schemeClr val="bg1">
              <a:lumMod val="95000"/>
            </a:schemeClr>
          </a:solidFill>
        </p:spPr>
        <p:txBody>
          <a:bodyPr lIns="1764000" rIns="0" anchor="ctr"/>
          <a:lstStyle>
            <a:lvl1pPr marL="0" indent="0" algn="l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15412" y="360000"/>
            <a:ext cx="4416588" cy="4716572"/>
          </a:xfrm>
          <a:gradFill>
            <a:gsLst>
              <a:gs pos="46000">
                <a:schemeClr val="bg1">
                  <a:alpha val="90000"/>
                </a:schemeClr>
              </a:gs>
              <a:gs pos="0">
                <a:schemeClr val="accent1">
                  <a:lumMod val="20000"/>
                  <a:lumOff val="80000"/>
                  <a:alpha val="50000"/>
                </a:schemeClr>
              </a:gs>
              <a:gs pos="80000">
                <a:schemeClr val="bg1"/>
              </a:gs>
            </a:gsLst>
            <a:lin ang="3600000" scaled="0"/>
          </a:gradFill>
        </p:spPr>
        <p:txBody>
          <a:bodyPr lIns="72000" rIns="180000" bIns="180000" anchor="b"/>
          <a:lstStyle>
            <a:lvl1pPr algn="r">
              <a:lnSpc>
                <a:spcPts val="4700"/>
              </a:lnSpc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Thank You</a:t>
            </a:r>
            <a:endParaRPr lang="en-ZA" dirty="0"/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15413" y="5076572"/>
            <a:ext cx="4416587" cy="1421429"/>
          </a:xfrm>
          <a:solidFill>
            <a:schemeClr val="bg1">
              <a:alpha val="80000"/>
            </a:schemeClr>
          </a:solidFill>
          <a:ln w="3175"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txBody>
          <a:bodyPr tIns="144000" rIns="468000"/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Full Name</a:t>
            </a:r>
            <a:endParaRPr lang="en-ZA" dirty="0"/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CEB7A85F-8707-4B62-B299-F53931B8617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48708" y="5540135"/>
            <a:ext cx="3396887" cy="196707"/>
          </a:xfrm>
        </p:spPr>
        <p:txBody>
          <a:bodyPr/>
          <a:lstStyle>
            <a:lvl1pPr marL="0" indent="0" algn="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Phone Number</a:t>
            </a:r>
            <a:endParaRPr lang="en-ZA" dirty="0"/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BA4C7E3C-7C17-46E9-928A-D3D505EEAAE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48708" y="5809779"/>
            <a:ext cx="3396887" cy="196707"/>
          </a:xfrm>
        </p:spPr>
        <p:txBody>
          <a:bodyPr/>
          <a:lstStyle>
            <a:lvl1pPr marL="0" indent="0" algn="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Email or Social Media Handle</a:t>
            </a:r>
            <a:endParaRPr lang="en-ZA" dirty="0"/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6ADD6EB2-7D8E-4991-87A6-02723731EBE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948708" y="6079423"/>
            <a:ext cx="3396887" cy="196707"/>
          </a:xfrm>
        </p:spPr>
        <p:txBody>
          <a:bodyPr/>
          <a:lstStyle>
            <a:lvl1pPr marL="0" indent="0" algn="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Company Website</a:t>
            </a:r>
            <a:endParaRPr lang="en-ZA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E77267-9F51-4226-989C-ED57465596ED}"/>
              </a:ext>
            </a:extLst>
          </p:cNvPr>
          <p:cNvSpPr/>
          <p:nvPr userDrawn="1"/>
        </p:nvSpPr>
        <p:spPr>
          <a:xfrm>
            <a:off x="0" y="6714000"/>
            <a:ext cx="12192000" cy="1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A2CC678-341F-44F8-AE2E-A6C84D75C56A}"/>
              </a:ext>
            </a:extLst>
          </p:cNvPr>
          <p:cNvSpPr/>
          <p:nvPr userDrawn="1"/>
        </p:nvSpPr>
        <p:spPr>
          <a:xfrm>
            <a:off x="0" y="0"/>
            <a:ext cx="12192000" cy="1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87A001A-FE8B-41CE-AC81-69D4A2339087}"/>
              </a:ext>
            </a:extLst>
          </p:cNvPr>
          <p:cNvSpPr/>
          <p:nvPr userDrawn="1"/>
        </p:nvSpPr>
        <p:spPr>
          <a:xfrm>
            <a:off x="0" y="92074"/>
            <a:ext cx="144000" cy="66294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1416AC-94BD-4442-B771-E1ACAA70367E}"/>
              </a:ext>
            </a:extLst>
          </p:cNvPr>
          <p:cNvSpPr/>
          <p:nvPr userDrawn="1"/>
        </p:nvSpPr>
        <p:spPr>
          <a:xfrm>
            <a:off x="12048000" y="92074"/>
            <a:ext cx="144000" cy="66294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DB31DC4-A207-4A23-8E7A-40D0ECD04FD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36000 w 12192000"/>
              <a:gd name="connsiteY0" fmla="*/ 36000 h 6858000"/>
              <a:gd name="connsiteX1" fmla="*/ 36000 w 12192000"/>
              <a:gd name="connsiteY1" fmla="*/ 6822000 h 6858000"/>
              <a:gd name="connsiteX2" fmla="*/ 12156000 w 12192000"/>
              <a:gd name="connsiteY2" fmla="*/ 6822000 h 6858000"/>
              <a:gd name="connsiteX3" fmla="*/ 12156000 w 12192000"/>
              <a:gd name="connsiteY3" fmla="*/ 36000 h 6858000"/>
              <a:gd name="connsiteX4" fmla="*/ 0 w 12192000"/>
              <a:gd name="connsiteY4" fmla="*/ 0 h 6858000"/>
              <a:gd name="connsiteX5" fmla="*/ 36000 w 12192000"/>
              <a:gd name="connsiteY5" fmla="*/ 0 h 6858000"/>
              <a:gd name="connsiteX6" fmla="*/ 12156000 w 12192000"/>
              <a:gd name="connsiteY6" fmla="*/ 0 h 6858000"/>
              <a:gd name="connsiteX7" fmla="*/ 12192000 w 12192000"/>
              <a:gd name="connsiteY7" fmla="*/ 0 h 6858000"/>
              <a:gd name="connsiteX8" fmla="*/ 12192000 w 12192000"/>
              <a:gd name="connsiteY8" fmla="*/ 36000 h 6858000"/>
              <a:gd name="connsiteX9" fmla="*/ 12192000 w 12192000"/>
              <a:gd name="connsiteY9" fmla="*/ 6822000 h 6858000"/>
              <a:gd name="connsiteX10" fmla="*/ 12192000 w 12192000"/>
              <a:gd name="connsiteY10" fmla="*/ 6858000 h 6858000"/>
              <a:gd name="connsiteX11" fmla="*/ 12156000 w 12192000"/>
              <a:gd name="connsiteY11" fmla="*/ 6858000 h 6858000"/>
              <a:gd name="connsiteX12" fmla="*/ 36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6822000 h 6858000"/>
              <a:gd name="connsiteX15" fmla="*/ 0 w 12192000"/>
              <a:gd name="connsiteY15" fmla="*/ 36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0">
                <a:moveTo>
                  <a:pt x="36000" y="36000"/>
                </a:moveTo>
                <a:lnTo>
                  <a:pt x="36000" y="6822000"/>
                </a:lnTo>
                <a:lnTo>
                  <a:pt x="12156000" y="6822000"/>
                </a:lnTo>
                <a:lnTo>
                  <a:pt x="12156000" y="36000"/>
                </a:lnTo>
                <a:close/>
                <a:moveTo>
                  <a:pt x="0" y="0"/>
                </a:moveTo>
                <a:lnTo>
                  <a:pt x="36000" y="0"/>
                </a:lnTo>
                <a:lnTo>
                  <a:pt x="12156000" y="0"/>
                </a:lnTo>
                <a:lnTo>
                  <a:pt x="12192000" y="0"/>
                </a:lnTo>
                <a:lnTo>
                  <a:pt x="12192000" y="36000"/>
                </a:lnTo>
                <a:lnTo>
                  <a:pt x="12192000" y="6822000"/>
                </a:lnTo>
                <a:lnTo>
                  <a:pt x="12192000" y="6858000"/>
                </a:lnTo>
                <a:lnTo>
                  <a:pt x="12156000" y="6858000"/>
                </a:lnTo>
                <a:lnTo>
                  <a:pt x="36000" y="6858000"/>
                </a:lnTo>
                <a:lnTo>
                  <a:pt x="0" y="6858000"/>
                </a:lnTo>
                <a:lnTo>
                  <a:pt x="0" y="6822000"/>
                </a:lnTo>
                <a:lnTo>
                  <a:pt x="0" y="36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606844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BE77267-9F51-4226-989C-ED57465596ED}"/>
              </a:ext>
            </a:extLst>
          </p:cNvPr>
          <p:cNvSpPr/>
          <p:nvPr userDrawn="1"/>
        </p:nvSpPr>
        <p:spPr>
          <a:xfrm>
            <a:off x="0" y="6714000"/>
            <a:ext cx="12192000" cy="14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A2CC678-341F-44F8-AE2E-A6C84D75C56A}"/>
              </a:ext>
            </a:extLst>
          </p:cNvPr>
          <p:cNvSpPr/>
          <p:nvPr userDrawn="1"/>
        </p:nvSpPr>
        <p:spPr>
          <a:xfrm>
            <a:off x="0" y="0"/>
            <a:ext cx="12192000" cy="14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87A001A-FE8B-41CE-AC81-69D4A2339087}"/>
              </a:ext>
            </a:extLst>
          </p:cNvPr>
          <p:cNvSpPr/>
          <p:nvPr userDrawn="1"/>
        </p:nvSpPr>
        <p:spPr>
          <a:xfrm>
            <a:off x="0" y="92074"/>
            <a:ext cx="144000" cy="66294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1416AC-94BD-4442-B771-E1ACAA70367E}"/>
              </a:ext>
            </a:extLst>
          </p:cNvPr>
          <p:cNvSpPr/>
          <p:nvPr userDrawn="1"/>
        </p:nvSpPr>
        <p:spPr>
          <a:xfrm>
            <a:off x="12048000" y="92074"/>
            <a:ext cx="144000" cy="66294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DB31DC4-A207-4A23-8E7A-40D0ECD04FD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36000 w 12192000"/>
              <a:gd name="connsiteY0" fmla="*/ 36000 h 6858000"/>
              <a:gd name="connsiteX1" fmla="*/ 36000 w 12192000"/>
              <a:gd name="connsiteY1" fmla="*/ 6822000 h 6858000"/>
              <a:gd name="connsiteX2" fmla="*/ 12156000 w 12192000"/>
              <a:gd name="connsiteY2" fmla="*/ 6822000 h 6858000"/>
              <a:gd name="connsiteX3" fmla="*/ 12156000 w 12192000"/>
              <a:gd name="connsiteY3" fmla="*/ 36000 h 6858000"/>
              <a:gd name="connsiteX4" fmla="*/ 0 w 12192000"/>
              <a:gd name="connsiteY4" fmla="*/ 0 h 6858000"/>
              <a:gd name="connsiteX5" fmla="*/ 36000 w 12192000"/>
              <a:gd name="connsiteY5" fmla="*/ 0 h 6858000"/>
              <a:gd name="connsiteX6" fmla="*/ 12156000 w 12192000"/>
              <a:gd name="connsiteY6" fmla="*/ 0 h 6858000"/>
              <a:gd name="connsiteX7" fmla="*/ 12192000 w 12192000"/>
              <a:gd name="connsiteY7" fmla="*/ 0 h 6858000"/>
              <a:gd name="connsiteX8" fmla="*/ 12192000 w 12192000"/>
              <a:gd name="connsiteY8" fmla="*/ 36000 h 6858000"/>
              <a:gd name="connsiteX9" fmla="*/ 12192000 w 12192000"/>
              <a:gd name="connsiteY9" fmla="*/ 6822000 h 6858000"/>
              <a:gd name="connsiteX10" fmla="*/ 12192000 w 12192000"/>
              <a:gd name="connsiteY10" fmla="*/ 6858000 h 6858000"/>
              <a:gd name="connsiteX11" fmla="*/ 12156000 w 12192000"/>
              <a:gd name="connsiteY11" fmla="*/ 6858000 h 6858000"/>
              <a:gd name="connsiteX12" fmla="*/ 36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6822000 h 6858000"/>
              <a:gd name="connsiteX15" fmla="*/ 0 w 12192000"/>
              <a:gd name="connsiteY15" fmla="*/ 36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0">
                <a:moveTo>
                  <a:pt x="36000" y="36000"/>
                </a:moveTo>
                <a:lnTo>
                  <a:pt x="36000" y="6822000"/>
                </a:lnTo>
                <a:lnTo>
                  <a:pt x="12156000" y="6822000"/>
                </a:lnTo>
                <a:lnTo>
                  <a:pt x="12156000" y="36000"/>
                </a:lnTo>
                <a:close/>
                <a:moveTo>
                  <a:pt x="0" y="0"/>
                </a:moveTo>
                <a:lnTo>
                  <a:pt x="36000" y="0"/>
                </a:lnTo>
                <a:lnTo>
                  <a:pt x="12156000" y="0"/>
                </a:lnTo>
                <a:lnTo>
                  <a:pt x="12192000" y="0"/>
                </a:lnTo>
                <a:lnTo>
                  <a:pt x="12192000" y="36000"/>
                </a:lnTo>
                <a:lnTo>
                  <a:pt x="12192000" y="6822000"/>
                </a:lnTo>
                <a:lnTo>
                  <a:pt x="12192000" y="6858000"/>
                </a:lnTo>
                <a:lnTo>
                  <a:pt x="12156000" y="6858000"/>
                </a:lnTo>
                <a:lnTo>
                  <a:pt x="36000" y="6858000"/>
                </a:lnTo>
                <a:lnTo>
                  <a:pt x="0" y="6858000"/>
                </a:lnTo>
                <a:lnTo>
                  <a:pt x="0" y="6822000"/>
                </a:lnTo>
                <a:lnTo>
                  <a:pt x="0" y="36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Z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359999"/>
            <a:ext cx="4416588" cy="5321927"/>
          </a:xfrm>
          <a:gradFill>
            <a:gsLst>
              <a:gs pos="46000">
                <a:schemeClr val="bg1">
                  <a:alpha val="90000"/>
                </a:schemeClr>
              </a:gs>
              <a:gs pos="0">
                <a:schemeClr val="accent1">
                  <a:lumMod val="20000"/>
                  <a:lumOff val="80000"/>
                  <a:alpha val="50000"/>
                </a:schemeClr>
              </a:gs>
              <a:gs pos="80000">
                <a:schemeClr val="bg1"/>
              </a:gs>
            </a:gsLst>
            <a:lin ang="3600000" scaled="0"/>
          </a:gradFill>
        </p:spPr>
        <p:txBody>
          <a:bodyPr lIns="72000" rIns="180000" bIns="180000" anchor="b"/>
          <a:lstStyle>
            <a:lvl1pPr algn="r">
              <a:lnSpc>
                <a:spcPts val="4700"/>
              </a:lnSpc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presentation title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9999" y="5681926"/>
            <a:ext cx="4416587" cy="816075"/>
          </a:xfrm>
          <a:solidFill>
            <a:schemeClr val="bg1">
              <a:alpha val="80000"/>
            </a:schemeClr>
          </a:solidFill>
          <a:ln w="3175">
            <a:gradFill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0"/>
            </a:gradFill>
          </a:ln>
        </p:spPr>
        <p:txBody>
          <a:bodyPr tIns="144000" rIns="180000"/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847993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726F2C-157B-477E-AD76-8F54126834C2}"/>
              </a:ext>
            </a:extLst>
          </p:cNvPr>
          <p:cNvSpPr/>
          <p:nvPr userDrawn="1"/>
        </p:nvSpPr>
        <p:spPr>
          <a:xfrm>
            <a:off x="0" y="6191250"/>
            <a:ext cx="12192000" cy="6667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/>
              <a:t>Click to edit page title</a:t>
            </a:r>
            <a:endParaRPr lang="en-Z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2000"/>
            <a:ext cx="11340000" cy="437752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4FB90F-5E6B-4508-96BB-939635D11AFF}"/>
              </a:ext>
            </a:extLst>
          </p:cNvPr>
          <p:cNvSpPr/>
          <p:nvPr userDrawn="1"/>
        </p:nvSpPr>
        <p:spPr>
          <a:xfrm>
            <a:off x="0" y="0"/>
            <a:ext cx="12192000" cy="14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74A1CB7-B157-440C-BA82-A62890EF3721}"/>
              </a:ext>
            </a:extLst>
          </p:cNvPr>
          <p:cNvSpPr/>
          <p:nvPr userDrawn="1"/>
        </p:nvSpPr>
        <p:spPr>
          <a:xfrm>
            <a:off x="0" y="92074"/>
            <a:ext cx="144000" cy="66294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E5B1BAC-5CBE-4B0E-B0AA-1C05EBEE964E}"/>
              </a:ext>
            </a:extLst>
          </p:cNvPr>
          <p:cNvSpPr/>
          <p:nvPr userDrawn="1"/>
        </p:nvSpPr>
        <p:spPr>
          <a:xfrm>
            <a:off x="12048000" y="92074"/>
            <a:ext cx="144000" cy="66294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68BD16A-5998-4CCA-B0F2-62F67B639AF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36000 w 12192000"/>
              <a:gd name="connsiteY0" fmla="*/ 36000 h 6858000"/>
              <a:gd name="connsiteX1" fmla="*/ 36000 w 12192000"/>
              <a:gd name="connsiteY1" fmla="*/ 6822000 h 6858000"/>
              <a:gd name="connsiteX2" fmla="*/ 12156000 w 12192000"/>
              <a:gd name="connsiteY2" fmla="*/ 6822000 h 6858000"/>
              <a:gd name="connsiteX3" fmla="*/ 12156000 w 12192000"/>
              <a:gd name="connsiteY3" fmla="*/ 36000 h 6858000"/>
              <a:gd name="connsiteX4" fmla="*/ 0 w 12192000"/>
              <a:gd name="connsiteY4" fmla="*/ 0 h 6858000"/>
              <a:gd name="connsiteX5" fmla="*/ 36000 w 12192000"/>
              <a:gd name="connsiteY5" fmla="*/ 0 h 6858000"/>
              <a:gd name="connsiteX6" fmla="*/ 12156000 w 12192000"/>
              <a:gd name="connsiteY6" fmla="*/ 0 h 6858000"/>
              <a:gd name="connsiteX7" fmla="*/ 12192000 w 12192000"/>
              <a:gd name="connsiteY7" fmla="*/ 0 h 6858000"/>
              <a:gd name="connsiteX8" fmla="*/ 12192000 w 12192000"/>
              <a:gd name="connsiteY8" fmla="*/ 36000 h 6858000"/>
              <a:gd name="connsiteX9" fmla="*/ 12192000 w 12192000"/>
              <a:gd name="connsiteY9" fmla="*/ 6822000 h 6858000"/>
              <a:gd name="connsiteX10" fmla="*/ 12192000 w 12192000"/>
              <a:gd name="connsiteY10" fmla="*/ 6858000 h 6858000"/>
              <a:gd name="connsiteX11" fmla="*/ 12156000 w 12192000"/>
              <a:gd name="connsiteY11" fmla="*/ 6858000 h 6858000"/>
              <a:gd name="connsiteX12" fmla="*/ 36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6822000 h 6858000"/>
              <a:gd name="connsiteX15" fmla="*/ 0 w 12192000"/>
              <a:gd name="connsiteY15" fmla="*/ 36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0">
                <a:moveTo>
                  <a:pt x="36000" y="36000"/>
                </a:moveTo>
                <a:lnTo>
                  <a:pt x="36000" y="6822000"/>
                </a:lnTo>
                <a:lnTo>
                  <a:pt x="12156000" y="6822000"/>
                </a:lnTo>
                <a:lnTo>
                  <a:pt x="12156000" y="36000"/>
                </a:lnTo>
                <a:close/>
                <a:moveTo>
                  <a:pt x="0" y="0"/>
                </a:moveTo>
                <a:lnTo>
                  <a:pt x="36000" y="0"/>
                </a:lnTo>
                <a:lnTo>
                  <a:pt x="12156000" y="0"/>
                </a:lnTo>
                <a:lnTo>
                  <a:pt x="12192000" y="0"/>
                </a:lnTo>
                <a:lnTo>
                  <a:pt x="12192000" y="36000"/>
                </a:lnTo>
                <a:lnTo>
                  <a:pt x="12192000" y="6822000"/>
                </a:lnTo>
                <a:lnTo>
                  <a:pt x="12192000" y="6858000"/>
                </a:lnTo>
                <a:lnTo>
                  <a:pt x="12156000" y="6858000"/>
                </a:lnTo>
                <a:lnTo>
                  <a:pt x="36000" y="6858000"/>
                </a:lnTo>
                <a:lnTo>
                  <a:pt x="0" y="6858000"/>
                </a:lnTo>
                <a:lnTo>
                  <a:pt x="0" y="6822000"/>
                </a:lnTo>
                <a:lnTo>
                  <a:pt x="0" y="36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Z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77425" y="6322399"/>
            <a:ext cx="370575" cy="365125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  <a:effectLst/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4000" y="6322399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ZA" dirty="0"/>
              <a:t>Add a footer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3839907-C37E-4F37-B9BB-92B4A49360E6}"/>
              </a:ext>
            </a:extLst>
          </p:cNvPr>
          <p:cNvSpPr txBox="1"/>
          <p:nvPr userDrawn="1"/>
        </p:nvSpPr>
        <p:spPr>
          <a:xfrm>
            <a:off x="10194026" y="6258973"/>
            <a:ext cx="1577974" cy="427535"/>
          </a:xfrm>
          <a:prstGeom prst="rect">
            <a:avLst/>
          </a:prstGeom>
          <a:noFill/>
        </p:spPr>
        <p:txBody>
          <a:bodyPr wrap="square" lIns="0" tIns="144000" rIns="0" bIns="0" rtlCol="0">
            <a:spAutoFit/>
          </a:bodyPr>
          <a:lstStyle/>
          <a:p>
            <a:pPr algn="ctr">
              <a:lnSpc>
                <a:spcPts val="1100"/>
              </a:lnSpc>
            </a:pPr>
            <a:r>
              <a:rPr lang="en-ZA" sz="2000" b="1" spc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Times New Roman" panose="02020603050405020304" pitchFamily="18" charset="0"/>
              </a:rPr>
              <a:t>Contoso</a:t>
            </a:r>
            <a:br>
              <a:rPr lang="en-ZA" sz="2000" b="1" spc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ZA" sz="1100" b="0" i="1" spc="6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Suites</a:t>
            </a:r>
          </a:p>
        </p:txBody>
      </p: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65" r:id="rId4"/>
    <p:sldLayoutId id="2147483666" r:id="rId5"/>
    <p:sldLayoutId id="2147483659" r:id="rId6"/>
    <p:sldLayoutId id="2147483660" r:id="rId7"/>
    <p:sldLayoutId id="2147483664" r:id="rId8"/>
    <p:sldLayoutId id="2147483668" r:id="rId9"/>
    <p:sldLayoutId id="2147483669" r:id="rId10"/>
    <p:sldLayoutId id="2147483650" r:id="rId11"/>
    <p:sldLayoutId id="2147483652" r:id="rId12"/>
    <p:sldLayoutId id="2147483667" r:id="rId13"/>
    <p:sldLayoutId id="2147483656" r:id="rId14"/>
    <p:sldLayoutId id="2147483657" r:id="rId15"/>
    <p:sldLayoutId id="2147483671" r:id="rId16"/>
    <p:sldLayoutId id="2147483672" r:id="rId17"/>
    <p:sldLayoutId id="2147483654" r:id="rId18"/>
    <p:sldLayoutId id="2147483655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Rockwell" panose="02060603020205020403" pitchFamily="18" charset="0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biofontana.it/2015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-s3UwOq1P1E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enzi.org/videos/yt-8aYcBHymKMk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2012books.lardbucket.org/books/a-primer-on-social-problems/s18-03-the-environment.html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F7C18470-34F4-493A-B338-DAAE751FB65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44414" y="146383"/>
            <a:ext cx="10504372" cy="6565233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ZA" dirty="0"/>
              <a:t>Tornado in a Bottle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4772945D-CA91-4CFE-8EB7-941C7618C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ln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accent1"/>
                </a:gs>
              </a:gsLst>
            </a:gradFill>
          </a:ln>
        </p:spPr>
        <p:txBody>
          <a:bodyPr/>
          <a:lstStyle/>
          <a:p>
            <a:r>
              <a:rPr lang="en-ZA" dirty="0"/>
              <a:t>Science Masterpiece</a:t>
            </a:r>
          </a:p>
        </p:txBody>
      </p:sp>
    </p:spTree>
    <p:extLst>
      <p:ext uri="{BB962C8B-B14F-4D97-AF65-F5344CB8AC3E}">
        <p14:creationId xmlns:p14="http://schemas.microsoft.com/office/powerpoint/2010/main" val="3899961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What is a Tornado?">
            <a:hlinkClick r:id="" action="ppaction://media"/>
            <a:extLst>
              <a:ext uri="{FF2B5EF4-FFF2-40B4-BE49-F238E27FC236}">
                <a16:creationId xmlns:a16="http://schemas.microsoft.com/office/drawing/2014/main" id="{F8C37320-39BC-4089-B025-FC1B45D9239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37344" y="648656"/>
            <a:ext cx="9317312" cy="5240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674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D5A594-D852-43BB-B591-E9D9027253B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3</a:t>
            </a:fld>
            <a:endParaRPr lang="en-ZA" dirty="0"/>
          </a:p>
        </p:txBody>
      </p:sp>
      <p:sp>
        <p:nvSpPr>
          <p:cNvPr id="11" name="Content Placeholder 12">
            <a:extLst>
              <a:ext uri="{FF2B5EF4-FFF2-40B4-BE49-F238E27FC236}">
                <a16:creationId xmlns:a16="http://schemas.microsoft.com/office/drawing/2014/main" id="{EC7048DA-99D8-4010-A43E-2A9D2A13E6E5}"/>
              </a:ext>
            </a:extLst>
          </p:cNvPr>
          <p:cNvSpPr txBox="1">
            <a:spLocks/>
          </p:cNvSpPr>
          <p:nvPr/>
        </p:nvSpPr>
        <p:spPr>
          <a:xfrm>
            <a:off x="6347888" y="447962"/>
            <a:ext cx="5329538" cy="5017655"/>
          </a:xfrm>
          <a:prstGeom prst="rect">
            <a:avLst/>
          </a:prstGeom>
        </p:spPr>
        <p:txBody>
          <a:bodyPr/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ZA" sz="4400" dirty="0"/>
              <a:t>What is a Tornado?</a:t>
            </a:r>
          </a:p>
          <a:p>
            <a:r>
              <a:rPr lang="en-ZA" sz="2800" dirty="0"/>
              <a:t>A fast spinning, funnel shaped cloud.</a:t>
            </a:r>
          </a:p>
          <a:p>
            <a:r>
              <a:rPr lang="en-ZA" sz="2800" dirty="0"/>
              <a:t>It begins in a cloud and can reach all the way to the ground.</a:t>
            </a:r>
          </a:p>
          <a:p>
            <a:r>
              <a:rPr lang="en-ZA" sz="2800" dirty="0"/>
              <a:t>The swirling wind is a mass of air around a calm </a:t>
            </a:r>
            <a:r>
              <a:rPr lang="en-ZA" sz="2800" dirty="0" err="1"/>
              <a:t>center</a:t>
            </a:r>
            <a:r>
              <a:rPr lang="en-ZA" sz="2800" dirty="0"/>
              <a:t>. </a:t>
            </a:r>
          </a:p>
        </p:txBody>
      </p:sp>
      <p:pic>
        <p:nvPicPr>
          <p:cNvPr id="1028" name="Picture 4" descr="Image result for labeled tornado">
            <a:extLst>
              <a:ext uri="{FF2B5EF4-FFF2-40B4-BE49-F238E27FC236}">
                <a16:creationId xmlns:a16="http://schemas.microsoft.com/office/drawing/2014/main" id="{166FD8F0-D971-44E6-A5E4-9D0EECB125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10"/>
          <a:stretch/>
        </p:blipFill>
        <p:spPr bwMode="auto">
          <a:xfrm>
            <a:off x="890953" y="147901"/>
            <a:ext cx="4953162" cy="6034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2918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D2F0B21B-60AF-4BFF-AB00-273F16E628E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772869" y="1335299"/>
            <a:ext cx="5275131" cy="3956348"/>
          </a:xfr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B3B7D2F0-D16B-4916-87C1-9B29D9E765CF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52782" y="3960598"/>
            <a:ext cx="5472000" cy="2112446"/>
          </a:xfrm>
        </p:spPr>
        <p:txBody>
          <a:bodyPr/>
          <a:lstStyle/>
          <a:p>
            <a:pPr marL="0" indent="0">
              <a:buNone/>
            </a:pPr>
            <a:r>
              <a:rPr lang="en-ZA" sz="4400" dirty="0"/>
              <a:t>Vocabulary </a:t>
            </a:r>
          </a:p>
          <a:p>
            <a:r>
              <a:rPr lang="en-ZA" sz="2800" b="1" dirty="0"/>
              <a:t>Funnel</a:t>
            </a:r>
            <a:r>
              <a:rPr lang="en-ZA" sz="2800" dirty="0"/>
              <a:t> – a cone shape that narrows to a small tube at the bottom</a:t>
            </a:r>
          </a:p>
          <a:p>
            <a:r>
              <a:rPr lang="en-ZA" sz="2800" b="1" dirty="0"/>
              <a:t>Meteorologist</a:t>
            </a:r>
            <a:r>
              <a:rPr lang="en-ZA" sz="2800" dirty="0"/>
              <a:t> – a scientist who studies the weather</a:t>
            </a:r>
          </a:p>
          <a:p>
            <a:r>
              <a:rPr lang="en-ZA" sz="2800" b="1" dirty="0"/>
              <a:t>Severe Weather </a:t>
            </a:r>
            <a:r>
              <a:rPr lang="en-ZA" sz="2800" dirty="0"/>
              <a:t>– weather that can cause serious harm</a:t>
            </a:r>
          </a:p>
          <a:p>
            <a:r>
              <a:rPr lang="en-ZA" sz="2800" b="1" dirty="0"/>
              <a:t>Swirl</a:t>
            </a:r>
            <a:r>
              <a:rPr lang="en-ZA" sz="2800" dirty="0"/>
              <a:t> – to spin in circles</a:t>
            </a:r>
          </a:p>
          <a:p>
            <a:r>
              <a:rPr lang="en-ZA" sz="2800" b="1" dirty="0"/>
              <a:t>Tornado</a:t>
            </a:r>
            <a:r>
              <a:rPr lang="en-ZA" sz="2800" dirty="0"/>
              <a:t> – a violent, spinning storm</a:t>
            </a:r>
          </a:p>
          <a:p>
            <a:r>
              <a:rPr lang="en-ZA" sz="2800" b="1" dirty="0"/>
              <a:t>Vortex</a:t>
            </a:r>
            <a:r>
              <a:rPr lang="en-ZA" sz="2800" dirty="0"/>
              <a:t> – a mass of spinning air, liquid, </a:t>
            </a:r>
            <a:r>
              <a:rPr lang="en-ZA" sz="2800" dirty="0" err="1"/>
              <a:t>ect</a:t>
            </a:r>
            <a:r>
              <a:rPr lang="en-ZA" sz="2800" dirty="0"/>
              <a:t>., that pulls things into it’s </a:t>
            </a:r>
            <a:r>
              <a:rPr lang="en-ZA" sz="2800" dirty="0" err="1"/>
              <a:t>center</a:t>
            </a:r>
            <a:r>
              <a:rPr lang="en-ZA" sz="2800" dirty="0"/>
              <a:t>.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4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329746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/>
          <a:p>
            <a:r>
              <a:rPr lang="en-ZA" dirty="0"/>
              <a:t>Experiment Time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A42D59-EAD6-4F95-84F1-32A30F057856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ZA" dirty="0"/>
              <a:t>Build Your Own Tornado in a Bottle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677425" y="6322399"/>
            <a:ext cx="370575" cy="365125"/>
          </a:xfrm>
        </p:spPr>
        <p:txBody>
          <a:bodyPr/>
          <a:lstStyle/>
          <a:p>
            <a:fld id="{19B51A1E-902D-48AF-9020-955120F399B6}" type="slidenum">
              <a:rPr lang="en-ZA" smtClean="0"/>
              <a:pPr/>
              <a:t>5</a:t>
            </a:fld>
            <a:endParaRPr lang="en-ZA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5A61D34-792F-4860-A965-ED25665E5B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967" t="12554" r="28554" b="41088"/>
          <a:stretch/>
        </p:blipFill>
        <p:spPr>
          <a:xfrm>
            <a:off x="625246" y="1407488"/>
            <a:ext cx="4851821" cy="4572646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56100475-6202-415D-B9CB-304DD07C5BE4}"/>
              </a:ext>
            </a:extLst>
          </p:cNvPr>
          <p:cNvSpPr/>
          <p:nvPr/>
        </p:nvSpPr>
        <p:spPr>
          <a:xfrm>
            <a:off x="840211" y="4522830"/>
            <a:ext cx="2210946" cy="16463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rot="0" spcFirstLastPara="0" vertOverflow="overflow" horzOverflow="overflow" vert="horz" wrap="square" lIns="72000" tIns="0" rIns="180000" bIns="18000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ts val="4700"/>
              </a:lnSpc>
              <a:spcBef>
                <a:spcPct val="0"/>
              </a:spcBef>
            </a:pPr>
            <a:endParaRPr lang="en-US" sz="4500">
              <a:solidFill>
                <a:schemeClr val="tx1"/>
              </a:solidFill>
              <a:latin typeface="Rockwell" panose="02060603020205020403" pitchFamily="18" charset="0"/>
              <a:ea typeface="+mj-ea"/>
              <a:cs typeface="+mj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0333FF5-AE8C-4175-AA73-5547A7D36577}"/>
              </a:ext>
            </a:extLst>
          </p:cNvPr>
          <p:cNvGrpSpPr/>
          <p:nvPr/>
        </p:nvGrpSpPr>
        <p:grpSpPr>
          <a:xfrm>
            <a:off x="6290613" y="1407488"/>
            <a:ext cx="5386812" cy="4781668"/>
            <a:chOff x="6290613" y="1407488"/>
            <a:chExt cx="5386812" cy="4781668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5745045-3C6E-4554-BF5B-7556466812C4}"/>
                </a:ext>
              </a:extLst>
            </p:cNvPr>
            <p:cNvGrpSpPr/>
            <p:nvPr/>
          </p:nvGrpSpPr>
          <p:grpSpPr>
            <a:xfrm>
              <a:off x="6290613" y="1407488"/>
              <a:ext cx="5386812" cy="4781668"/>
              <a:chOff x="6290613" y="1407488"/>
              <a:chExt cx="5386812" cy="4781668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0FA74A03-DBE5-449E-9B9A-1062991AEA1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71553" t="12554" r="9859" b="28781"/>
              <a:stretch/>
            </p:blipFill>
            <p:spPr>
              <a:xfrm>
                <a:off x="6290613" y="1407488"/>
                <a:ext cx="5386812" cy="4781668"/>
              </a:xfrm>
              <a:prstGeom prst="rect">
                <a:avLst/>
              </a:prstGeom>
            </p:spPr>
          </p:pic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E97E5C3F-E6C1-44E5-8B06-C68ACE43D7A7}"/>
                  </a:ext>
                </a:extLst>
              </p:cNvPr>
              <p:cNvGrpSpPr/>
              <p:nvPr/>
            </p:nvGrpSpPr>
            <p:grpSpPr>
              <a:xfrm>
                <a:off x="8521994" y="2186449"/>
                <a:ext cx="1660849" cy="1781459"/>
                <a:chOff x="8521994" y="2186449"/>
                <a:chExt cx="1660849" cy="1781459"/>
              </a:xfrm>
            </p:grpSpPr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A935FE45-C187-4A00-B384-FBE3BCF519C7}"/>
                    </a:ext>
                  </a:extLst>
                </p:cNvPr>
                <p:cNvSpPr txBox="1"/>
                <p:nvPr/>
              </p:nvSpPr>
              <p:spPr>
                <a:xfrm>
                  <a:off x="8558396" y="3629354"/>
                  <a:ext cx="1511952" cy="338554"/>
                </a:xfrm>
                <a:prstGeom prst="rect">
                  <a:avLst/>
                </a:prstGeom>
                <a:solidFill>
                  <a:srgbClr val="FDFBC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>
                      <a:latin typeface="Segoe UI Black" panose="020B0A02040204020203" pitchFamily="34" charset="0"/>
                      <a:ea typeface="Segoe UI Black" panose="020B0A02040204020203" pitchFamily="34" charset="0"/>
                    </a:rPr>
                    <a:t>tornado tube</a:t>
                  </a:r>
                </a:p>
              </p:txBody>
            </p:sp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1AB223FC-E3CA-4118-A080-E7D6E02D412F}"/>
                    </a:ext>
                  </a:extLst>
                </p:cNvPr>
                <p:cNvSpPr/>
                <p:nvPr/>
              </p:nvSpPr>
              <p:spPr>
                <a:xfrm>
                  <a:off x="8521994" y="2186449"/>
                  <a:ext cx="1660849" cy="1458536"/>
                </a:xfrm>
                <a:prstGeom prst="rect">
                  <a:avLst/>
                </a:prstGeom>
                <a:solidFill>
                  <a:srgbClr val="FDFBC1"/>
                </a:solidFill>
              </p:spPr>
              <p:txBody>
                <a:bodyPr rot="0" spcFirstLastPara="0" vertOverflow="overflow" horzOverflow="overflow" vert="horz" wrap="square" lIns="72000" tIns="0" rIns="180000" bIns="180000" numCol="1" spcCol="0" rtlCol="0" fromWordArt="0" anchor="b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r">
                    <a:lnSpc>
                      <a:spcPts val="4700"/>
                    </a:lnSpc>
                    <a:spcBef>
                      <a:spcPct val="0"/>
                    </a:spcBef>
                  </a:pPr>
                  <a:endParaRPr lang="en-US" sz="4500">
                    <a:solidFill>
                      <a:schemeClr val="tx1"/>
                    </a:solidFill>
                    <a:latin typeface="Rockwell" panose="02060603020205020403" pitchFamily="18" charset="0"/>
                    <a:ea typeface="+mj-ea"/>
                    <a:cs typeface="+mj-cs"/>
                  </a:endParaRPr>
                </a:p>
              </p:txBody>
            </p:sp>
            <p:pic>
              <p:nvPicPr>
                <p:cNvPr id="5" name="Picture 4">
                  <a:extLst>
                    <a:ext uri="{FF2B5EF4-FFF2-40B4-BE49-F238E27FC236}">
                      <a16:creationId xmlns:a16="http://schemas.microsoft.com/office/drawing/2014/main" id="{A71AECE4-73A2-44FB-A82E-BAD62BDEF22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 rot="1289041">
                  <a:off x="8614229" y="2568280"/>
                  <a:ext cx="1476378" cy="1133120"/>
                </a:xfrm>
                <a:prstGeom prst="rect">
                  <a:avLst/>
                </a:prstGeom>
              </p:spPr>
            </p:pic>
          </p:grpSp>
        </p:grp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A1268EF-6206-43F5-B2C5-B8038B55024A}"/>
                </a:ext>
              </a:extLst>
            </p:cNvPr>
            <p:cNvSpPr/>
            <p:nvPr/>
          </p:nvSpPr>
          <p:spPr>
            <a:xfrm>
              <a:off x="6530587" y="4540528"/>
              <a:ext cx="1728510" cy="250723"/>
            </a:xfrm>
            <a:prstGeom prst="rect">
              <a:avLst/>
            </a:prstGeom>
            <a:solidFill>
              <a:srgbClr val="FDFBC2"/>
            </a:solidFill>
          </p:spPr>
          <p:txBody>
            <a:bodyPr rot="0" spcFirstLastPara="0" vertOverflow="overflow" horzOverflow="overflow" vert="horz" wrap="square" lIns="72000" tIns="0" rIns="180000" bIns="18000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algn="r">
                <a:lnSpc>
                  <a:spcPts val="4700"/>
                </a:lnSpc>
                <a:spcBef>
                  <a:spcPct val="0"/>
                </a:spcBef>
              </a:pPr>
              <a:endParaRPr lang="en-US" sz="4500">
                <a:solidFill>
                  <a:schemeClr val="tx1"/>
                </a:solidFill>
                <a:latin typeface="Rockwell" panose="02060603020205020403" pitchFamily="18" charset="0"/>
                <a:ea typeface="+mj-ea"/>
                <a:cs typeface="+mj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8D06110-AF4D-40AC-BB31-3C655B8F9C49}"/>
                </a:ext>
              </a:extLst>
            </p:cNvPr>
            <p:cNvSpPr txBox="1"/>
            <p:nvPr/>
          </p:nvSpPr>
          <p:spPr>
            <a:xfrm>
              <a:off x="7016860" y="4540528"/>
              <a:ext cx="893193" cy="338554"/>
            </a:xfrm>
            <a:prstGeom prst="rect">
              <a:avLst/>
            </a:prstGeom>
            <a:solidFill>
              <a:srgbClr val="FDFBC1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Segoe UI Black" panose="020B0A02040204020203" pitchFamily="34" charset="0"/>
                  <a:ea typeface="Segoe UI Black" panose="020B0A02040204020203" pitchFamily="34" charset="0"/>
                </a:rPr>
                <a:t>bottles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3FE8DCE-088F-494D-B2F0-73E1E9AB62A5}"/>
                </a:ext>
              </a:extLst>
            </p:cNvPr>
            <p:cNvSpPr/>
            <p:nvPr/>
          </p:nvSpPr>
          <p:spPr>
            <a:xfrm>
              <a:off x="8341838" y="4177071"/>
              <a:ext cx="1728510" cy="1802921"/>
            </a:xfrm>
            <a:prstGeom prst="rect">
              <a:avLst/>
            </a:prstGeom>
            <a:solidFill>
              <a:srgbClr val="FDFBC2"/>
            </a:solidFill>
          </p:spPr>
          <p:txBody>
            <a:bodyPr rot="0" spcFirstLastPara="0" vertOverflow="overflow" horzOverflow="overflow" vert="horz" wrap="square" lIns="72000" tIns="0" rIns="180000" bIns="18000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algn="r">
                <a:lnSpc>
                  <a:spcPts val="4700"/>
                </a:lnSpc>
                <a:spcBef>
                  <a:spcPct val="0"/>
                </a:spcBef>
              </a:pPr>
              <a:endParaRPr lang="en-US" sz="4500">
                <a:solidFill>
                  <a:schemeClr val="tx1"/>
                </a:solidFill>
                <a:latin typeface="Rockwell" panose="02060603020205020403" pitchFamily="18" charset="0"/>
                <a:ea typeface="+mj-ea"/>
                <a:cs typeface="+mj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8837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FB4D5-DA14-4F29-9320-2DE0A6B57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/>
          <a:p>
            <a:r>
              <a:rPr lang="en-ZA" dirty="0"/>
              <a:t>Facts About Tornadoes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9D0F75-42B5-4960-8C3A-291285872DAF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31800" y="1008000"/>
            <a:ext cx="11339513" cy="360000"/>
          </a:xfrm>
        </p:spPr>
        <p:txBody>
          <a:bodyPr/>
          <a:lstStyle/>
          <a:p>
            <a:r>
              <a:rPr lang="en-ZA" dirty="0"/>
              <a:t>Tornados have the strongest winds on earth, they can be up to 300 miles per hour and can be hundreds of feet wide.  Fortunately, they only last a few minutes.</a:t>
            </a:r>
          </a:p>
          <a:p>
            <a:r>
              <a:rPr lang="en-ZA" dirty="0"/>
              <a:t>Water and debris swirling in the wind make the funnel-shaped cloud easy to see. </a:t>
            </a:r>
          </a:p>
          <a:p>
            <a:r>
              <a:rPr lang="en-ZA" dirty="0"/>
              <a:t>They usually occur during thunderstorms in the spring or summer. </a:t>
            </a:r>
          </a:p>
          <a:p>
            <a:r>
              <a:rPr lang="en-ZA" dirty="0"/>
              <a:t>Tornados are most common in Tornado Alley. </a:t>
            </a:r>
          </a:p>
          <a:p>
            <a:pPr marL="0" indent="0">
              <a:buNone/>
            </a:pPr>
            <a:endParaRPr lang="en-ZA" dirty="0"/>
          </a:p>
          <a:p>
            <a:endParaRPr lang="en-ZA" dirty="0"/>
          </a:p>
          <a:p>
            <a:endParaRPr lang="en-ZA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A34EBD-7DEA-4599-A81B-0A363A0E17FC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677425" y="6322399"/>
            <a:ext cx="370575" cy="365125"/>
          </a:xfrm>
        </p:spPr>
        <p:txBody>
          <a:bodyPr/>
          <a:lstStyle/>
          <a:p>
            <a:fld id="{19B51A1E-902D-48AF-9020-955120F399B6}" type="slidenum">
              <a:rPr lang="en-ZA" smtClean="0"/>
              <a:pPr/>
              <a:t>6</a:t>
            </a:fld>
            <a:endParaRPr lang="en-ZA" dirty="0"/>
          </a:p>
        </p:txBody>
      </p:sp>
      <p:pic>
        <p:nvPicPr>
          <p:cNvPr id="2050" name="Picture 2" descr="Image result for tornado alley">
            <a:extLst>
              <a:ext uri="{FF2B5EF4-FFF2-40B4-BE49-F238E27FC236}">
                <a16:creationId xmlns:a16="http://schemas.microsoft.com/office/drawing/2014/main" id="{B9AC54F9-AD27-43FF-9646-F5539651F5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975" y="2695370"/>
            <a:ext cx="6544545" cy="3992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00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1AB66C4D-B643-4E90-84E0-FF247D592C3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53051" y="2067187"/>
            <a:ext cx="5280100" cy="3520066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3051" y="342075"/>
            <a:ext cx="4840085" cy="1626013"/>
          </a:xfrm>
        </p:spPr>
        <p:txBody>
          <a:bodyPr/>
          <a:lstStyle/>
          <a:p>
            <a:r>
              <a:rPr lang="en-ZA" dirty="0"/>
              <a:t>Observation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7</a:t>
            </a:fld>
            <a:endParaRPr lang="en-ZA" dirty="0"/>
          </a:p>
        </p:txBody>
      </p:sp>
      <p:sp>
        <p:nvSpPr>
          <p:cNvPr id="9" name="Content Placeholder 12">
            <a:extLst>
              <a:ext uri="{FF2B5EF4-FFF2-40B4-BE49-F238E27FC236}">
                <a16:creationId xmlns:a16="http://schemas.microsoft.com/office/drawing/2014/main" id="{308F635A-8D30-418A-AED5-373435621A57}"/>
              </a:ext>
            </a:extLst>
          </p:cNvPr>
          <p:cNvSpPr txBox="1">
            <a:spLocks/>
          </p:cNvSpPr>
          <p:nvPr/>
        </p:nvSpPr>
        <p:spPr>
          <a:xfrm>
            <a:off x="5895622" y="2067187"/>
            <a:ext cx="5967090" cy="5017655"/>
          </a:xfrm>
          <a:prstGeom prst="rect">
            <a:avLst/>
          </a:prstGeom>
        </p:spPr>
        <p:txBody>
          <a:bodyPr/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 sz="2800" dirty="0"/>
              <a:t>What happens when you swirl the bottle faster?</a:t>
            </a:r>
          </a:p>
          <a:p>
            <a:r>
              <a:rPr lang="en-ZA" sz="2800" dirty="0"/>
              <a:t>Does the vortex always look the same?  </a:t>
            </a:r>
          </a:p>
          <a:p>
            <a:r>
              <a:rPr lang="en-ZA" sz="2800" dirty="0"/>
              <a:t>What happened to the glitter in the bottle?</a:t>
            </a:r>
          </a:p>
        </p:txBody>
      </p:sp>
    </p:spTree>
    <p:extLst>
      <p:ext uri="{BB962C8B-B14F-4D97-AF65-F5344CB8AC3E}">
        <p14:creationId xmlns:p14="http://schemas.microsoft.com/office/powerpoint/2010/main" val="18058221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31">
      <a:dk1>
        <a:sysClr val="windowText" lastClr="000000"/>
      </a:dk1>
      <a:lt1>
        <a:srgbClr val="FFFFFF"/>
      </a:lt1>
      <a:dk2>
        <a:srgbClr val="3F3F3F"/>
      </a:dk2>
      <a:lt2>
        <a:srgbClr val="F2F2F2"/>
      </a:lt2>
      <a:accent1>
        <a:srgbClr val="056AFF"/>
      </a:accent1>
      <a:accent2>
        <a:srgbClr val="FF391E"/>
      </a:accent2>
      <a:accent3>
        <a:srgbClr val="A1CC18"/>
      </a:accent3>
      <a:accent4>
        <a:srgbClr val="FFC000"/>
      </a:accent4>
      <a:accent5>
        <a:srgbClr val="1554B2"/>
      </a:accent5>
      <a:accent6>
        <a:srgbClr val="8BB20C"/>
      </a:accent6>
      <a:hlink>
        <a:srgbClr val="056AFF"/>
      </a:hlink>
      <a:folHlink>
        <a:srgbClr val="056AFF"/>
      </a:folHlink>
    </a:clrScheme>
    <a:fontScheme name="Custom 150">
      <a:majorFont>
        <a:latin typeface="Rockwel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46000">
              <a:schemeClr val="bg1">
                <a:alpha val="90000"/>
              </a:schemeClr>
            </a:gs>
            <a:gs pos="0">
              <a:schemeClr val="accent1">
                <a:lumMod val="20000"/>
                <a:lumOff val="80000"/>
                <a:alpha val="50000"/>
              </a:schemeClr>
            </a:gs>
            <a:gs pos="80000">
              <a:schemeClr val="bg1">
                <a:lumMod val="95000"/>
              </a:schemeClr>
            </a:gs>
          </a:gsLst>
          <a:lin ang="3600000" scaled="0"/>
        </a:gradFill>
      </a:spPr>
      <a:bodyPr rot="0" spcFirstLastPara="0" vertOverflow="overflow" horzOverflow="overflow" vert="horz" wrap="square" lIns="72000" tIns="0" rIns="180000" bIns="180000" numCol="1" spcCol="0" rtlCol="0" fromWordArt="0" anchor="b" anchorCtr="0" forceAA="0" compatLnSpc="1">
        <a:prstTxWarp prst="textNoShape">
          <a:avLst/>
        </a:prstTxWarp>
        <a:noAutofit/>
      </a:bodyPr>
      <a:lstStyle>
        <a:defPPr algn="r">
          <a:lnSpc>
            <a:spcPts val="4700"/>
          </a:lnSpc>
          <a:spcBef>
            <a:spcPct val="0"/>
          </a:spcBef>
          <a:defRPr sz="4500">
            <a:solidFill>
              <a:schemeClr val="tx1"/>
            </a:solidFill>
            <a:latin typeface="Rockwell" panose="02060603020205020403" pitchFamily="18" charset="0"/>
            <a:ea typeface="+mj-ea"/>
            <a:cs typeface="+mj-cs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Light Presentation Layout_SB - v6" id="{0DCEF7BA-4F11-4CC0-BBFC-DBE664BB2136}" vid="{62B9AFEC-9251-4EFD-904B-1133179C6BB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BB53CF6-7709-4D46-84FE-D9CA668E74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B9BDB30-709D-4026-8321-5AB8945E755C}">
  <ds:schemaRefs>
    <ds:schemaRef ds:uri="http://schemas.microsoft.com/office/2006/documentManagement/types"/>
    <ds:schemaRef ds:uri="http://schemas.microsoft.com/office/infopath/2007/PartnerControls"/>
    <ds:schemaRef ds:uri="fb0879af-3eba-417a-a55a-ffe6dcd6ca77"/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6dc4bcd6-49db-4c07-9060-8acfc67cef9f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6FA4173-5E4C-420B-BDB8-C986336F3C9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Snowscape presentation</Template>
  <TotalTime>0</TotalTime>
  <Words>226</Words>
  <Application>Microsoft Office PowerPoint</Application>
  <PresentationFormat>Widescreen</PresentationFormat>
  <Paragraphs>32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Rockwell</vt:lpstr>
      <vt:lpstr>Segoe UI Black</vt:lpstr>
      <vt:lpstr>Times New Roman</vt:lpstr>
      <vt:lpstr>Office Theme</vt:lpstr>
      <vt:lpstr>Tornado in a Bottle</vt:lpstr>
      <vt:lpstr>PowerPoint Presentation</vt:lpstr>
      <vt:lpstr>PowerPoint Presentation</vt:lpstr>
      <vt:lpstr>PowerPoint Presentation</vt:lpstr>
      <vt:lpstr>Experiment Time</vt:lpstr>
      <vt:lpstr>Facts About Tornadoes</vt:lpstr>
      <vt:lpstr>Observation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2018-10-26T17:34:12Z</dcterms:created>
  <dcterms:modified xsi:type="dcterms:W3CDTF">2021-10-20T04:41:50Z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